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53"/>
  </p:notesMasterIdLst>
  <p:sldIdLst>
    <p:sldId id="260" r:id="rId5"/>
    <p:sldId id="277" r:id="rId6"/>
    <p:sldId id="272" r:id="rId7"/>
    <p:sldId id="279" r:id="rId8"/>
    <p:sldId id="544" r:id="rId9"/>
    <p:sldId id="535" r:id="rId10"/>
    <p:sldId id="266" r:id="rId11"/>
    <p:sldId id="278" r:id="rId12"/>
    <p:sldId id="286" r:id="rId13"/>
    <p:sldId id="285" r:id="rId14"/>
    <p:sldId id="282" r:id="rId15"/>
    <p:sldId id="309" r:id="rId16"/>
    <p:sldId id="267" r:id="rId17"/>
    <p:sldId id="269" r:id="rId18"/>
    <p:sldId id="268" r:id="rId19"/>
    <p:sldId id="270" r:id="rId20"/>
    <p:sldId id="280" r:id="rId21"/>
    <p:sldId id="283" r:id="rId22"/>
    <p:sldId id="288" r:id="rId23"/>
    <p:sldId id="333" r:id="rId24"/>
    <p:sldId id="271" r:id="rId25"/>
    <p:sldId id="533" r:id="rId26"/>
    <p:sldId id="287" r:id="rId27"/>
    <p:sldId id="284" r:id="rId28"/>
    <p:sldId id="294" r:id="rId29"/>
    <p:sldId id="296" r:id="rId30"/>
    <p:sldId id="295" r:id="rId31"/>
    <p:sldId id="300" r:id="rId32"/>
    <p:sldId id="307" r:id="rId33"/>
    <p:sldId id="297" r:id="rId34"/>
    <p:sldId id="298" r:id="rId35"/>
    <p:sldId id="301" r:id="rId36"/>
    <p:sldId id="299" r:id="rId37"/>
    <p:sldId id="302" r:id="rId38"/>
    <p:sldId id="293" r:id="rId39"/>
    <p:sldId id="291" r:id="rId40"/>
    <p:sldId id="273" r:id="rId41"/>
    <p:sldId id="292" r:id="rId42"/>
    <p:sldId id="289" r:id="rId43"/>
    <p:sldId id="290" r:id="rId44"/>
    <p:sldId id="303" r:id="rId45"/>
    <p:sldId id="304" r:id="rId46"/>
    <p:sldId id="314" r:id="rId47"/>
    <p:sldId id="311" r:id="rId48"/>
    <p:sldId id="441" r:id="rId49"/>
    <p:sldId id="445" r:id="rId50"/>
    <p:sldId id="538" r:id="rId51"/>
    <p:sldId id="539" r:id="rId52"/>
    <p:sldId id="540" r:id="rId53"/>
    <p:sldId id="442" r:id="rId54"/>
    <p:sldId id="443" r:id="rId55"/>
    <p:sldId id="447" r:id="rId56"/>
    <p:sldId id="336" r:id="rId57"/>
    <p:sldId id="541" r:id="rId58"/>
    <p:sldId id="477" r:id="rId59"/>
    <p:sldId id="487" r:id="rId60"/>
    <p:sldId id="478" r:id="rId61"/>
    <p:sldId id="480" r:id="rId62"/>
    <p:sldId id="481" r:id="rId63"/>
    <p:sldId id="482" r:id="rId64"/>
    <p:sldId id="483" r:id="rId65"/>
    <p:sldId id="484" r:id="rId66"/>
    <p:sldId id="485" r:id="rId67"/>
    <p:sldId id="486" r:id="rId68"/>
    <p:sldId id="542" r:id="rId69"/>
    <p:sldId id="446" r:id="rId70"/>
    <p:sldId id="444" r:id="rId71"/>
    <p:sldId id="334" r:id="rId72"/>
    <p:sldId id="337" r:id="rId73"/>
    <p:sldId id="344" r:id="rId74"/>
    <p:sldId id="345" r:id="rId75"/>
    <p:sldId id="545" r:id="rId76"/>
    <p:sldId id="546" r:id="rId77"/>
    <p:sldId id="547" r:id="rId78"/>
    <p:sldId id="548" r:id="rId79"/>
    <p:sldId id="549" r:id="rId80"/>
    <p:sldId id="550" r:id="rId81"/>
    <p:sldId id="551" r:id="rId82"/>
    <p:sldId id="552" r:id="rId83"/>
    <p:sldId id="553" r:id="rId84"/>
    <p:sldId id="448" r:id="rId85"/>
    <p:sldId id="449" r:id="rId86"/>
    <p:sldId id="452" r:id="rId87"/>
    <p:sldId id="450" r:id="rId88"/>
    <p:sldId id="451" r:id="rId89"/>
    <p:sldId id="453" r:id="rId90"/>
    <p:sldId id="455" r:id="rId91"/>
    <p:sldId id="475" r:id="rId92"/>
    <p:sldId id="469" r:id="rId93"/>
    <p:sldId id="470" r:id="rId94"/>
    <p:sldId id="471" r:id="rId95"/>
    <p:sldId id="472" r:id="rId96"/>
    <p:sldId id="473" r:id="rId97"/>
    <p:sldId id="474" r:id="rId98"/>
    <p:sldId id="554" r:id="rId99"/>
    <p:sldId id="454" r:id="rId100"/>
    <p:sldId id="488" r:id="rId101"/>
    <p:sldId id="394" r:id="rId102"/>
    <p:sldId id="395" r:id="rId103"/>
    <p:sldId id="396" r:id="rId104"/>
    <p:sldId id="397" r:id="rId105"/>
    <p:sldId id="399" r:id="rId106"/>
    <p:sldId id="385" r:id="rId107"/>
    <p:sldId id="401" r:id="rId108"/>
    <p:sldId id="400" r:id="rId109"/>
    <p:sldId id="402" r:id="rId110"/>
    <p:sldId id="490" r:id="rId111"/>
    <p:sldId id="403" r:id="rId112"/>
    <p:sldId id="493" r:id="rId113"/>
    <p:sldId id="508" r:id="rId114"/>
    <p:sldId id="494" r:id="rId115"/>
    <p:sldId id="509" r:id="rId116"/>
    <p:sldId id="495" r:id="rId117"/>
    <p:sldId id="498" r:id="rId118"/>
    <p:sldId id="499" r:id="rId119"/>
    <p:sldId id="500" r:id="rId120"/>
    <p:sldId id="501" r:id="rId121"/>
    <p:sldId id="510" r:id="rId122"/>
    <p:sldId id="502" r:id="rId123"/>
    <p:sldId id="503" r:id="rId124"/>
    <p:sldId id="504" r:id="rId125"/>
    <p:sldId id="505" r:id="rId126"/>
    <p:sldId id="506" r:id="rId127"/>
    <p:sldId id="511" r:id="rId128"/>
    <p:sldId id="556" r:id="rId129"/>
    <p:sldId id="512" r:id="rId130"/>
    <p:sldId id="491" r:id="rId131"/>
    <p:sldId id="557" r:id="rId132"/>
    <p:sldId id="520" r:id="rId133"/>
    <p:sldId id="522" r:id="rId134"/>
    <p:sldId id="523" r:id="rId135"/>
    <p:sldId id="524" r:id="rId136"/>
    <p:sldId id="559" r:id="rId137"/>
    <p:sldId id="560" r:id="rId138"/>
    <p:sldId id="531" r:id="rId139"/>
    <p:sldId id="532" r:id="rId140"/>
    <p:sldId id="527" r:id="rId141"/>
    <p:sldId id="561" r:id="rId142"/>
    <p:sldId id="528" r:id="rId143"/>
    <p:sldId id="525" r:id="rId144"/>
    <p:sldId id="536" r:id="rId145"/>
    <p:sldId id="537" r:id="rId146"/>
    <p:sldId id="526" r:id="rId147"/>
    <p:sldId id="530" r:id="rId148"/>
    <p:sldId id="529" r:id="rId149"/>
    <p:sldId id="534" r:id="rId150"/>
    <p:sldId id="257" r:id="rId151"/>
    <p:sldId id="386" r:id="rId152"/>
  </p:sldIdLst>
  <p:sldSz cx="18288000" cy="10287000"/>
  <p:notesSz cx="6858000" cy="9144000"/>
  <p:embeddedFontLst>
    <p:embeddedFont>
      <p:font typeface="Calibri" panose="020F0502020204030204" pitchFamily="34" charset="0"/>
      <p:regular r:id="rId154"/>
      <p:bold r:id="rId155"/>
      <p:italic r:id="rId156"/>
      <p:boldItalic r:id="rId157"/>
    </p:embeddedFont>
    <p:embeddedFont>
      <p:font typeface="Kanit" pitchFamily="2" charset="-34"/>
      <p:regular r:id="rId158"/>
      <p:bold r:id="rId159"/>
      <p:italic r:id="rId160"/>
      <p:boldItalic r:id="rId161"/>
    </p:embeddedFont>
    <p:embeddedFont>
      <p:font typeface="Kanit ExtraLight" pitchFamily="2" charset="-34"/>
      <p:regular r:id="rId162"/>
      <p:italic r:id="rId163"/>
    </p:embeddedFont>
    <p:embeddedFont>
      <p:font typeface="Kanit Light" pitchFamily="2" charset="-34"/>
      <p:regular r:id="rId164"/>
      <p:italic r:id="rId165"/>
    </p:embeddedFont>
    <p:embeddedFont>
      <p:font typeface="Kanit Medium" pitchFamily="2" charset="-34"/>
      <p:regular r:id="rId166"/>
      <p:italic r:id="rId167"/>
    </p:embeddedFont>
    <p:embeddedFont>
      <p:font typeface="Kanit SemiBold" pitchFamily="2" charset="-34"/>
      <p:bold r:id="rId168"/>
      <p:boldItalic r:id="rId169"/>
    </p:embeddedFont>
    <p:embeddedFont>
      <p:font typeface="Kanit Thin" pitchFamily="2" charset="-34"/>
      <p:regular r:id="rId170"/>
      <p:italic r:id="rId171"/>
    </p:embeddedFont>
    <p:embeddedFont>
      <p:font typeface="League Spartan Bold" pitchFamily="2" charset="0"/>
      <p:bold r:id="rId172"/>
    </p:embeddedFont>
    <p:embeddedFont>
      <p:font typeface="League Spartan Light" pitchFamily="2" charset="0"/>
      <p:regular r:id="rId173"/>
    </p:embeddedFont>
    <p:embeddedFont>
      <p:font typeface="League Spartan Medium" pitchFamily="2" charset="0"/>
      <p:regular r:id="rId174"/>
    </p:embeddedFont>
    <p:embeddedFont>
      <p:font typeface="League Spartan SemiBold" pitchFamily="2" charset="0"/>
      <p:bold r:id="rId175"/>
    </p:embeddedFont>
    <p:embeddedFont>
      <p:font typeface="Lucida Sans" panose="020B0602030504020204" pitchFamily="34" charset="0"/>
      <p:regular r:id="rId176"/>
      <p:bold r:id="rId177"/>
      <p:italic r:id="rId178"/>
      <p:boldItalic r:id="rId179"/>
    </p:embeddedFont>
    <p:embeddedFont>
      <p:font typeface="Open Sans" panose="020B0606030504020204" pitchFamily="34" charset="0"/>
      <p:regular r:id="rId180"/>
      <p:bold r:id="rId181"/>
      <p:italic r:id="rId182"/>
      <p:boldItalic r:id="rId183"/>
    </p:embeddedFont>
    <p:embeddedFont>
      <p:font typeface="Open Sauce SemiBold" panose="020B0604020202020204" charset="0"/>
      <p:regular r:id="rId184"/>
    </p:embeddedFont>
    <p:embeddedFont>
      <p:font typeface="Open Sauce SemiBold Bold" panose="020B0604020202020204" charset="0"/>
      <p:regular r:id="rId185"/>
    </p:embeddedFont>
    <p:embeddedFont>
      <p:font typeface="Poppins Medium" panose="00000600000000000000" pitchFamily="2" charset="0"/>
      <p:regular r:id="rId186"/>
      <p:italic r:id="rId187"/>
    </p:embeddedFont>
    <p:embeddedFont>
      <p:font typeface="Segoe UI Historic" panose="020B0502040204020203" pitchFamily="34" charset="0"/>
      <p:regular r:id="rId188"/>
    </p:embeddedFont>
    <p:embeddedFont>
      <p:font typeface="Tahoma" panose="020B0604030504040204" pitchFamily="34" charset="0"/>
      <p:regular r:id="rId189"/>
      <p:bold r:id="rId190"/>
    </p:embeddedFont>
    <p:embeddedFont>
      <p:font typeface="Trebuchet MS" panose="020B0603020202020204" pitchFamily="34" charset="0"/>
      <p:regular r:id="rId191"/>
      <p:bold r:id="rId192"/>
      <p:italic r:id="rId193"/>
      <p:boldItalic r:id="rId1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45EA149-EFE4-48BE-A049-3C8D448B211E}">
          <p14:sldIdLst>
            <p14:sldId id="260"/>
          </p14:sldIdLst>
        </p14:section>
        <p14:section name="Rules" id="{D4F0DAB7-3D11-4A08-82FE-A29C26D77D03}">
          <p14:sldIdLst>
            <p14:sldId id="277"/>
          </p14:sldIdLst>
        </p14:section>
        <p14:section name="Background" id="{31841AD4-ECA7-4E0F-B16F-8F606EEAD625}">
          <p14:sldIdLst>
            <p14:sldId id="272"/>
            <p14:sldId id="279"/>
            <p14:sldId id="544"/>
            <p14:sldId id="535"/>
          </p14:sldIdLst>
        </p14:section>
        <p14:section name="Agenda &amp; Contents" id="{04273029-A994-41A6-96B2-F6ADC8CDA08B}">
          <p14:sldIdLst>
            <p14:sldId id="266"/>
            <p14:sldId id="278"/>
          </p14:sldIdLst>
        </p14:section>
        <p14:section name="Introduction to Data Science" id="{73FE961D-FCA6-465F-A6EC-4F2CFE26B4EE}">
          <p14:sldIdLst>
            <p14:sldId id="286"/>
            <p14:sldId id="285"/>
            <p14:sldId id="282"/>
            <p14:sldId id="309"/>
            <p14:sldId id="267"/>
            <p14:sldId id="269"/>
            <p14:sldId id="268"/>
            <p14:sldId id="270"/>
            <p14:sldId id="280"/>
          </p14:sldIdLst>
        </p14:section>
        <p14:section name="Introduction to Python" id="{0E61F5F6-26F2-49AA-B91C-21341D5E61F6}">
          <p14:sldIdLst>
            <p14:sldId id="283"/>
            <p14:sldId id="288"/>
            <p14:sldId id="333"/>
            <p14:sldId id="271"/>
            <p14:sldId id="533"/>
          </p14:sldIdLst>
        </p14:section>
        <p14:section name="Introduction to Python and Google Co-Lab" id="{5A0556C9-0E58-49D8-8AAF-127351D24D67}">
          <p14:sldIdLst>
            <p14:sldId id="287"/>
            <p14:sldId id="284"/>
            <p14:sldId id="294"/>
            <p14:sldId id="296"/>
            <p14:sldId id="295"/>
            <p14:sldId id="300"/>
            <p14:sldId id="307"/>
            <p14:sldId id="297"/>
            <p14:sldId id="298"/>
            <p14:sldId id="301"/>
            <p14:sldId id="299"/>
            <p14:sldId id="302"/>
          </p14:sldIdLst>
        </p14:section>
        <p14:section name="First for use Google Colab" id="{85ACEA67-AD5B-416C-9FB2-CE2858BAA602}">
          <p14:sldIdLst>
            <p14:sldId id="293"/>
            <p14:sldId id="291"/>
            <p14:sldId id="273"/>
            <p14:sldId id="292"/>
            <p14:sldId id="289"/>
            <p14:sldId id="290"/>
            <p14:sldId id="303"/>
            <p14:sldId id="304"/>
          </p14:sldIdLst>
        </p14:section>
        <p14:section name="Course Contents" id="{9A320B0F-877C-4BC3-97A7-529041D82B0D}">
          <p14:sldIdLst>
            <p14:sldId id="314"/>
          </p14:sldIdLst>
        </p14:section>
        <p14:section name="1. Python Operators" id="{6EAB08E0-5CA9-4204-9850-372C3EAF0BB2}">
          <p14:sldIdLst>
            <p14:sldId id="311"/>
            <p14:sldId id="441"/>
            <p14:sldId id="445"/>
            <p14:sldId id="538"/>
            <p14:sldId id="539"/>
            <p14:sldId id="540"/>
            <p14:sldId id="442"/>
            <p14:sldId id="443"/>
            <p14:sldId id="447"/>
            <p14:sldId id="336"/>
            <p14:sldId id="541"/>
          </p14:sldIdLst>
        </p14:section>
        <p14:section name="2. Function" id="{8BEFC999-7DD9-49F0-8BA9-3BD749731C13}">
          <p14:sldIdLst>
            <p14:sldId id="477"/>
            <p14:sldId id="487"/>
            <p14:sldId id="478"/>
            <p14:sldId id="480"/>
            <p14:sldId id="481"/>
            <p14:sldId id="482"/>
            <p14:sldId id="483"/>
            <p14:sldId id="484"/>
            <p14:sldId id="485"/>
            <p14:sldId id="486"/>
            <p14:sldId id="542"/>
          </p14:sldIdLst>
        </p14:section>
        <p14:section name="3. Data Types" id="{B3B2AF79-90E0-440B-AB3E-558AAF813CBA}">
          <p14:sldIdLst>
            <p14:sldId id="446"/>
            <p14:sldId id="444"/>
            <p14:sldId id="334"/>
            <p14:sldId id="337"/>
            <p14:sldId id="344"/>
            <p14:sldId id="345"/>
            <p14:sldId id="545"/>
            <p14:sldId id="546"/>
            <p14:sldId id="547"/>
            <p14:sldId id="548"/>
            <p14:sldId id="549"/>
            <p14:sldId id="550"/>
            <p14:sldId id="551"/>
            <p14:sldId id="552"/>
            <p14:sldId id="553"/>
          </p14:sldIdLst>
        </p14:section>
        <p14:section name="5.6. Container / Sequences" id="{DE935040-63EA-4036-AA01-645A414217FE}">
          <p14:sldIdLst>
            <p14:sldId id="448"/>
            <p14:sldId id="449"/>
            <p14:sldId id="452"/>
            <p14:sldId id="450"/>
            <p14:sldId id="451"/>
            <p14:sldId id="453"/>
          </p14:sldIdLst>
        </p14:section>
        <p14:section name="7. Loops in Python" id="{ABCFDCBC-FA89-4DB9-9AF0-E9623134541D}">
          <p14:sldIdLst>
            <p14:sldId id="455"/>
            <p14:sldId id="475"/>
            <p14:sldId id="469"/>
            <p14:sldId id="470"/>
            <p14:sldId id="471"/>
            <p14:sldId id="472"/>
            <p14:sldId id="473"/>
            <p14:sldId id="474"/>
          </p14:sldIdLst>
        </p14:section>
        <p14:section name="8. Dictionary" id="{29C627CE-7FFB-40CF-8910-F582F73FD58B}">
          <p14:sldIdLst>
            <p14:sldId id="554"/>
            <p14:sldId id="454"/>
          </p14:sldIdLst>
        </p14:section>
        <p14:section name="9. Modules and library functions" id="{436DC882-B48F-4217-B2C2-BB9C5160E3F8}">
          <p14:sldIdLst>
            <p14:sldId id="488"/>
            <p14:sldId id="394"/>
            <p14:sldId id="395"/>
            <p14:sldId id="396"/>
            <p14:sldId id="397"/>
            <p14:sldId id="399"/>
            <p14:sldId id="385"/>
            <p14:sldId id="401"/>
            <p14:sldId id="400"/>
            <p14:sldId id="402"/>
          </p14:sldIdLst>
        </p14:section>
        <p14:section name="10.Introduction to Using NumPy and pandas" id="{D38CE895-53BA-427A-8521-BBDE10DF493C}">
          <p14:sldIdLst>
            <p14:sldId id="490"/>
            <p14:sldId id="403"/>
            <p14:sldId id="493"/>
            <p14:sldId id="508"/>
            <p14:sldId id="494"/>
            <p14:sldId id="509"/>
            <p14:sldId id="495"/>
            <p14:sldId id="498"/>
            <p14:sldId id="499"/>
            <p14:sldId id="500"/>
            <p14:sldId id="501"/>
            <p14:sldId id="510"/>
            <p14:sldId id="502"/>
            <p14:sldId id="503"/>
            <p14:sldId id="504"/>
            <p14:sldId id="505"/>
            <p14:sldId id="506"/>
          </p14:sldIdLst>
        </p14:section>
        <p14:section name="11. Analyzing Tabular Data with Pandas" id="{EBEF4B05-EAB5-4EC6-B685-E05CE5417C7A}">
          <p14:sldIdLst>
            <p14:sldId id="511"/>
            <p14:sldId id="556"/>
            <p14:sldId id="512"/>
            <p14:sldId id="491"/>
            <p14:sldId id="557"/>
          </p14:sldIdLst>
        </p14:section>
        <p14:section name="8. Visualization with Matplotlib and Seaborn" id="{398844F1-1935-4769-8755-BB1994C76119}">
          <p14:sldIdLst>
            <p14:sldId id="520"/>
            <p14:sldId id="522"/>
            <p14:sldId id="523"/>
            <p14:sldId id="524"/>
            <p14:sldId id="559"/>
            <p14:sldId id="560"/>
          </p14:sldIdLst>
        </p14:section>
        <p14:section name="9. Web Scraping with BeautifulSoup" id="{C0D35970-9AA1-48D9-B4C8-727905185FAC}">
          <p14:sldIdLst>
            <p14:sldId id="531"/>
            <p14:sldId id="532"/>
          </p14:sldIdLst>
        </p14:section>
        <p14:section name="## Additional" id="{C0347E49-F0D2-4E35-BB27-8E81C2EE623F}">
          <p14:sldIdLst>
            <p14:sldId id="527"/>
            <p14:sldId id="561"/>
            <p14:sldId id="528"/>
            <p14:sldId id="525"/>
            <p14:sldId id="536"/>
            <p14:sldId id="537"/>
            <p14:sldId id="526"/>
            <p14:sldId id="530"/>
            <p14:sldId id="529"/>
            <p14:sldId id="534"/>
          </p14:sldIdLst>
        </p14:section>
        <p14:section name="Ref" id="{2AC0B11C-43AB-4190-828B-94ABC55E932D}">
          <p14:sldIdLst>
            <p14:sldId id="257"/>
            <p14:sldId id="38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70C0"/>
    <a:srgbClr val="000000"/>
    <a:srgbClr val="FFDD60"/>
    <a:srgbClr val="0078CD"/>
    <a:srgbClr val="B0E8F5"/>
    <a:srgbClr val="8EB4E3"/>
    <a:srgbClr val="C0504D"/>
    <a:srgbClr val="FFBDBD"/>
    <a:srgbClr val="E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2" autoAdjust="0"/>
    <p:restoredTop sz="94270" autoAdjust="0"/>
  </p:normalViewPr>
  <p:slideViewPr>
    <p:cSldViewPr>
      <p:cViewPr varScale="1">
        <p:scale>
          <a:sx n="70" d="100"/>
          <a:sy n="70" d="100"/>
        </p:scale>
        <p:origin x="102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6.fntdata"/><Relationship Id="rId170" Type="http://schemas.openxmlformats.org/officeDocument/2006/relationships/font" Target="fonts/font17.fntdata"/><Relationship Id="rId191" Type="http://schemas.openxmlformats.org/officeDocument/2006/relationships/font" Target="fonts/font38.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7.fntdata"/><Relationship Id="rId181" Type="http://schemas.openxmlformats.org/officeDocument/2006/relationships/font" Target="fonts/font28.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18.fntdata"/><Relationship Id="rId192" Type="http://schemas.openxmlformats.org/officeDocument/2006/relationships/font" Target="fonts/font39.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8.fntdata"/><Relationship Id="rId182" Type="http://schemas.openxmlformats.org/officeDocument/2006/relationships/font" Target="fonts/font29.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font" Target="fonts/font19.fntdata"/><Relationship Id="rId193" Type="http://schemas.openxmlformats.org/officeDocument/2006/relationships/font" Target="fonts/font40.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9.fntdata"/><Relationship Id="rId183" Type="http://schemas.openxmlformats.org/officeDocument/2006/relationships/font" Target="fonts/font3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4.fntdata"/><Relationship Id="rId178" Type="http://schemas.openxmlformats.org/officeDocument/2006/relationships/font" Target="fonts/font25.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20.fntdata"/><Relationship Id="rId194" Type="http://schemas.openxmlformats.org/officeDocument/2006/relationships/font" Target="fonts/font41.fntdata"/><Relationship Id="rId199"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10.fntdata"/><Relationship Id="rId184" Type="http://schemas.openxmlformats.org/officeDocument/2006/relationships/font" Target="fonts/font31.fntdata"/><Relationship Id="rId189" Type="http://schemas.openxmlformats.org/officeDocument/2006/relationships/font" Target="fonts/font36.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notesMaster" Target="notesMasters/notesMaster1.xml"/><Relationship Id="rId174" Type="http://schemas.openxmlformats.org/officeDocument/2006/relationships/font" Target="fonts/font21.fntdata"/><Relationship Id="rId179" Type="http://schemas.openxmlformats.org/officeDocument/2006/relationships/font" Target="fonts/font26.fntdata"/><Relationship Id="rId195" Type="http://schemas.openxmlformats.org/officeDocument/2006/relationships/presProps" Target="presProps.xml"/><Relationship Id="rId190" Type="http://schemas.openxmlformats.org/officeDocument/2006/relationships/font" Target="fonts/font37.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11.fntdata"/><Relationship Id="rId169" Type="http://schemas.openxmlformats.org/officeDocument/2006/relationships/font" Target="fonts/font16.fntdata"/><Relationship Id="rId185" Type="http://schemas.openxmlformats.org/officeDocument/2006/relationships/font" Target="fonts/font32.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27.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font" Target="fonts/font1.fntdata"/><Relationship Id="rId175" Type="http://schemas.openxmlformats.org/officeDocument/2006/relationships/font" Target="fonts/font22.fntdata"/><Relationship Id="rId196"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12.fntdata"/><Relationship Id="rId186" Type="http://schemas.openxmlformats.org/officeDocument/2006/relationships/font" Target="fonts/font33.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font" Target="fonts/font2.fntdata"/><Relationship Id="rId176" Type="http://schemas.openxmlformats.org/officeDocument/2006/relationships/font" Target="fonts/font23.fntdata"/><Relationship Id="rId197"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13.fntdata"/><Relationship Id="rId187" Type="http://schemas.openxmlformats.org/officeDocument/2006/relationships/font" Target="fonts/font34.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font" Target="fonts/font3.fntdata"/><Relationship Id="rId177" Type="http://schemas.openxmlformats.org/officeDocument/2006/relationships/font" Target="fonts/font24.fntdata"/><Relationship Id="rId198"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font" Target="fonts/font14.fntdata"/><Relationship Id="rId188" Type="http://schemas.openxmlformats.org/officeDocument/2006/relationships/font" Target="fonts/font3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patpon Mitasit" userId="7e639d24-c735-444f-9487-94c7eed3ec9b" providerId="ADAL" clId="{F5D00BA9-D65E-4B4A-8772-B4555B15D9D3}"/>
    <pc:docChg chg="undo redo custSel addSld delSld modSld modMainMaster modSection">
      <pc:chgData name="Pipatpon Mitasit" userId="7e639d24-c735-444f-9487-94c7eed3ec9b" providerId="ADAL" clId="{F5D00BA9-D65E-4B4A-8772-B4555B15D9D3}" dt="2023-05-13T10:51:17.760" v="588" actId="6549"/>
      <pc:docMkLst>
        <pc:docMk/>
      </pc:docMkLst>
      <pc:sldChg chg="addSp modSp mod modTransition">
        <pc:chgData name="Pipatpon Mitasit" userId="7e639d24-c735-444f-9487-94c7eed3ec9b" providerId="ADAL" clId="{F5D00BA9-D65E-4B4A-8772-B4555B15D9D3}" dt="2023-05-08T03:33:46.024" v="333"/>
        <pc:sldMkLst>
          <pc:docMk/>
          <pc:sldMk cId="3155428145" sldId="260"/>
        </pc:sldMkLst>
        <pc:spChg chg="mod">
          <ac:chgData name="Pipatpon Mitasit" userId="7e639d24-c735-444f-9487-94c7eed3ec9b" providerId="ADAL" clId="{F5D00BA9-D65E-4B4A-8772-B4555B15D9D3}" dt="2023-05-02T13:28:14.866" v="311" actId="1076"/>
          <ac:spMkLst>
            <pc:docMk/>
            <pc:sldMk cId="3155428145" sldId="260"/>
            <ac:spMk id="3" creationId="{9E80C49F-E7B6-4501-9FB7-5B1CE4F6A79C}"/>
          </ac:spMkLst>
        </pc:spChg>
        <pc:spChg chg="mod">
          <ac:chgData name="Pipatpon Mitasit" userId="7e639d24-c735-444f-9487-94c7eed3ec9b" providerId="ADAL" clId="{F5D00BA9-D65E-4B4A-8772-B4555B15D9D3}" dt="2023-05-02T13:28:26.205" v="315" actId="20577"/>
          <ac:spMkLst>
            <pc:docMk/>
            <pc:sldMk cId="3155428145" sldId="260"/>
            <ac:spMk id="8" creationId="{F028270D-698D-000A-61ED-324CBA10384D}"/>
          </ac:spMkLst>
        </pc:spChg>
        <pc:spChg chg="mod">
          <ac:chgData name="Pipatpon Mitasit" userId="7e639d24-c735-444f-9487-94c7eed3ec9b" providerId="ADAL" clId="{F5D00BA9-D65E-4B4A-8772-B4555B15D9D3}" dt="2023-05-02T13:28:37.167" v="319" actId="14100"/>
          <ac:spMkLst>
            <pc:docMk/>
            <pc:sldMk cId="3155428145" sldId="260"/>
            <ac:spMk id="18" creationId="{21A6A56F-965B-4E6E-AE46-5B5910E023C4}"/>
          </ac:spMkLst>
        </pc:spChg>
        <pc:picChg chg="add mod">
          <ac:chgData name="Pipatpon Mitasit" userId="7e639d24-c735-444f-9487-94c7eed3ec9b" providerId="ADAL" clId="{F5D00BA9-D65E-4B4A-8772-B4555B15D9D3}" dt="2023-05-02T13:43:59.169" v="329" actId="1076"/>
          <ac:picMkLst>
            <pc:docMk/>
            <pc:sldMk cId="3155428145" sldId="260"/>
            <ac:picMk id="2" creationId="{95253477-AC3E-38BF-1B9C-0111D6257C8C}"/>
          </ac:picMkLst>
        </pc:picChg>
        <pc:picChg chg="mod">
          <ac:chgData name="Pipatpon Mitasit" userId="7e639d24-c735-444f-9487-94c7eed3ec9b" providerId="ADAL" clId="{F5D00BA9-D65E-4B4A-8772-B4555B15D9D3}" dt="2023-05-02T13:43:57.073" v="328" actId="1076"/>
          <ac:picMkLst>
            <pc:docMk/>
            <pc:sldMk cId="3155428145" sldId="260"/>
            <ac:picMk id="5" creationId="{F779BA2A-DA44-46E7-8065-813DD87C361B}"/>
          </ac:picMkLst>
        </pc:picChg>
        <pc:picChg chg="mod">
          <ac:chgData name="Pipatpon Mitasit" userId="7e639d24-c735-444f-9487-94c7eed3ec9b" providerId="ADAL" clId="{F5D00BA9-D65E-4B4A-8772-B4555B15D9D3}" dt="2023-05-02T13:44:01.896" v="330" actId="1076"/>
          <ac:picMkLst>
            <pc:docMk/>
            <pc:sldMk cId="3155428145" sldId="260"/>
            <ac:picMk id="11" creationId="{BFC9C1E8-A660-45A2-8BB0-89F8F51E3A1F}"/>
          </ac:picMkLst>
        </pc:picChg>
        <pc:picChg chg="mod">
          <ac:chgData name="Pipatpon Mitasit" userId="7e639d24-c735-444f-9487-94c7eed3ec9b" providerId="ADAL" clId="{F5D00BA9-D65E-4B4A-8772-B4555B15D9D3}" dt="2023-05-02T13:28:14.866" v="311" actId="1076"/>
          <ac:picMkLst>
            <pc:docMk/>
            <pc:sldMk cId="3155428145" sldId="260"/>
            <ac:picMk id="1026" creationId="{D2A78A72-0227-C13E-93A2-9836D4BBD98D}"/>
          </ac:picMkLst>
        </pc:picChg>
        <pc:picChg chg="mod">
          <ac:chgData name="Pipatpon Mitasit" userId="7e639d24-c735-444f-9487-94c7eed3ec9b" providerId="ADAL" clId="{F5D00BA9-D65E-4B4A-8772-B4555B15D9D3}" dt="2023-05-02T13:28:14.866" v="311" actId="1076"/>
          <ac:picMkLst>
            <pc:docMk/>
            <pc:sldMk cId="3155428145" sldId="260"/>
            <ac:picMk id="1028" creationId="{70F92F4F-7ED4-7804-70A0-61F70AF84193}"/>
          </ac:picMkLst>
        </pc:picChg>
        <pc:picChg chg="mod">
          <ac:chgData name="Pipatpon Mitasit" userId="7e639d24-c735-444f-9487-94c7eed3ec9b" providerId="ADAL" clId="{F5D00BA9-D65E-4B4A-8772-B4555B15D9D3}" dt="2023-05-02T13:28:14.866" v="311" actId="1076"/>
          <ac:picMkLst>
            <pc:docMk/>
            <pc:sldMk cId="3155428145" sldId="260"/>
            <ac:picMk id="1030" creationId="{176B87B1-B407-C29E-1DA7-AA43DFB0FBBA}"/>
          </ac:picMkLst>
        </pc:picChg>
        <pc:picChg chg="mod">
          <ac:chgData name="Pipatpon Mitasit" userId="7e639d24-c735-444f-9487-94c7eed3ec9b" providerId="ADAL" clId="{F5D00BA9-D65E-4B4A-8772-B4555B15D9D3}" dt="2023-05-02T13:28:14.866" v="311" actId="1076"/>
          <ac:picMkLst>
            <pc:docMk/>
            <pc:sldMk cId="3155428145" sldId="260"/>
            <ac:picMk id="2054" creationId="{C9B7D390-0455-4236-8A13-FBA4E1453712}"/>
          </ac:picMkLst>
        </pc:picChg>
        <pc:picChg chg="mod">
          <ac:chgData name="Pipatpon Mitasit" userId="7e639d24-c735-444f-9487-94c7eed3ec9b" providerId="ADAL" clId="{F5D00BA9-D65E-4B4A-8772-B4555B15D9D3}" dt="2023-05-02T13:28:14.866" v="311" actId="1076"/>
          <ac:picMkLst>
            <pc:docMk/>
            <pc:sldMk cId="3155428145" sldId="260"/>
            <ac:picMk id="2056" creationId="{842ED82D-D050-4170-B48C-3B1BB5815BD3}"/>
          </ac:picMkLst>
        </pc:picChg>
      </pc:sldChg>
      <pc:sldChg chg="modSp mod">
        <pc:chgData name="Pipatpon Mitasit" userId="7e639d24-c735-444f-9487-94c7eed3ec9b" providerId="ADAL" clId="{F5D00BA9-D65E-4B4A-8772-B4555B15D9D3}" dt="2023-05-13T10:51:17.760" v="588" actId="6549"/>
        <pc:sldMkLst>
          <pc:docMk/>
          <pc:sldMk cId="2472475795" sldId="266"/>
        </pc:sldMkLst>
        <pc:spChg chg="mod">
          <ac:chgData name="Pipatpon Mitasit" userId="7e639d24-c735-444f-9487-94c7eed3ec9b" providerId="ADAL" clId="{F5D00BA9-D65E-4B4A-8772-B4555B15D9D3}" dt="2023-05-13T10:51:17.760" v="588" actId="6549"/>
          <ac:spMkLst>
            <pc:docMk/>
            <pc:sldMk cId="2472475795" sldId="266"/>
            <ac:spMk id="10" creationId="{539E30BB-B1FD-FB2E-28ED-30FFFA9BCEA9}"/>
          </ac:spMkLst>
        </pc:spChg>
      </pc:sldChg>
      <pc:sldChg chg="modSp mod">
        <pc:chgData name="Pipatpon Mitasit" userId="7e639d24-c735-444f-9487-94c7eed3ec9b" providerId="ADAL" clId="{F5D00BA9-D65E-4B4A-8772-B4555B15D9D3}" dt="2023-05-08T02:51:24.142" v="332" actId="20577"/>
        <pc:sldMkLst>
          <pc:docMk/>
          <pc:sldMk cId="1477985672" sldId="278"/>
        </pc:sldMkLst>
        <pc:spChg chg="mod">
          <ac:chgData name="Pipatpon Mitasit" userId="7e639d24-c735-444f-9487-94c7eed3ec9b" providerId="ADAL" clId="{F5D00BA9-D65E-4B4A-8772-B4555B15D9D3}" dt="2023-05-08T02:51:24.142" v="332" actId="20577"/>
          <ac:spMkLst>
            <pc:docMk/>
            <pc:sldMk cId="1477985672" sldId="278"/>
            <ac:spMk id="13" creationId="{FA3E053D-FEEC-F078-0029-EAEA0110D88F}"/>
          </ac:spMkLst>
        </pc:spChg>
      </pc:sldChg>
      <pc:sldChg chg="delSp modSp mod">
        <pc:chgData name="Pipatpon Mitasit" userId="7e639d24-c735-444f-9487-94c7eed3ec9b" providerId="ADAL" clId="{F5D00BA9-D65E-4B4A-8772-B4555B15D9D3}" dt="2023-05-08T04:32:53.641" v="428" actId="1076"/>
        <pc:sldMkLst>
          <pc:docMk/>
          <pc:sldMk cId="71883546" sldId="314"/>
        </pc:sldMkLst>
        <pc:spChg chg="del mod">
          <ac:chgData name="Pipatpon Mitasit" userId="7e639d24-c735-444f-9487-94c7eed3ec9b" providerId="ADAL" clId="{F5D00BA9-D65E-4B4A-8772-B4555B15D9D3}" dt="2023-05-08T04:32:51.059" v="427" actId="478"/>
          <ac:spMkLst>
            <pc:docMk/>
            <pc:sldMk cId="71883546" sldId="314"/>
            <ac:spMk id="12" creationId="{F155B0C6-90FF-A5A8-E539-2C356112D3B4}"/>
          </ac:spMkLst>
        </pc:spChg>
        <pc:picChg chg="mod modCrop">
          <ac:chgData name="Pipatpon Mitasit" userId="7e639d24-c735-444f-9487-94c7eed3ec9b" providerId="ADAL" clId="{F5D00BA9-D65E-4B4A-8772-B4555B15D9D3}" dt="2023-05-08T04:32:53.641" v="428" actId="1076"/>
          <ac:picMkLst>
            <pc:docMk/>
            <pc:sldMk cId="71883546" sldId="314"/>
            <ac:picMk id="9" creationId="{EEDB6F01-6968-7E41-0D6D-DA329D39CA80}"/>
          </ac:picMkLst>
        </pc:picChg>
      </pc:sldChg>
      <pc:sldChg chg="del">
        <pc:chgData name="Pipatpon Mitasit" userId="7e639d24-c735-444f-9487-94c7eed3ec9b" providerId="ADAL" clId="{F5D00BA9-D65E-4B4A-8772-B4555B15D9D3}" dt="2023-04-30T12:53:45.111" v="136" actId="2696"/>
        <pc:sldMkLst>
          <pc:docMk/>
          <pc:sldMk cId="71221784" sldId="331"/>
        </pc:sldMkLst>
      </pc:sldChg>
      <pc:sldChg chg="modSp mod">
        <pc:chgData name="Pipatpon Mitasit" userId="7e639d24-c735-444f-9487-94c7eed3ec9b" providerId="ADAL" clId="{F5D00BA9-D65E-4B4A-8772-B4555B15D9D3}" dt="2023-05-08T03:50:30.335" v="335" actId="20577"/>
        <pc:sldMkLst>
          <pc:docMk/>
          <pc:sldMk cId="1471588009" sldId="445"/>
        </pc:sldMkLst>
        <pc:spChg chg="mod">
          <ac:chgData name="Pipatpon Mitasit" userId="7e639d24-c735-444f-9487-94c7eed3ec9b" providerId="ADAL" clId="{F5D00BA9-D65E-4B4A-8772-B4555B15D9D3}" dt="2023-05-08T03:50:30.335" v="335" actId="20577"/>
          <ac:spMkLst>
            <pc:docMk/>
            <pc:sldMk cId="1471588009" sldId="445"/>
            <ac:spMk id="5" creationId="{5FC80C1E-C11E-4DB2-6CE6-BB8DF532B527}"/>
          </ac:spMkLst>
        </pc:spChg>
      </pc:sldChg>
      <pc:sldChg chg="modSp mod">
        <pc:chgData name="Pipatpon Mitasit" userId="7e639d24-c735-444f-9487-94c7eed3ec9b" providerId="ADAL" clId="{F5D00BA9-D65E-4B4A-8772-B4555B15D9D3}" dt="2023-05-08T04:40:35.624" v="437" actId="20577"/>
        <pc:sldMkLst>
          <pc:docMk/>
          <pc:sldMk cId="409855799" sldId="447"/>
        </pc:sldMkLst>
        <pc:spChg chg="mod">
          <ac:chgData name="Pipatpon Mitasit" userId="7e639d24-c735-444f-9487-94c7eed3ec9b" providerId="ADAL" clId="{F5D00BA9-D65E-4B4A-8772-B4555B15D9D3}" dt="2023-05-08T04:40:35.624" v="437" actId="20577"/>
          <ac:spMkLst>
            <pc:docMk/>
            <pc:sldMk cId="409855799" sldId="447"/>
            <ac:spMk id="6" creationId="{946C1DF3-7109-4128-9CAB-9918BADA3FD4}"/>
          </ac:spMkLst>
        </pc:spChg>
      </pc:sldChg>
      <pc:sldChg chg="addSp delSp modSp new mod">
        <pc:chgData name="Pipatpon Mitasit" userId="7e639d24-c735-444f-9487-94c7eed3ec9b" providerId="ADAL" clId="{F5D00BA9-D65E-4B4A-8772-B4555B15D9D3}" dt="2023-05-01T03:37:11.077" v="195" actId="1076"/>
        <pc:sldMkLst>
          <pc:docMk/>
          <pc:sldMk cId="505027025" sldId="534"/>
        </pc:sldMkLst>
        <pc:spChg chg="mod">
          <ac:chgData name="Pipatpon Mitasit" userId="7e639d24-c735-444f-9487-94c7eed3ec9b" providerId="ADAL" clId="{F5D00BA9-D65E-4B4A-8772-B4555B15D9D3}" dt="2023-05-01T03:25:28.612" v="147" actId="20577"/>
          <ac:spMkLst>
            <pc:docMk/>
            <pc:sldMk cId="505027025" sldId="534"/>
            <ac:spMk id="3" creationId="{A85AF21E-7F83-484A-A514-E7B3EA354AAE}"/>
          </ac:spMkLst>
        </pc:spChg>
        <pc:spChg chg="del">
          <ac:chgData name="Pipatpon Mitasit" userId="7e639d24-c735-444f-9487-94c7eed3ec9b" providerId="ADAL" clId="{F5D00BA9-D65E-4B4A-8772-B4555B15D9D3}" dt="2023-05-01T03:32:59.593" v="148" actId="22"/>
          <ac:spMkLst>
            <pc:docMk/>
            <pc:sldMk cId="505027025" sldId="534"/>
            <ac:spMk id="4" creationId="{F17E0FB5-DEFF-493C-0F8B-9D014EFF3205}"/>
          </ac:spMkLst>
        </pc:spChg>
        <pc:spChg chg="add mod">
          <ac:chgData name="Pipatpon Mitasit" userId="7e639d24-c735-444f-9487-94c7eed3ec9b" providerId="ADAL" clId="{F5D00BA9-D65E-4B4A-8772-B4555B15D9D3}" dt="2023-05-01T03:37:04.067" v="193" actId="1076"/>
          <ac:spMkLst>
            <pc:docMk/>
            <pc:sldMk cId="505027025" sldId="534"/>
            <ac:spMk id="8" creationId="{2B0048C0-4A7F-D336-FBBC-1AB2BDF2C4E4}"/>
          </ac:spMkLst>
        </pc:spChg>
        <pc:spChg chg="add mod">
          <ac:chgData name="Pipatpon Mitasit" userId="7e639d24-c735-444f-9487-94c7eed3ec9b" providerId="ADAL" clId="{F5D00BA9-D65E-4B4A-8772-B4555B15D9D3}" dt="2023-05-01T03:37:11.077" v="195" actId="1076"/>
          <ac:spMkLst>
            <pc:docMk/>
            <pc:sldMk cId="505027025" sldId="534"/>
            <ac:spMk id="11" creationId="{4D17C626-0201-E3F7-F30E-D78F9B9DF632}"/>
          </ac:spMkLst>
        </pc:spChg>
        <pc:spChg chg="add mod">
          <ac:chgData name="Pipatpon Mitasit" userId="7e639d24-c735-444f-9487-94c7eed3ec9b" providerId="ADAL" clId="{F5D00BA9-D65E-4B4A-8772-B4555B15D9D3}" dt="2023-05-01T03:37:11.077" v="195" actId="1076"/>
          <ac:spMkLst>
            <pc:docMk/>
            <pc:sldMk cId="505027025" sldId="534"/>
            <ac:spMk id="14" creationId="{DAA2E885-49BC-5C1A-6099-CE82A43B316A}"/>
          </ac:spMkLst>
        </pc:spChg>
        <pc:spChg chg="add mod">
          <ac:chgData name="Pipatpon Mitasit" userId="7e639d24-c735-444f-9487-94c7eed3ec9b" providerId="ADAL" clId="{F5D00BA9-D65E-4B4A-8772-B4555B15D9D3}" dt="2023-05-01T03:36:58.362" v="192" actId="1076"/>
          <ac:spMkLst>
            <pc:docMk/>
            <pc:sldMk cId="505027025" sldId="534"/>
            <ac:spMk id="17" creationId="{39E8388A-FDD2-D649-577D-95385D9FE2AC}"/>
          </ac:spMkLst>
        </pc:spChg>
        <pc:spChg chg="add mod">
          <ac:chgData name="Pipatpon Mitasit" userId="7e639d24-c735-444f-9487-94c7eed3ec9b" providerId="ADAL" clId="{F5D00BA9-D65E-4B4A-8772-B4555B15D9D3}" dt="2023-05-01T03:37:07.907" v="194" actId="1076"/>
          <ac:spMkLst>
            <pc:docMk/>
            <pc:sldMk cId="505027025" sldId="534"/>
            <ac:spMk id="20" creationId="{C2A63F80-5616-B3DA-97D8-10A46991BD2F}"/>
          </ac:spMkLst>
        </pc:spChg>
        <pc:spChg chg="add mod">
          <ac:chgData name="Pipatpon Mitasit" userId="7e639d24-c735-444f-9487-94c7eed3ec9b" providerId="ADAL" clId="{F5D00BA9-D65E-4B4A-8772-B4555B15D9D3}" dt="2023-05-01T03:36:55.692" v="191" actId="1076"/>
          <ac:spMkLst>
            <pc:docMk/>
            <pc:sldMk cId="505027025" sldId="534"/>
            <ac:spMk id="23" creationId="{2512F3D5-7A0E-F3D6-FA2B-590A1939C47D}"/>
          </ac:spMkLst>
        </pc:spChg>
        <pc:picChg chg="add mod ord">
          <ac:chgData name="Pipatpon Mitasit" userId="7e639d24-c735-444f-9487-94c7eed3ec9b" providerId="ADAL" clId="{F5D00BA9-D65E-4B4A-8772-B4555B15D9D3}" dt="2023-05-01T03:37:04.067" v="193" actId="1076"/>
          <ac:picMkLst>
            <pc:docMk/>
            <pc:sldMk cId="505027025" sldId="534"/>
            <ac:picMk id="6" creationId="{203BDDD9-3B5A-89DB-C810-0BE35ED8172F}"/>
          </ac:picMkLst>
        </pc:picChg>
        <pc:picChg chg="add mod">
          <ac:chgData name="Pipatpon Mitasit" userId="7e639d24-c735-444f-9487-94c7eed3ec9b" providerId="ADAL" clId="{F5D00BA9-D65E-4B4A-8772-B4555B15D9D3}" dt="2023-05-01T03:37:11.077" v="195" actId="1076"/>
          <ac:picMkLst>
            <pc:docMk/>
            <pc:sldMk cId="505027025" sldId="534"/>
            <ac:picMk id="10" creationId="{0A95CA53-8280-33B3-05F5-5AB6C97D0855}"/>
          </ac:picMkLst>
        </pc:picChg>
        <pc:picChg chg="add mod">
          <ac:chgData name="Pipatpon Mitasit" userId="7e639d24-c735-444f-9487-94c7eed3ec9b" providerId="ADAL" clId="{F5D00BA9-D65E-4B4A-8772-B4555B15D9D3}" dt="2023-05-01T03:37:11.077" v="195" actId="1076"/>
          <ac:picMkLst>
            <pc:docMk/>
            <pc:sldMk cId="505027025" sldId="534"/>
            <ac:picMk id="13" creationId="{8B375837-BFE2-4AA7-D32E-0334F8F9D4B3}"/>
          </ac:picMkLst>
        </pc:picChg>
        <pc:picChg chg="add mod">
          <ac:chgData name="Pipatpon Mitasit" userId="7e639d24-c735-444f-9487-94c7eed3ec9b" providerId="ADAL" clId="{F5D00BA9-D65E-4B4A-8772-B4555B15D9D3}" dt="2023-05-01T03:36:55.692" v="191" actId="1076"/>
          <ac:picMkLst>
            <pc:docMk/>
            <pc:sldMk cId="505027025" sldId="534"/>
            <ac:picMk id="16" creationId="{2B1296D7-776A-B9FE-E95F-34682622028A}"/>
          </ac:picMkLst>
        </pc:picChg>
        <pc:picChg chg="add mod">
          <ac:chgData name="Pipatpon Mitasit" userId="7e639d24-c735-444f-9487-94c7eed3ec9b" providerId="ADAL" clId="{F5D00BA9-D65E-4B4A-8772-B4555B15D9D3}" dt="2023-05-01T03:37:07.907" v="194" actId="1076"/>
          <ac:picMkLst>
            <pc:docMk/>
            <pc:sldMk cId="505027025" sldId="534"/>
            <ac:picMk id="19" creationId="{BA853E7F-26B8-FFBF-9313-034D960AD719}"/>
          </ac:picMkLst>
        </pc:picChg>
        <pc:picChg chg="add mod">
          <ac:chgData name="Pipatpon Mitasit" userId="7e639d24-c735-444f-9487-94c7eed3ec9b" providerId="ADAL" clId="{F5D00BA9-D65E-4B4A-8772-B4555B15D9D3}" dt="2023-05-01T03:36:55.692" v="191" actId="1076"/>
          <ac:picMkLst>
            <pc:docMk/>
            <pc:sldMk cId="505027025" sldId="534"/>
            <ac:picMk id="22" creationId="{75FEC88D-E9C4-C1F2-8B69-9036E8657EC6}"/>
          </ac:picMkLst>
        </pc:picChg>
      </pc:sldChg>
      <pc:sldChg chg="addSp delSp modSp new mod">
        <pc:chgData name="Pipatpon Mitasit" userId="7e639d24-c735-444f-9487-94c7eed3ec9b" providerId="ADAL" clId="{F5D00BA9-D65E-4B4A-8772-B4555B15D9D3}" dt="2023-05-01T05:25:07.111" v="276" actId="1076"/>
        <pc:sldMkLst>
          <pc:docMk/>
          <pc:sldMk cId="1514880980" sldId="535"/>
        </pc:sldMkLst>
        <pc:spChg chg="mod">
          <ac:chgData name="Pipatpon Mitasit" userId="7e639d24-c735-444f-9487-94c7eed3ec9b" providerId="ADAL" clId="{F5D00BA9-D65E-4B4A-8772-B4555B15D9D3}" dt="2023-05-01T05:18:55.311" v="208" actId="20577"/>
          <ac:spMkLst>
            <pc:docMk/>
            <pc:sldMk cId="1514880980" sldId="535"/>
            <ac:spMk id="3" creationId="{A243211B-616E-27FB-578D-DE5D97B45FFA}"/>
          </ac:spMkLst>
        </pc:spChg>
        <pc:spChg chg="del">
          <ac:chgData name="Pipatpon Mitasit" userId="7e639d24-c735-444f-9487-94c7eed3ec9b" providerId="ADAL" clId="{F5D00BA9-D65E-4B4A-8772-B4555B15D9D3}" dt="2023-05-01T05:20:37.042" v="209" actId="22"/>
          <ac:spMkLst>
            <pc:docMk/>
            <pc:sldMk cId="1514880980" sldId="535"/>
            <ac:spMk id="4" creationId="{7B82E8FE-1238-2D18-A695-1E775A00BFCF}"/>
          </ac:spMkLst>
        </pc:spChg>
        <pc:spChg chg="add del mod">
          <ac:chgData name="Pipatpon Mitasit" userId="7e639d24-c735-444f-9487-94c7eed3ec9b" providerId="ADAL" clId="{F5D00BA9-D65E-4B4A-8772-B4555B15D9D3}" dt="2023-05-01T05:24:08.434" v="269"/>
          <ac:spMkLst>
            <pc:docMk/>
            <pc:sldMk cId="1514880980" sldId="535"/>
            <ac:spMk id="10" creationId="{0813ABF8-7011-DC24-0062-D75B9628231D}"/>
          </ac:spMkLst>
        </pc:spChg>
        <pc:spChg chg="add del mod">
          <ac:chgData name="Pipatpon Mitasit" userId="7e639d24-c735-444f-9487-94c7eed3ec9b" providerId="ADAL" clId="{F5D00BA9-D65E-4B4A-8772-B4555B15D9D3}" dt="2023-05-01T05:23:58.078" v="265" actId="478"/>
          <ac:spMkLst>
            <pc:docMk/>
            <pc:sldMk cId="1514880980" sldId="535"/>
            <ac:spMk id="11" creationId="{9B1F338A-ED6F-7A22-0D71-319D509B55C1}"/>
          </ac:spMkLst>
        </pc:spChg>
        <pc:spChg chg="add mod">
          <ac:chgData name="Pipatpon Mitasit" userId="7e639d24-c735-444f-9487-94c7eed3ec9b" providerId="ADAL" clId="{F5D00BA9-D65E-4B4A-8772-B4555B15D9D3}" dt="2023-05-01T05:24:26.008" v="273" actId="1076"/>
          <ac:spMkLst>
            <pc:docMk/>
            <pc:sldMk cId="1514880980" sldId="535"/>
            <ac:spMk id="13" creationId="{2AFAF076-2CD0-A3C7-526F-67178EA9AD66}"/>
          </ac:spMkLst>
        </pc:spChg>
        <pc:spChg chg="add mod">
          <ac:chgData name="Pipatpon Mitasit" userId="7e639d24-c735-444f-9487-94c7eed3ec9b" providerId="ADAL" clId="{F5D00BA9-D65E-4B4A-8772-B4555B15D9D3}" dt="2023-05-01T05:24:17.150" v="272" actId="20577"/>
          <ac:spMkLst>
            <pc:docMk/>
            <pc:sldMk cId="1514880980" sldId="535"/>
            <ac:spMk id="14" creationId="{FB09043A-BD2A-4844-EC06-F4AA58447386}"/>
          </ac:spMkLst>
        </pc:spChg>
        <pc:picChg chg="add mod ord">
          <ac:chgData name="Pipatpon Mitasit" userId="7e639d24-c735-444f-9487-94c7eed3ec9b" providerId="ADAL" clId="{F5D00BA9-D65E-4B4A-8772-B4555B15D9D3}" dt="2023-05-01T05:21:21.081" v="219" actId="14100"/>
          <ac:picMkLst>
            <pc:docMk/>
            <pc:sldMk cId="1514880980" sldId="535"/>
            <ac:picMk id="6" creationId="{288575B2-A76F-11D6-46BC-6CD1CCA21144}"/>
          </ac:picMkLst>
        </pc:picChg>
        <pc:picChg chg="add mod modCrop">
          <ac:chgData name="Pipatpon Mitasit" userId="7e639d24-c735-444f-9487-94c7eed3ec9b" providerId="ADAL" clId="{F5D00BA9-D65E-4B4A-8772-B4555B15D9D3}" dt="2023-05-01T05:21:10.747" v="217" actId="1076"/>
          <ac:picMkLst>
            <pc:docMk/>
            <pc:sldMk cId="1514880980" sldId="535"/>
            <ac:picMk id="8" creationId="{987D2952-A9D3-51D0-D0CC-FB895139F536}"/>
          </ac:picMkLst>
        </pc:picChg>
        <pc:picChg chg="add del mod">
          <ac:chgData name="Pipatpon Mitasit" userId="7e639d24-c735-444f-9487-94c7eed3ec9b" providerId="ADAL" clId="{F5D00BA9-D65E-4B4A-8772-B4555B15D9D3}" dt="2023-05-01T05:22:40.480" v="237" actId="478"/>
          <ac:picMkLst>
            <pc:docMk/>
            <pc:sldMk cId="1514880980" sldId="535"/>
            <ac:picMk id="1026" creationId="{515775D4-E295-D303-CB0E-48A33FC11068}"/>
          </ac:picMkLst>
        </pc:picChg>
        <pc:picChg chg="add mod">
          <ac:chgData name="Pipatpon Mitasit" userId="7e639d24-c735-444f-9487-94c7eed3ec9b" providerId="ADAL" clId="{F5D00BA9-D65E-4B4A-8772-B4555B15D9D3}" dt="2023-05-01T05:24:27.720" v="274" actId="1076"/>
          <ac:picMkLst>
            <pc:docMk/>
            <pc:sldMk cId="1514880980" sldId="535"/>
            <ac:picMk id="1028" creationId="{32E8118B-A0F5-1268-52F2-D86939A40A8B}"/>
          </ac:picMkLst>
        </pc:picChg>
        <pc:picChg chg="add mod">
          <ac:chgData name="Pipatpon Mitasit" userId="7e639d24-c735-444f-9487-94c7eed3ec9b" providerId="ADAL" clId="{F5D00BA9-D65E-4B4A-8772-B4555B15D9D3}" dt="2023-05-01T05:23:40.561" v="258" actId="14100"/>
          <ac:picMkLst>
            <pc:docMk/>
            <pc:sldMk cId="1514880980" sldId="535"/>
            <ac:picMk id="1030" creationId="{77858276-FA75-766A-0195-A43437F946A6}"/>
          </ac:picMkLst>
        </pc:picChg>
        <pc:picChg chg="add mod">
          <ac:chgData name="Pipatpon Mitasit" userId="7e639d24-c735-444f-9487-94c7eed3ec9b" providerId="ADAL" clId="{F5D00BA9-D65E-4B4A-8772-B4555B15D9D3}" dt="2023-05-01T05:25:07.111" v="276" actId="1076"/>
          <ac:picMkLst>
            <pc:docMk/>
            <pc:sldMk cId="1514880980" sldId="535"/>
            <ac:picMk id="1032" creationId="{8733C13F-432C-DFAF-0CE1-3E7201C6D091}"/>
          </ac:picMkLst>
        </pc:picChg>
      </pc:sldChg>
      <pc:sldChg chg="addSp delSp modSp add mod">
        <pc:chgData name="Pipatpon Mitasit" userId="7e639d24-c735-444f-9487-94c7eed3ec9b" providerId="ADAL" clId="{F5D00BA9-D65E-4B4A-8772-B4555B15D9D3}" dt="2023-05-02T13:16:44.170" v="287"/>
        <pc:sldMkLst>
          <pc:docMk/>
          <pc:sldMk cId="1220601217" sldId="536"/>
        </pc:sldMkLst>
        <pc:spChg chg="mod">
          <ac:chgData name="Pipatpon Mitasit" userId="7e639d24-c735-444f-9487-94c7eed3ec9b" providerId="ADAL" clId="{F5D00BA9-D65E-4B4A-8772-B4555B15D9D3}" dt="2023-05-02T13:16:24.838" v="285" actId="20577"/>
          <ac:spMkLst>
            <pc:docMk/>
            <pc:sldMk cId="1220601217" sldId="536"/>
            <ac:spMk id="5" creationId="{5E6ACCA7-77E1-4FA3-8809-93BD67C57D86}"/>
          </ac:spMkLst>
        </pc:spChg>
        <pc:picChg chg="add del">
          <ac:chgData name="Pipatpon Mitasit" userId="7e639d24-c735-444f-9487-94c7eed3ec9b" providerId="ADAL" clId="{F5D00BA9-D65E-4B4A-8772-B4555B15D9D3}" dt="2023-05-02T13:16:44.170" v="287"/>
          <ac:picMkLst>
            <pc:docMk/>
            <pc:sldMk cId="1220601217" sldId="536"/>
            <ac:picMk id="1026" creationId="{4A8D088C-D6F4-6140-CE88-4F62D8F6197C}"/>
          </ac:picMkLst>
        </pc:picChg>
      </pc:sldChg>
      <pc:sldChg chg="add del">
        <pc:chgData name="Pipatpon Mitasit" userId="7e639d24-c735-444f-9487-94c7eed3ec9b" providerId="ADAL" clId="{F5D00BA9-D65E-4B4A-8772-B4555B15D9D3}" dt="2023-05-02T13:16:03.919" v="278" actId="2696"/>
        <pc:sldMkLst>
          <pc:docMk/>
          <pc:sldMk cId="3834831574" sldId="536"/>
        </pc:sldMkLst>
      </pc:sldChg>
      <pc:sldChg chg="addSp delSp modSp add mod">
        <pc:chgData name="Pipatpon Mitasit" userId="7e639d24-c735-444f-9487-94c7eed3ec9b" providerId="ADAL" clId="{F5D00BA9-D65E-4B4A-8772-B4555B15D9D3}" dt="2023-05-02T13:17:55.704" v="307" actId="1076"/>
        <pc:sldMkLst>
          <pc:docMk/>
          <pc:sldMk cId="1818200247" sldId="537"/>
        </pc:sldMkLst>
        <pc:spChg chg="mod">
          <ac:chgData name="Pipatpon Mitasit" userId="7e639d24-c735-444f-9487-94c7eed3ec9b" providerId="ADAL" clId="{F5D00BA9-D65E-4B4A-8772-B4555B15D9D3}" dt="2023-05-02T13:17:04.660" v="298" actId="27636"/>
          <ac:spMkLst>
            <pc:docMk/>
            <pc:sldMk cId="1818200247" sldId="537"/>
            <ac:spMk id="3" creationId="{4823A5F4-1639-EF80-0CE6-3310C08E471D}"/>
          </ac:spMkLst>
        </pc:spChg>
        <pc:spChg chg="add del mod">
          <ac:chgData name="Pipatpon Mitasit" userId="7e639d24-c735-444f-9487-94c7eed3ec9b" providerId="ADAL" clId="{F5D00BA9-D65E-4B4A-8772-B4555B15D9D3}" dt="2023-05-02T13:16:54.681" v="294"/>
          <ac:spMkLst>
            <pc:docMk/>
            <pc:sldMk cId="1818200247" sldId="537"/>
            <ac:spMk id="5" creationId="{8E75B357-2AA6-D980-EBF4-AD7DFAB4345F}"/>
          </ac:spMkLst>
        </pc:spChg>
        <pc:spChg chg="add mod">
          <ac:chgData name="Pipatpon Mitasit" userId="7e639d24-c735-444f-9487-94c7eed3ec9b" providerId="ADAL" clId="{F5D00BA9-D65E-4B4A-8772-B4555B15D9D3}" dt="2023-05-02T13:17:41.008" v="303" actId="1076"/>
          <ac:spMkLst>
            <pc:docMk/>
            <pc:sldMk cId="1818200247" sldId="537"/>
            <ac:spMk id="8" creationId="{EEC8BAF2-F9D6-D863-794E-3D78F4869FE1}"/>
          </ac:spMkLst>
        </pc:spChg>
        <pc:picChg chg="del">
          <ac:chgData name="Pipatpon Mitasit" userId="7e639d24-c735-444f-9487-94c7eed3ec9b" providerId="ADAL" clId="{F5D00BA9-D65E-4B4A-8772-B4555B15D9D3}" dt="2023-05-02T13:16:53.042" v="291" actId="478"/>
          <ac:picMkLst>
            <pc:docMk/>
            <pc:sldMk cId="1818200247" sldId="537"/>
            <ac:picMk id="6" creationId="{7C2B1C25-98A7-0584-7D84-48A5F91C9F46}"/>
          </ac:picMkLst>
        </pc:picChg>
        <pc:picChg chg="add mod">
          <ac:chgData name="Pipatpon Mitasit" userId="7e639d24-c735-444f-9487-94c7eed3ec9b" providerId="ADAL" clId="{F5D00BA9-D65E-4B4A-8772-B4555B15D9D3}" dt="2023-05-02T13:17:55.704" v="307" actId="1076"/>
          <ac:picMkLst>
            <pc:docMk/>
            <pc:sldMk cId="1818200247" sldId="537"/>
            <ac:picMk id="10" creationId="{4995982C-916E-BCA5-3851-C97F7FADBD46}"/>
          </ac:picMkLst>
        </pc:picChg>
        <pc:picChg chg="add del">
          <ac:chgData name="Pipatpon Mitasit" userId="7e639d24-c735-444f-9487-94c7eed3ec9b" providerId="ADAL" clId="{F5D00BA9-D65E-4B4A-8772-B4555B15D9D3}" dt="2023-05-02T13:16:54.081" v="293"/>
          <ac:picMkLst>
            <pc:docMk/>
            <pc:sldMk cId="1818200247" sldId="537"/>
            <ac:picMk id="2050" creationId="{7D1A532B-DCD0-212D-1059-4214082775D4}"/>
          </ac:picMkLst>
        </pc:picChg>
        <pc:picChg chg="add mod">
          <ac:chgData name="Pipatpon Mitasit" userId="7e639d24-c735-444f-9487-94c7eed3ec9b" providerId="ADAL" clId="{F5D00BA9-D65E-4B4A-8772-B4555B15D9D3}" dt="2023-05-02T13:17:54.536" v="306" actId="1076"/>
          <ac:picMkLst>
            <pc:docMk/>
            <pc:sldMk cId="1818200247" sldId="537"/>
            <ac:picMk id="2052" creationId="{1B4877D6-637D-30BC-62FC-BDADC70CD34F}"/>
          </ac:picMkLst>
        </pc:picChg>
      </pc:sldChg>
      <pc:sldChg chg="new del">
        <pc:chgData name="Pipatpon Mitasit" userId="7e639d24-c735-444f-9487-94c7eed3ec9b" providerId="ADAL" clId="{F5D00BA9-D65E-4B4A-8772-B4555B15D9D3}" dt="2023-05-02T13:16:47.034" v="289" actId="680"/>
        <pc:sldMkLst>
          <pc:docMk/>
          <pc:sldMk cId="2722069141" sldId="537"/>
        </pc:sldMkLst>
      </pc:sldChg>
      <pc:sldChg chg="modSp add mod">
        <pc:chgData name="Pipatpon Mitasit" userId="7e639d24-c735-444f-9487-94c7eed3ec9b" providerId="ADAL" clId="{F5D00BA9-D65E-4B4A-8772-B4555B15D9D3}" dt="2023-05-08T03:50:49.278" v="377" actId="20577"/>
        <pc:sldMkLst>
          <pc:docMk/>
          <pc:sldMk cId="1916429672" sldId="538"/>
        </pc:sldMkLst>
        <pc:spChg chg="mod">
          <ac:chgData name="Pipatpon Mitasit" userId="7e639d24-c735-444f-9487-94c7eed3ec9b" providerId="ADAL" clId="{F5D00BA9-D65E-4B4A-8772-B4555B15D9D3}" dt="2023-05-08T03:50:49.278" v="377" actId="20577"/>
          <ac:spMkLst>
            <pc:docMk/>
            <pc:sldMk cId="1916429672" sldId="538"/>
            <ac:spMk id="5" creationId="{5FC80C1E-C11E-4DB2-6CE6-BB8DF532B527}"/>
          </ac:spMkLst>
        </pc:spChg>
      </pc:sldChg>
      <pc:sldChg chg="modSp add mod">
        <pc:chgData name="Pipatpon Mitasit" userId="7e639d24-c735-444f-9487-94c7eed3ec9b" providerId="ADAL" clId="{F5D00BA9-D65E-4B4A-8772-B4555B15D9D3}" dt="2023-05-08T03:51:13.354" v="393" actId="6549"/>
        <pc:sldMkLst>
          <pc:docMk/>
          <pc:sldMk cId="4261849522" sldId="539"/>
        </pc:sldMkLst>
        <pc:spChg chg="mod">
          <ac:chgData name="Pipatpon Mitasit" userId="7e639d24-c735-444f-9487-94c7eed3ec9b" providerId="ADAL" clId="{F5D00BA9-D65E-4B4A-8772-B4555B15D9D3}" dt="2023-05-08T03:51:13.354" v="393" actId="6549"/>
          <ac:spMkLst>
            <pc:docMk/>
            <pc:sldMk cId="4261849522" sldId="539"/>
            <ac:spMk id="5" creationId="{5FC80C1E-C11E-4DB2-6CE6-BB8DF532B527}"/>
          </ac:spMkLst>
        </pc:spChg>
      </pc:sldChg>
      <pc:sldChg chg="modSp add mod">
        <pc:chgData name="Pipatpon Mitasit" userId="7e639d24-c735-444f-9487-94c7eed3ec9b" providerId="ADAL" clId="{F5D00BA9-D65E-4B4A-8772-B4555B15D9D3}" dt="2023-05-08T03:51:26.510" v="398" actId="20577"/>
        <pc:sldMkLst>
          <pc:docMk/>
          <pc:sldMk cId="3787334742" sldId="540"/>
        </pc:sldMkLst>
        <pc:spChg chg="mod">
          <ac:chgData name="Pipatpon Mitasit" userId="7e639d24-c735-444f-9487-94c7eed3ec9b" providerId="ADAL" clId="{F5D00BA9-D65E-4B4A-8772-B4555B15D9D3}" dt="2023-05-08T03:51:26.510" v="398" actId="20577"/>
          <ac:spMkLst>
            <pc:docMk/>
            <pc:sldMk cId="3787334742" sldId="540"/>
            <ac:spMk id="5" creationId="{5FC80C1E-C11E-4DB2-6CE6-BB8DF532B527}"/>
          </ac:spMkLst>
        </pc:spChg>
      </pc:sldChg>
      <pc:sldChg chg="delSp modSp add mod modClrScheme chgLayout">
        <pc:chgData name="Pipatpon Mitasit" userId="7e639d24-c735-444f-9487-94c7eed3ec9b" providerId="ADAL" clId="{F5D00BA9-D65E-4B4A-8772-B4555B15D9D3}" dt="2023-05-08T04:30:22.806" v="423" actId="20577"/>
        <pc:sldMkLst>
          <pc:docMk/>
          <pc:sldMk cId="3655491245" sldId="541"/>
        </pc:sldMkLst>
        <pc:spChg chg="mod ord">
          <ac:chgData name="Pipatpon Mitasit" userId="7e639d24-c735-444f-9487-94c7eed3ec9b" providerId="ADAL" clId="{F5D00BA9-D65E-4B4A-8772-B4555B15D9D3}" dt="2023-05-08T04:28:42.768" v="406" actId="700"/>
          <ac:spMkLst>
            <pc:docMk/>
            <pc:sldMk cId="3655491245" sldId="541"/>
            <ac:spMk id="2" creationId="{59AEED5D-3DAA-3F67-E06C-2A9E7D0657BE}"/>
          </ac:spMkLst>
        </pc:spChg>
        <pc:spChg chg="mod ord">
          <ac:chgData name="Pipatpon Mitasit" userId="7e639d24-c735-444f-9487-94c7eed3ec9b" providerId="ADAL" clId="{F5D00BA9-D65E-4B4A-8772-B4555B15D9D3}" dt="2023-05-08T04:30:22.806" v="423" actId="20577"/>
          <ac:spMkLst>
            <pc:docMk/>
            <pc:sldMk cId="3655491245" sldId="541"/>
            <ac:spMk id="3" creationId="{A703F422-A853-9647-4855-792470024878}"/>
          </ac:spMkLst>
        </pc:spChg>
        <pc:picChg chg="del">
          <ac:chgData name="Pipatpon Mitasit" userId="7e639d24-c735-444f-9487-94c7eed3ec9b" providerId="ADAL" clId="{F5D00BA9-D65E-4B4A-8772-B4555B15D9D3}" dt="2023-05-08T04:28:46.104" v="408" actId="478"/>
          <ac:picMkLst>
            <pc:docMk/>
            <pc:sldMk cId="3655491245" sldId="541"/>
            <ac:picMk id="6" creationId="{9186462E-A97B-4460-1734-413C02C772AF}"/>
          </ac:picMkLst>
        </pc:picChg>
        <pc:picChg chg="del mod ord">
          <ac:chgData name="Pipatpon Mitasit" userId="7e639d24-c735-444f-9487-94c7eed3ec9b" providerId="ADAL" clId="{F5D00BA9-D65E-4B4A-8772-B4555B15D9D3}" dt="2023-05-08T04:28:46.104" v="408" actId="478"/>
          <ac:picMkLst>
            <pc:docMk/>
            <pc:sldMk cId="3655491245" sldId="541"/>
            <ac:picMk id="3074" creationId="{DEC49853-2FA7-5AAC-A1E0-35068072B1A4}"/>
          </ac:picMkLst>
        </pc:picChg>
      </pc:sldChg>
      <pc:sldChg chg="modSp add mod">
        <pc:chgData name="Pipatpon Mitasit" userId="7e639d24-c735-444f-9487-94c7eed3ec9b" providerId="ADAL" clId="{F5D00BA9-D65E-4B4A-8772-B4555B15D9D3}" dt="2023-05-08T05:27:12.973" v="451" actId="20577"/>
        <pc:sldMkLst>
          <pc:docMk/>
          <pc:sldMk cId="719629513" sldId="542"/>
        </pc:sldMkLst>
        <pc:spChg chg="mod">
          <ac:chgData name="Pipatpon Mitasit" userId="7e639d24-c735-444f-9487-94c7eed3ec9b" providerId="ADAL" clId="{F5D00BA9-D65E-4B4A-8772-B4555B15D9D3}" dt="2023-05-08T05:27:12.973" v="451" actId="20577"/>
          <ac:spMkLst>
            <pc:docMk/>
            <pc:sldMk cId="719629513" sldId="542"/>
            <ac:spMk id="5" creationId="{5E6ACCA7-77E1-4FA3-8809-93BD67C57D86}"/>
          </ac:spMkLst>
        </pc:spChg>
      </pc:sldChg>
      <pc:sldChg chg="add">
        <pc:chgData name="Pipatpon Mitasit" userId="7e639d24-c735-444f-9487-94c7eed3ec9b" providerId="ADAL" clId="{F5D00BA9-D65E-4B4A-8772-B4555B15D9D3}" dt="2023-05-13T09:33:23.709" v="534"/>
        <pc:sldMkLst>
          <pc:docMk/>
          <pc:sldMk cId="2955030099" sldId="543"/>
        </pc:sldMkLst>
      </pc:sldChg>
      <pc:sldMasterChg chg="modSldLayout">
        <pc:chgData name="Pipatpon Mitasit" userId="7e639d24-c735-444f-9487-94c7eed3ec9b" providerId="ADAL" clId="{F5D00BA9-D65E-4B4A-8772-B4555B15D9D3}" dt="2023-04-30T12:51:58.869" v="135"/>
        <pc:sldMasterMkLst>
          <pc:docMk/>
          <pc:sldMasterMk cId="0" sldId="2147483648"/>
        </pc:sldMasterMkLst>
        <pc:sldLayoutChg chg="addSp delSp modSp mod">
          <pc:chgData name="Pipatpon Mitasit" userId="7e639d24-c735-444f-9487-94c7eed3ec9b" providerId="ADAL" clId="{F5D00BA9-D65E-4B4A-8772-B4555B15D9D3}" dt="2023-04-30T12:50:16.608" v="90" actId="164"/>
          <pc:sldLayoutMkLst>
            <pc:docMk/>
            <pc:sldMasterMk cId="0" sldId="2147483648"/>
            <pc:sldLayoutMk cId="0" sldId="2147483649"/>
          </pc:sldLayoutMkLst>
          <pc:spChg chg="mod topLvl">
            <ac:chgData name="Pipatpon Mitasit" userId="7e639d24-c735-444f-9487-94c7eed3ec9b" providerId="ADAL" clId="{F5D00BA9-D65E-4B4A-8772-B4555B15D9D3}" dt="2023-04-30T12:50:16.608" v="90" actId="164"/>
            <ac:spMkLst>
              <pc:docMk/>
              <pc:sldMasterMk cId="0" sldId="2147483648"/>
              <pc:sldLayoutMk cId="0" sldId="2147483649"/>
              <ac:spMk id="8" creationId="{DC560C06-485E-B08A-240D-E7E6C69BF976}"/>
            </ac:spMkLst>
          </pc:spChg>
          <pc:grpChg chg="add del">
            <ac:chgData name="Pipatpon Mitasit" userId="7e639d24-c735-444f-9487-94c7eed3ec9b" providerId="ADAL" clId="{F5D00BA9-D65E-4B4A-8772-B4555B15D9D3}" dt="2023-04-30T12:48:18.331" v="55" actId="478"/>
            <ac:grpSpMkLst>
              <pc:docMk/>
              <pc:sldMasterMk cId="0" sldId="2147483648"/>
              <pc:sldLayoutMk cId="0" sldId="2147483649"/>
              <ac:grpSpMk id="6" creationId="{BC7804BF-57C1-8DDD-E795-41CD6DDD68B7}"/>
            </ac:grpSpMkLst>
          </pc:grpChg>
          <pc:grpChg chg="add mod">
            <ac:chgData name="Pipatpon Mitasit" userId="7e639d24-c735-444f-9487-94c7eed3ec9b" providerId="ADAL" clId="{F5D00BA9-D65E-4B4A-8772-B4555B15D9D3}" dt="2023-04-30T12:50:16.608" v="90" actId="164"/>
            <ac:grpSpMkLst>
              <pc:docMk/>
              <pc:sldMasterMk cId="0" sldId="2147483648"/>
              <pc:sldLayoutMk cId="0" sldId="2147483649"/>
              <ac:grpSpMk id="11" creationId="{16DFE80C-9789-54ED-9DFA-7A00651CE6D8}"/>
            </ac:grpSpMkLst>
          </pc:grpChg>
          <pc:picChg chg="del mod topLvl">
            <ac:chgData name="Pipatpon Mitasit" userId="7e639d24-c735-444f-9487-94c7eed3ec9b" providerId="ADAL" clId="{F5D00BA9-D65E-4B4A-8772-B4555B15D9D3}" dt="2023-04-30T12:48:18.331" v="55" actId="478"/>
            <ac:picMkLst>
              <pc:docMk/>
              <pc:sldMasterMk cId="0" sldId="2147483648"/>
              <pc:sldLayoutMk cId="0" sldId="2147483649"/>
              <ac:picMk id="7" creationId="{CDC88D18-3A4E-07B6-244A-540833158767}"/>
            </ac:picMkLst>
          </pc:picChg>
          <pc:picChg chg="add del mod">
            <ac:chgData name="Pipatpon Mitasit" userId="7e639d24-c735-444f-9487-94c7eed3ec9b" providerId="ADAL" clId="{F5D00BA9-D65E-4B4A-8772-B4555B15D9D3}" dt="2023-04-30T12:47:52.685" v="39"/>
            <ac:picMkLst>
              <pc:docMk/>
              <pc:sldMasterMk cId="0" sldId="2147483648"/>
              <pc:sldLayoutMk cId="0" sldId="2147483649"/>
              <ac:picMk id="9" creationId="{C21233D3-B92D-3310-CA3A-86D7BB8E2D5F}"/>
            </ac:picMkLst>
          </pc:picChg>
          <pc:picChg chg="add mod modCrop">
            <ac:chgData name="Pipatpon Mitasit" userId="7e639d24-c735-444f-9487-94c7eed3ec9b" providerId="ADAL" clId="{F5D00BA9-D65E-4B4A-8772-B4555B15D9D3}" dt="2023-04-30T12:50:16.608" v="90" actId="164"/>
            <ac:picMkLst>
              <pc:docMk/>
              <pc:sldMasterMk cId="0" sldId="2147483648"/>
              <pc:sldLayoutMk cId="0" sldId="2147483649"/>
              <ac:picMk id="10" creationId="{17E1769D-6321-AE1C-4861-C8DE2026D1C2}"/>
            </ac:picMkLst>
          </pc:picChg>
        </pc:sldLayoutChg>
        <pc:sldLayoutChg chg="addSp delSp modSp mod">
          <pc:chgData name="Pipatpon Mitasit" userId="7e639d24-c735-444f-9487-94c7eed3ec9b" providerId="ADAL" clId="{F5D00BA9-D65E-4B4A-8772-B4555B15D9D3}" dt="2023-04-30T12:51:42.516" v="131"/>
          <pc:sldLayoutMkLst>
            <pc:docMk/>
            <pc:sldMasterMk cId="0" sldId="2147483648"/>
            <pc:sldLayoutMk cId="0" sldId="2147483650"/>
          </pc:sldLayoutMkLst>
          <pc:spChg chg="add del mod">
            <ac:chgData name="Pipatpon Mitasit" userId="7e639d24-c735-444f-9487-94c7eed3ec9b" providerId="ADAL" clId="{F5D00BA9-D65E-4B4A-8772-B4555B15D9D3}" dt="2023-04-30T12:50:41.967" v="101"/>
            <ac:spMkLst>
              <pc:docMk/>
              <pc:sldMasterMk cId="0" sldId="2147483648"/>
              <pc:sldLayoutMk cId="0" sldId="2147483650"/>
              <ac:spMk id="5" creationId="{6FAAABCA-9F8F-13DB-89EA-4D7770BB61E0}"/>
            </ac:spMkLst>
          </pc:spChg>
          <pc:grpChg chg="add del">
            <ac:chgData name="Pipatpon Mitasit" userId="7e639d24-c735-444f-9487-94c7eed3ec9b" providerId="ADAL" clId="{F5D00BA9-D65E-4B4A-8772-B4555B15D9D3}" dt="2023-04-30T12:50:44.684" v="103" actId="478"/>
            <ac:grpSpMkLst>
              <pc:docMk/>
              <pc:sldMasterMk cId="0" sldId="2147483648"/>
              <pc:sldLayoutMk cId="0" sldId="2147483650"/>
              <ac:grpSpMk id="2" creationId="{544B378A-7E48-7090-3E5F-F04DBE955B81}"/>
            </ac:grpSpMkLst>
          </pc:grpChg>
          <pc:picChg chg="add del mod">
            <ac:chgData name="Pipatpon Mitasit" userId="7e639d24-c735-444f-9487-94c7eed3ec9b" providerId="ADAL" clId="{F5D00BA9-D65E-4B4A-8772-B4555B15D9D3}" dt="2023-04-30T12:50:41.967" v="101"/>
            <ac:picMkLst>
              <pc:docMk/>
              <pc:sldMasterMk cId="0" sldId="2147483648"/>
              <pc:sldLayoutMk cId="0" sldId="2147483650"/>
              <ac:picMk id="6" creationId="{9CFF08B4-B791-40FC-9B7F-7A5C57A9AE44}"/>
            </ac:picMkLst>
          </pc:picChg>
          <pc:picChg chg="add del mod">
            <ac:chgData name="Pipatpon Mitasit" userId="7e639d24-c735-444f-9487-94c7eed3ec9b" providerId="ADAL" clId="{F5D00BA9-D65E-4B4A-8772-B4555B15D9D3}" dt="2023-04-30T12:50:57.895" v="111"/>
            <ac:picMkLst>
              <pc:docMk/>
              <pc:sldMasterMk cId="0" sldId="2147483648"/>
              <pc:sldLayoutMk cId="0" sldId="2147483650"/>
              <ac:picMk id="8" creationId="{9255CFE5-27CD-3706-7172-01C6D8C7062B}"/>
            </ac:picMkLst>
          </pc:picChg>
          <pc:picChg chg="add del mod">
            <ac:chgData name="Pipatpon Mitasit" userId="7e639d24-c735-444f-9487-94c7eed3ec9b" providerId="ADAL" clId="{F5D00BA9-D65E-4B4A-8772-B4555B15D9D3}" dt="2023-04-30T12:51:40.295" v="130"/>
            <ac:picMkLst>
              <pc:docMk/>
              <pc:sldMasterMk cId="0" sldId="2147483648"/>
              <pc:sldLayoutMk cId="0" sldId="2147483650"/>
              <ac:picMk id="11" creationId="{972E1231-AD4D-6761-9810-9BA2A1DC3DA1}"/>
            </ac:picMkLst>
          </pc:picChg>
          <pc:picChg chg="add mod">
            <ac:chgData name="Pipatpon Mitasit" userId="7e639d24-c735-444f-9487-94c7eed3ec9b" providerId="ADAL" clId="{F5D00BA9-D65E-4B4A-8772-B4555B15D9D3}" dt="2023-04-30T12:51:42.516" v="131"/>
            <ac:picMkLst>
              <pc:docMk/>
              <pc:sldMasterMk cId="0" sldId="2147483648"/>
              <pc:sldLayoutMk cId="0" sldId="2147483650"/>
              <ac:picMk id="12" creationId="{E45293CC-81A5-CE39-4AF9-B39774779B63}"/>
            </ac:picMkLst>
          </pc:picChg>
        </pc:sldLayoutChg>
        <pc:sldLayoutChg chg="addSp delSp modSp mod">
          <pc:chgData name="Pipatpon Mitasit" userId="7e639d24-c735-444f-9487-94c7eed3ec9b" providerId="ADAL" clId="{F5D00BA9-D65E-4B4A-8772-B4555B15D9D3}" dt="2023-04-30T12:49:51.666" v="85" actId="1076"/>
          <pc:sldLayoutMkLst>
            <pc:docMk/>
            <pc:sldMasterMk cId="0" sldId="2147483648"/>
            <pc:sldLayoutMk cId="1511914987" sldId="2147483660"/>
          </pc:sldLayoutMkLst>
          <pc:picChg chg="del">
            <ac:chgData name="Pipatpon Mitasit" userId="7e639d24-c735-444f-9487-94c7eed3ec9b" providerId="ADAL" clId="{F5D00BA9-D65E-4B4A-8772-B4555B15D9D3}" dt="2023-04-30T12:49:39.160" v="82" actId="478"/>
            <ac:picMkLst>
              <pc:docMk/>
              <pc:sldMasterMk cId="0" sldId="2147483648"/>
              <pc:sldLayoutMk cId="1511914987" sldId="2147483660"/>
              <ac:picMk id="6" creationId="{A14CD645-0385-21B8-97A4-849BA29BA1F2}"/>
            </ac:picMkLst>
          </pc:picChg>
          <pc:picChg chg="add mod">
            <ac:chgData name="Pipatpon Mitasit" userId="7e639d24-c735-444f-9487-94c7eed3ec9b" providerId="ADAL" clId="{F5D00BA9-D65E-4B4A-8772-B4555B15D9D3}" dt="2023-04-30T12:49:51.666" v="85" actId="1076"/>
            <ac:picMkLst>
              <pc:docMk/>
              <pc:sldMasterMk cId="0" sldId="2147483648"/>
              <pc:sldLayoutMk cId="1511914987" sldId="2147483660"/>
              <ac:picMk id="7" creationId="{0317E758-1095-4BE2-22FE-47852E829FC7}"/>
            </ac:picMkLst>
          </pc:picChg>
        </pc:sldLayoutChg>
        <pc:sldLayoutChg chg="addSp delSp modSp mod">
          <pc:chgData name="Pipatpon Mitasit" userId="7e639d24-c735-444f-9487-94c7eed3ec9b" providerId="ADAL" clId="{F5D00BA9-D65E-4B4A-8772-B4555B15D9D3}" dt="2023-04-30T12:51:37.453" v="128" actId="1076"/>
          <pc:sldLayoutMkLst>
            <pc:docMk/>
            <pc:sldMasterMk cId="0" sldId="2147483648"/>
            <pc:sldLayoutMk cId="1877915012" sldId="2147483661"/>
          </pc:sldLayoutMkLst>
          <pc:grpChg chg="del">
            <ac:chgData name="Pipatpon Mitasit" userId="7e639d24-c735-444f-9487-94c7eed3ec9b" providerId="ADAL" clId="{F5D00BA9-D65E-4B4A-8772-B4555B15D9D3}" dt="2023-04-30T12:51:32.703" v="126" actId="478"/>
            <ac:grpSpMkLst>
              <pc:docMk/>
              <pc:sldMasterMk cId="0" sldId="2147483648"/>
              <pc:sldLayoutMk cId="1877915012" sldId="2147483661"/>
              <ac:grpSpMk id="3" creationId="{983898E3-6C21-73D4-818C-C5E3F38BBB76}"/>
            </ac:grpSpMkLst>
          </pc:grpChg>
          <pc:picChg chg="add mod">
            <ac:chgData name="Pipatpon Mitasit" userId="7e639d24-c735-444f-9487-94c7eed3ec9b" providerId="ADAL" clId="{F5D00BA9-D65E-4B4A-8772-B4555B15D9D3}" dt="2023-04-30T12:51:37.453" v="128" actId="1076"/>
            <ac:picMkLst>
              <pc:docMk/>
              <pc:sldMasterMk cId="0" sldId="2147483648"/>
              <pc:sldLayoutMk cId="1877915012" sldId="2147483661"/>
              <ac:picMk id="4" creationId="{A70CD163-3807-DAB4-E2A6-4AE1CF65ECAA}"/>
            </ac:picMkLst>
          </pc:picChg>
        </pc:sldLayoutChg>
        <pc:sldLayoutChg chg="addSp delSp modSp mod">
          <pc:chgData name="Pipatpon Mitasit" userId="7e639d24-c735-444f-9487-94c7eed3ec9b" providerId="ADAL" clId="{F5D00BA9-D65E-4B4A-8772-B4555B15D9D3}" dt="2023-04-30T12:51:53.838" v="133"/>
          <pc:sldLayoutMkLst>
            <pc:docMk/>
            <pc:sldMasterMk cId="0" sldId="2147483648"/>
            <pc:sldLayoutMk cId="74091327" sldId="2147483662"/>
          </pc:sldLayoutMkLst>
          <pc:picChg chg="del">
            <ac:chgData name="Pipatpon Mitasit" userId="7e639d24-c735-444f-9487-94c7eed3ec9b" providerId="ADAL" clId="{F5D00BA9-D65E-4B4A-8772-B4555B15D9D3}" dt="2023-04-30T12:51:53.591" v="132" actId="478"/>
            <ac:picMkLst>
              <pc:docMk/>
              <pc:sldMasterMk cId="0" sldId="2147483648"/>
              <pc:sldLayoutMk cId="74091327" sldId="2147483662"/>
              <ac:picMk id="3" creationId="{F9681B8F-C3A5-C502-1C8C-AC55E8CFC7A2}"/>
            </ac:picMkLst>
          </pc:picChg>
          <pc:picChg chg="add mod">
            <ac:chgData name="Pipatpon Mitasit" userId="7e639d24-c735-444f-9487-94c7eed3ec9b" providerId="ADAL" clId="{F5D00BA9-D65E-4B4A-8772-B4555B15D9D3}" dt="2023-04-30T12:51:53.838" v="133"/>
            <ac:picMkLst>
              <pc:docMk/>
              <pc:sldMasterMk cId="0" sldId="2147483648"/>
              <pc:sldLayoutMk cId="74091327" sldId="2147483662"/>
              <ac:picMk id="4" creationId="{C003E832-1864-20EB-C896-336C5A69F6BE}"/>
            </ac:picMkLst>
          </pc:picChg>
        </pc:sldLayoutChg>
        <pc:sldLayoutChg chg="addSp delSp modSp mod">
          <pc:chgData name="Pipatpon Mitasit" userId="7e639d24-c735-444f-9487-94c7eed3ec9b" providerId="ADAL" clId="{F5D00BA9-D65E-4B4A-8772-B4555B15D9D3}" dt="2023-04-30T12:51:25.103" v="125" actId="478"/>
          <pc:sldLayoutMkLst>
            <pc:docMk/>
            <pc:sldMasterMk cId="0" sldId="2147483648"/>
            <pc:sldLayoutMk cId="3483547074" sldId="2147483666"/>
          </pc:sldLayoutMkLst>
          <pc:grpChg chg="del">
            <ac:chgData name="Pipatpon Mitasit" userId="7e639d24-c735-444f-9487-94c7eed3ec9b" providerId="ADAL" clId="{F5D00BA9-D65E-4B4A-8772-B4555B15D9D3}" dt="2023-04-30T12:46:18.214" v="0" actId="478"/>
            <ac:grpSpMkLst>
              <pc:docMk/>
              <pc:sldMasterMk cId="0" sldId="2147483648"/>
              <pc:sldLayoutMk cId="3483547074" sldId="2147483666"/>
              <ac:grpSpMk id="6" creationId="{57054711-4044-BAC0-2160-BF94E935F0B9}"/>
            </ac:grpSpMkLst>
          </pc:grpChg>
          <pc:picChg chg="add del mod">
            <ac:chgData name="Pipatpon Mitasit" userId="7e639d24-c735-444f-9487-94c7eed3ec9b" providerId="ADAL" clId="{F5D00BA9-D65E-4B4A-8772-B4555B15D9D3}" dt="2023-04-30T12:47:06.181" v="22" actId="21"/>
            <ac:picMkLst>
              <pc:docMk/>
              <pc:sldMasterMk cId="0" sldId="2147483648"/>
              <pc:sldLayoutMk cId="3483547074" sldId="2147483666"/>
              <ac:picMk id="10" creationId="{E2EFA7CF-6474-3950-E42F-F4725025FA26}"/>
            </ac:picMkLst>
          </pc:picChg>
          <pc:picChg chg="add del mod modCrop">
            <ac:chgData name="Pipatpon Mitasit" userId="7e639d24-c735-444f-9487-94c7eed3ec9b" providerId="ADAL" clId="{F5D00BA9-D65E-4B4A-8772-B4555B15D9D3}" dt="2023-04-30T12:47:45.282" v="35" actId="478"/>
            <ac:picMkLst>
              <pc:docMk/>
              <pc:sldMasterMk cId="0" sldId="2147483648"/>
              <pc:sldLayoutMk cId="3483547074" sldId="2147483666"/>
              <ac:picMk id="11" creationId="{CD541621-DEA3-5E2E-965E-BED713848C3E}"/>
            </ac:picMkLst>
          </pc:picChg>
          <pc:picChg chg="add del mod">
            <ac:chgData name="Pipatpon Mitasit" userId="7e639d24-c735-444f-9487-94c7eed3ec9b" providerId="ADAL" clId="{F5D00BA9-D65E-4B4A-8772-B4555B15D9D3}" dt="2023-04-30T12:51:25.103" v="125" actId="478"/>
            <ac:picMkLst>
              <pc:docMk/>
              <pc:sldMasterMk cId="0" sldId="2147483648"/>
              <pc:sldLayoutMk cId="3483547074" sldId="2147483666"/>
              <ac:picMk id="12" creationId="{35487765-8741-1475-E629-0A6B1EDFDAC1}"/>
            </ac:picMkLst>
          </pc:picChg>
          <pc:picChg chg="add mod ord">
            <ac:chgData name="Pipatpon Mitasit" userId="7e639d24-c735-444f-9487-94c7eed3ec9b" providerId="ADAL" clId="{F5D00BA9-D65E-4B4A-8772-B4555B15D9D3}" dt="2023-04-30T12:51:23.843" v="124" actId="167"/>
            <ac:picMkLst>
              <pc:docMk/>
              <pc:sldMasterMk cId="0" sldId="2147483648"/>
              <pc:sldLayoutMk cId="3483547074" sldId="2147483666"/>
              <ac:picMk id="14" creationId="{DEABB83A-2804-C967-4D30-20A6272B1029}"/>
            </ac:picMkLst>
          </pc:picChg>
        </pc:sldLayoutChg>
        <pc:sldLayoutChg chg="addSp delSp modSp mod">
          <pc:chgData name="Pipatpon Mitasit" userId="7e639d24-c735-444f-9487-94c7eed3ec9b" providerId="ADAL" clId="{F5D00BA9-D65E-4B4A-8772-B4555B15D9D3}" dt="2023-04-30T12:47:36.685" v="32" actId="1076"/>
          <pc:sldLayoutMkLst>
            <pc:docMk/>
            <pc:sldMasterMk cId="0" sldId="2147483648"/>
            <pc:sldLayoutMk cId="3928188586" sldId="2147483668"/>
          </pc:sldLayoutMkLst>
          <pc:picChg chg="add mod">
            <ac:chgData name="Pipatpon Mitasit" userId="7e639d24-c735-444f-9487-94c7eed3ec9b" providerId="ADAL" clId="{F5D00BA9-D65E-4B4A-8772-B4555B15D9D3}" dt="2023-04-30T12:47:36.685" v="32" actId="1076"/>
            <ac:picMkLst>
              <pc:docMk/>
              <pc:sldMasterMk cId="0" sldId="2147483648"/>
              <pc:sldLayoutMk cId="3928188586" sldId="2147483668"/>
              <ac:picMk id="4" creationId="{BF2668F8-EC96-9B9D-C9A6-389B92AE36C8}"/>
            </ac:picMkLst>
          </pc:picChg>
          <pc:picChg chg="del">
            <ac:chgData name="Pipatpon Mitasit" userId="7e639d24-c735-444f-9487-94c7eed3ec9b" providerId="ADAL" clId="{F5D00BA9-D65E-4B4A-8772-B4555B15D9D3}" dt="2023-04-30T12:47:31.391" v="30" actId="478"/>
            <ac:picMkLst>
              <pc:docMk/>
              <pc:sldMasterMk cId="0" sldId="2147483648"/>
              <pc:sldLayoutMk cId="3928188586" sldId="2147483668"/>
              <ac:picMk id="12" creationId="{B3969882-795F-D71F-1422-13D0AB2F38EF}"/>
            </ac:picMkLst>
          </pc:picChg>
        </pc:sldLayoutChg>
        <pc:sldLayoutChg chg="addSp delSp modSp mod">
          <pc:chgData name="Pipatpon Mitasit" userId="7e639d24-c735-444f-9487-94c7eed3ec9b" providerId="ADAL" clId="{F5D00BA9-D65E-4B4A-8772-B4555B15D9D3}" dt="2023-04-30T12:47:42.245" v="34"/>
          <pc:sldLayoutMkLst>
            <pc:docMk/>
            <pc:sldMasterMk cId="0" sldId="2147483648"/>
            <pc:sldLayoutMk cId="4196869404" sldId="2147483669"/>
          </pc:sldLayoutMkLst>
          <pc:picChg chg="del">
            <ac:chgData name="Pipatpon Mitasit" userId="7e639d24-c735-444f-9487-94c7eed3ec9b" providerId="ADAL" clId="{F5D00BA9-D65E-4B4A-8772-B4555B15D9D3}" dt="2023-04-30T12:47:41.921" v="33" actId="478"/>
            <ac:picMkLst>
              <pc:docMk/>
              <pc:sldMasterMk cId="0" sldId="2147483648"/>
              <pc:sldLayoutMk cId="4196869404" sldId="2147483669"/>
              <ac:picMk id="2" creationId="{CE21667C-A196-980E-38A0-122FF617F858}"/>
            </ac:picMkLst>
          </pc:picChg>
          <pc:picChg chg="add mod">
            <ac:chgData name="Pipatpon Mitasit" userId="7e639d24-c735-444f-9487-94c7eed3ec9b" providerId="ADAL" clId="{F5D00BA9-D65E-4B4A-8772-B4555B15D9D3}" dt="2023-04-30T12:47:42.245" v="34"/>
            <ac:picMkLst>
              <pc:docMk/>
              <pc:sldMasterMk cId="0" sldId="2147483648"/>
              <pc:sldLayoutMk cId="4196869404" sldId="2147483669"/>
              <ac:picMk id="4" creationId="{90ADB3AC-3DB4-AB29-1D19-B8A14D87A442}"/>
            </ac:picMkLst>
          </pc:picChg>
        </pc:sldLayoutChg>
        <pc:sldLayoutChg chg="addSp delSp modSp">
          <pc:chgData name="Pipatpon Mitasit" userId="7e639d24-c735-444f-9487-94c7eed3ec9b" providerId="ADAL" clId="{F5D00BA9-D65E-4B4A-8772-B4555B15D9D3}" dt="2023-04-30T12:51:58.869" v="135"/>
          <pc:sldLayoutMkLst>
            <pc:docMk/>
            <pc:sldMasterMk cId="0" sldId="2147483648"/>
            <pc:sldLayoutMk cId="1574412351" sldId="2147483670"/>
          </pc:sldLayoutMkLst>
          <pc:picChg chg="add del mod">
            <ac:chgData name="Pipatpon Mitasit" userId="7e639d24-c735-444f-9487-94c7eed3ec9b" providerId="ADAL" clId="{F5D00BA9-D65E-4B4A-8772-B4555B15D9D3}" dt="2023-04-30T12:51:58.869" v="135"/>
            <ac:picMkLst>
              <pc:docMk/>
              <pc:sldMasterMk cId="0" sldId="2147483648"/>
              <pc:sldLayoutMk cId="1574412351" sldId="2147483670"/>
              <ac:picMk id="3" creationId="{A98531B4-2AA6-3885-902D-FE783DBA6C55}"/>
            </ac:picMkLst>
          </pc:picChg>
        </pc:sldLayoutChg>
        <pc:sldLayoutChg chg="addSp delSp modSp mod">
          <pc:chgData name="Pipatpon Mitasit" userId="7e639d24-c735-444f-9487-94c7eed3ec9b" providerId="ADAL" clId="{F5D00BA9-D65E-4B4A-8772-B4555B15D9D3}" dt="2023-04-30T12:50:01.795" v="89" actId="1076"/>
          <pc:sldLayoutMkLst>
            <pc:docMk/>
            <pc:sldMasterMk cId="0" sldId="2147483648"/>
            <pc:sldLayoutMk cId="3556043752" sldId="2147483671"/>
          </pc:sldLayoutMkLst>
          <pc:picChg chg="add mod">
            <ac:chgData name="Pipatpon Mitasit" userId="7e639d24-c735-444f-9487-94c7eed3ec9b" providerId="ADAL" clId="{F5D00BA9-D65E-4B4A-8772-B4555B15D9D3}" dt="2023-04-30T12:50:01.795" v="89" actId="1076"/>
            <ac:picMkLst>
              <pc:docMk/>
              <pc:sldMasterMk cId="0" sldId="2147483648"/>
              <pc:sldLayoutMk cId="3556043752" sldId="2147483671"/>
              <ac:picMk id="2" creationId="{4478A261-3C02-E9F4-AF46-A9B5EA88D7EA}"/>
            </ac:picMkLst>
          </pc:picChg>
          <pc:picChg chg="del">
            <ac:chgData name="Pipatpon Mitasit" userId="7e639d24-c735-444f-9487-94c7eed3ec9b" providerId="ADAL" clId="{F5D00BA9-D65E-4B4A-8772-B4555B15D9D3}" dt="2023-04-30T12:49:56.504" v="86" actId="478"/>
            <ac:picMkLst>
              <pc:docMk/>
              <pc:sldMasterMk cId="0" sldId="2147483648"/>
              <pc:sldLayoutMk cId="3556043752" sldId="2147483671"/>
              <ac:picMk id="39" creationId="{0A4BE74B-0247-AA3F-2A73-F6CF699DB66E}"/>
            </ac:picMkLst>
          </pc:picChg>
        </pc:sldLayoutChg>
        <pc:sldLayoutChg chg="addSp delSp modSp mod">
          <pc:chgData name="Pipatpon Mitasit" userId="7e639d24-c735-444f-9487-94c7eed3ec9b" providerId="ADAL" clId="{F5D00BA9-D65E-4B4A-8772-B4555B15D9D3}" dt="2023-04-30T12:50:31.262" v="94" actId="1076"/>
          <pc:sldLayoutMkLst>
            <pc:docMk/>
            <pc:sldMasterMk cId="0" sldId="2147483648"/>
            <pc:sldLayoutMk cId="2947570969" sldId="2147483672"/>
          </pc:sldLayoutMkLst>
          <pc:spChg chg="add mod">
            <ac:chgData name="Pipatpon Mitasit" userId="7e639d24-c735-444f-9487-94c7eed3ec9b" providerId="ADAL" clId="{F5D00BA9-D65E-4B4A-8772-B4555B15D9D3}" dt="2023-04-30T12:50:31.262" v="94" actId="1076"/>
            <ac:spMkLst>
              <pc:docMk/>
              <pc:sldMasterMk cId="0" sldId="2147483648"/>
              <pc:sldLayoutMk cId="2947570969" sldId="2147483672"/>
              <ac:spMk id="5" creationId="{4E27CBB3-BF27-EB13-5182-C58DD40221C5}"/>
            </ac:spMkLst>
          </pc:spChg>
          <pc:grpChg chg="del">
            <ac:chgData name="Pipatpon Mitasit" userId="7e639d24-c735-444f-9487-94c7eed3ec9b" providerId="ADAL" clId="{F5D00BA9-D65E-4B4A-8772-B4555B15D9D3}" dt="2023-04-30T12:50:21.694" v="91" actId="478"/>
            <ac:grpSpMkLst>
              <pc:docMk/>
              <pc:sldMasterMk cId="0" sldId="2147483648"/>
              <pc:sldLayoutMk cId="2947570969" sldId="2147483672"/>
              <ac:grpSpMk id="4" creationId="{2563A947-95ED-8679-E596-2BD3EE3B31AA}"/>
            </ac:grpSpMkLst>
          </pc:grpChg>
          <pc:picChg chg="add mod">
            <ac:chgData name="Pipatpon Mitasit" userId="7e639d24-c735-444f-9487-94c7eed3ec9b" providerId="ADAL" clId="{F5D00BA9-D65E-4B4A-8772-B4555B15D9D3}" dt="2023-04-30T12:50:31.262" v="94" actId="1076"/>
            <ac:picMkLst>
              <pc:docMk/>
              <pc:sldMasterMk cId="0" sldId="2147483648"/>
              <pc:sldLayoutMk cId="2947570969" sldId="2147483672"/>
              <ac:picMk id="6" creationId="{A3146D2E-37F1-E46F-87BF-FF7B86208A21}"/>
            </ac:picMkLst>
          </pc:picChg>
        </pc:sldLayoutChg>
        <pc:sldLayoutChg chg="addSp delSp modSp mod">
          <pc:chgData name="Pipatpon Mitasit" userId="7e639d24-c735-444f-9487-94c7eed3ec9b" providerId="ADAL" clId="{F5D00BA9-D65E-4B4A-8772-B4555B15D9D3}" dt="2023-04-30T12:49:33.601" v="81" actId="20577"/>
          <pc:sldLayoutMkLst>
            <pc:docMk/>
            <pc:sldMasterMk cId="0" sldId="2147483648"/>
            <pc:sldLayoutMk cId="1462476983" sldId="2147483673"/>
          </pc:sldLayoutMkLst>
          <pc:spChg chg="add mod">
            <ac:chgData name="Pipatpon Mitasit" userId="7e639d24-c735-444f-9487-94c7eed3ec9b" providerId="ADAL" clId="{F5D00BA9-D65E-4B4A-8772-B4555B15D9D3}" dt="2023-04-30T12:49:23.092" v="69" actId="1076"/>
            <ac:spMkLst>
              <pc:docMk/>
              <pc:sldMasterMk cId="0" sldId="2147483648"/>
              <pc:sldLayoutMk cId="1462476983" sldId="2147483673"/>
              <ac:spMk id="10" creationId="{17715946-0B80-D2EB-0B02-67CD762F1B23}"/>
            </ac:spMkLst>
          </pc:spChg>
          <pc:spChg chg="mod">
            <ac:chgData name="Pipatpon Mitasit" userId="7e639d24-c735-444f-9487-94c7eed3ec9b" providerId="ADAL" clId="{F5D00BA9-D65E-4B4A-8772-B4555B15D9D3}" dt="2023-04-30T12:49:33.601" v="81" actId="20577"/>
            <ac:spMkLst>
              <pc:docMk/>
              <pc:sldMasterMk cId="0" sldId="2147483648"/>
              <pc:sldLayoutMk cId="1462476983" sldId="2147483673"/>
              <ac:spMk id="40" creationId="{CAFD6654-B50D-D5DD-047F-6EA4C8D228D2}"/>
            </ac:spMkLst>
          </pc:spChg>
          <pc:grpChg chg="del">
            <ac:chgData name="Pipatpon Mitasit" userId="7e639d24-c735-444f-9487-94c7eed3ec9b" providerId="ADAL" clId="{F5D00BA9-D65E-4B4A-8772-B4555B15D9D3}" dt="2023-04-30T12:49:20.094" v="67" actId="478"/>
            <ac:grpSpMkLst>
              <pc:docMk/>
              <pc:sldMasterMk cId="0" sldId="2147483648"/>
              <pc:sldLayoutMk cId="1462476983" sldId="2147483673"/>
              <ac:grpSpMk id="6" creationId="{DD09676B-C64E-85F6-0CF6-3EAD4EF4C518}"/>
            </ac:grpSpMkLst>
          </pc:grpChg>
          <pc:picChg chg="add mod">
            <ac:chgData name="Pipatpon Mitasit" userId="7e639d24-c735-444f-9487-94c7eed3ec9b" providerId="ADAL" clId="{F5D00BA9-D65E-4B4A-8772-B4555B15D9D3}" dt="2023-04-30T12:49:23.092" v="69" actId="1076"/>
            <ac:picMkLst>
              <pc:docMk/>
              <pc:sldMasterMk cId="0" sldId="2147483648"/>
              <pc:sldLayoutMk cId="1462476983" sldId="2147483673"/>
              <ac:picMk id="11" creationId="{761D1762-F245-B8C6-C7BA-813EDAB8F080}"/>
            </ac:picMkLst>
          </pc:picChg>
        </pc:sldLayoutChg>
        <pc:sldLayoutChg chg="addSp delSp modSp mod">
          <pc:chgData name="Pipatpon Mitasit" userId="7e639d24-c735-444f-9487-94c7eed3ec9b" providerId="ADAL" clId="{F5D00BA9-D65E-4B4A-8772-B4555B15D9D3}" dt="2023-04-30T12:49:13.028" v="66"/>
          <pc:sldLayoutMkLst>
            <pc:docMk/>
            <pc:sldMasterMk cId="0" sldId="2147483648"/>
            <pc:sldLayoutMk cId="2869688193" sldId="2147483677"/>
          </pc:sldLayoutMkLst>
          <pc:picChg chg="add mod">
            <ac:chgData name="Pipatpon Mitasit" userId="7e639d24-c735-444f-9487-94c7eed3ec9b" providerId="ADAL" clId="{F5D00BA9-D65E-4B4A-8772-B4555B15D9D3}" dt="2023-04-30T12:49:13.028" v="66"/>
            <ac:picMkLst>
              <pc:docMk/>
              <pc:sldMasterMk cId="0" sldId="2147483648"/>
              <pc:sldLayoutMk cId="2869688193" sldId="2147483677"/>
              <ac:picMk id="6" creationId="{F4568D27-5250-355C-0A6E-EB13AB89AC95}"/>
            </ac:picMkLst>
          </pc:picChg>
          <pc:picChg chg="del">
            <ac:chgData name="Pipatpon Mitasit" userId="7e639d24-c735-444f-9487-94c7eed3ec9b" providerId="ADAL" clId="{F5D00BA9-D65E-4B4A-8772-B4555B15D9D3}" dt="2023-04-30T12:49:12.776" v="65" actId="478"/>
            <ac:picMkLst>
              <pc:docMk/>
              <pc:sldMasterMk cId="0" sldId="2147483648"/>
              <pc:sldLayoutMk cId="2869688193" sldId="2147483677"/>
              <ac:picMk id="7" creationId="{CDC88D18-3A4E-07B6-244A-540833158767}"/>
            </ac:picMkLst>
          </pc:picChg>
        </pc:sldLayoutChg>
      </pc:sldMasterChg>
    </pc:docChg>
  </pc:docChgLst>
  <pc:docChgLst>
    <pc:chgData name="Pipatpon Mitasit" userId="7e639d24-c735-444f-9487-94c7eed3ec9b" providerId="ADAL" clId="{2C018FBB-C3B3-40C5-BBEB-19BE28EEF6A3}"/>
    <pc:docChg chg="addSld modSld modSection">
      <pc:chgData name="Pipatpon Mitasit" userId="7e639d24-c735-444f-9487-94c7eed3ec9b" providerId="ADAL" clId="{2C018FBB-C3B3-40C5-BBEB-19BE28EEF6A3}" dt="2023-05-17T15:13:05.971" v="45" actId="14100"/>
      <pc:docMkLst>
        <pc:docMk/>
      </pc:docMkLst>
      <pc:sldChg chg="addSp delSp modSp new mod">
        <pc:chgData name="Pipatpon Mitasit" userId="7e639d24-c735-444f-9487-94c7eed3ec9b" providerId="ADAL" clId="{2C018FBB-C3B3-40C5-BBEB-19BE28EEF6A3}" dt="2023-05-17T15:13:05.971" v="45" actId="14100"/>
        <pc:sldMkLst>
          <pc:docMk/>
          <pc:sldMk cId="3835290634" sldId="544"/>
        </pc:sldMkLst>
        <pc:spChg chg="mod">
          <ac:chgData name="Pipatpon Mitasit" userId="7e639d24-c735-444f-9487-94c7eed3ec9b" providerId="ADAL" clId="{2C018FBB-C3B3-40C5-BBEB-19BE28EEF6A3}" dt="2023-05-17T15:10:34.477" v="5" actId="20577"/>
          <ac:spMkLst>
            <pc:docMk/>
            <pc:sldMk cId="3835290634" sldId="544"/>
            <ac:spMk id="3" creationId="{5CD76DAF-53D2-535B-2BFE-6430070A3013}"/>
          </ac:spMkLst>
        </pc:spChg>
        <pc:spChg chg="del">
          <ac:chgData name="Pipatpon Mitasit" userId="7e639d24-c735-444f-9487-94c7eed3ec9b" providerId="ADAL" clId="{2C018FBB-C3B3-40C5-BBEB-19BE28EEF6A3}" dt="2023-05-17T15:10:49.490" v="6" actId="22"/>
          <ac:spMkLst>
            <pc:docMk/>
            <pc:sldMk cId="3835290634" sldId="544"/>
            <ac:spMk id="4" creationId="{23447EF0-9A10-980A-0BA7-974949697C79}"/>
          </ac:spMkLst>
        </pc:spChg>
        <pc:picChg chg="add mod ord">
          <ac:chgData name="Pipatpon Mitasit" userId="7e639d24-c735-444f-9487-94c7eed3ec9b" providerId="ADAL" clId="{2C018FBB-C3B3-40C5-BBEB-19BE28EEF6A3}" dt="2023-05-17T15:12:48.730" v="37" actId="14100"/>
          <ac:picMkLst>
            <pc:docMk/>
            <pc:sldMk cId="3835290634" sldId="544"/>
            <ac:picMk id="6" creationId="{EA4BAD6F-03E5-618B-9713-01EE733E205C}"/>
          </ac:picMkLst>
        </pc:picChg>
        <pc:picChg chg="add mod">
          <ac:chgData name="Pipatpon Mitasit" userId="7e639d24-c735-444f-9487-94c7eed3ec9b" providerId="ADAL" clId="{2C018FBB-C3B3-40C5-BBEB-19BE28EEF6A3}" dt="2023-05-17T15:12:52.203" v="39" actId="1076"/>
          <ac:picMkLst>
            <pc:docMk/>
            <pc:sldMk cId="3835290634" sldId="544"/>
            <ac:picMk id="8" creationId="{95E2606B-5BE5-5CEC-2824-F1F716743578}"/>
          </ac:picMkLst>
        </pc:picChg>
        <pc:picChg chg="add mod">
          <ac:chgData name="Pipatpon Mitasit" userId="7e639d24-c735-444f-9487-94c7eed3ec9b" providerId="ADAL" clId="{2C018FBB-C3B3-40C5-BBEB-19BE28EEF6A3}" dt="2023-05-17T15:13:05.971" v="45" actId="14100"/>
          <ac:picMkLst>
            <pc:docMk/>
            <pc:sldMk cId="3835290634" sldId="544"/>
            <ac:picMk id="10" creationId="{134FC0FB-3976-F6DC-0A5C-2DB7E16299AE}"/>
          </ac:picMkLst>
        </pc:picChg>
        <pc:picChg chg="add mod">
          <ac:chgData name="Pipatpon Mitasit" userId="7e639d24-c735-444f-9487-94c7eed3ec9b" providerId="ADAL" clId="{2C018FBB-C3B3-40C5-BBEB-19BE28EEF6A3}" dt="2023-05-17T15:13:03.583" v="44" actId="14100"/>
          <ac:picMkLst>
            <pc:docMk/>
            <pc:sldMk cId="3835290634" sldId="544"/>
            <ac:picMk id="12" creationId="{03E14107-33A1-E9B9-2CCB-4D2BF2285465}"/>
          </ac:picMkLst>
        </pc:picChg>
        <pc:picChg chg="add mod">
          <ac:chgData name="Pipatpon Mitasit" userId="7e639d24-c735-444f-9487-94c7eed3ec9b" providerId="ADAL" clId="{2C018FBB-C3B3-40C5-BBEB-19BE28EEF6A3}" dt="2023-05-17T15:12:58.063" v="42" actId="1076"/>
          <ac:picMkLst>
            <pc:docMk/>
            <pc:sldMk cId="3835290634" sldId="544"/>
            <ac:picMk id="14" creationId="{AFBF9815-ADF2-BAC5-E66C-871D86833353}"/>
          </ac:picMkLst>
        </pc:picChg>
        <pc:picChg chg="add mod">
          <ac:chgData name="Pipatpon Mitasit" userId="7e639d24-c735-444f-9487-94c7eed3ec9b" providerId="ADAL" clId="{2C018FBB-C3B3-40C5-BBEB-19BE28EEF6A3}" dt="2023-05-17T15:12:54.596" v="40" actId="14100"/>
          <ac:picMkLst>
            <pc:docMk/>
            <pc:sldMk cId="3835290634" sldId="544"/>
            <ac:picMk id="16" creationId="{B9FEBCDC-A34F-618A-D44A-77F8CCD6C580}"/>
          </ac:picMkLst>
        </pc:picChg>
      </pc:sldChg>
    </pc:docChg>
  </pc:docChgLst>
  <pc:docChgLst>
    <pc:chgData name="Pipatpon Mitasit" userId="7e639d24-c735-444f-9487-94c7eed3ec9b" providerId="ADAL" clId="{A3B693AB-F322-404F-99AC-0D56FEC927BB}"/>
    <pc:docChg chg="undo custSel addSld delSld modSld sldOrd addSection delSection modSection">
      <pc:chgData name="Pipatpon Mitasit" userId="7e639d24-c735-444f-9487-94c7eed3ec9b" providerId="ADAL" clId="{A3B693AB-F322-404F-99AC-0D56FEC927BB}" dt="2023-06-05T16:02:55.980" v="575" actId="1076"/>
      <pc:docMkLst>
        <pc:docMk/>
      </pc:docMkLst>
      <pc:sldChg chg="modSp mod">
        <pc:chgData name="Pipatpon Mitasit" userId="7e639d24-c735-444f-9487-94c7eed3ec9b" providerId="ADAL" clId="{A3B693AB-F322-404F-99AC-0D56FEC927BB}" dt="2023-05-28T12:40:55.839" v="292" actId="20577"/>
        <pc:sldMkLst>
          <pc:docMk/>
          <pc:sldMk cId="3155428145" sldId="260"/>
        </pc:sldMkLst>
        <pc:spChg chg="mod">
          <ac:chgData name="Pipatpon Mitasit" userId="7e639d24-c735-444f-9487-94c7eed3ec9b" providerId="ADAL" clId="{A3B693AB-F322-404F-99AC-0D56FEC927BB}" dt="2023-05-28T12:40:55.839" v="292" actId="20577"/>
          <ac:spMkLst>
            <pc:docMk/>
            <pc:sldMk cId="3155428145" sldId="260"/>
            <ac:spMk id="8" creationId="{F028270D-698D-000A-61ED-324CBA10384D}"/>
          </ac:spMkLst>
        </pc:spChg>
        <pc:spChg chg="mod">
          <ac:chgData name="Pipatpon Mitasit" userId="7e639d24-c735-444f-9487-94c7eed3ec9b" providerId="ADAL" clId="{A3B693AB-F322-404F-99AC-0D56FEC927BB}" dt="2023-05-27T02:12:36.011" v="0" actId="6549"/>
          <ac:spMkLst>
            <pc:docMk/>
            <pc:sldMk cId="3155428145" sldId="260"/>
            <ac:spMk id="18" creationId="{21A6A56F-965B-4E6E-AE46-5B5910E023C4}"/>
          </ac:spMkLst>
        </pc:spChg>
      </pc:sldChg>
      <pc:sldChg chg="modSp mod">
        <pc:chgData name="Pipatpon Mitasit" userId="7e639d24-c735-444f-9487-94c7eed3ec9b" providerId="ADAL" clId="{A3B693AB-F322-404F-99AC-0D56FEC927BB}" dt="2023-06-05T16:00:42.805" v="511" actId="20577"/>
        <pc:sldMkLst>
          <pc:docMk/>
          <pc:sldMk cId="2472475795" sldId="266"/>
        </pc:sldMkLst>
        <pc:spChg chg="mod">
          <ac:chgData name="Pipatpon Mitasit" userId="7e639d24-c735-444f-9487-94c7eed3ec9b" providerId="ADAL" clId="{A3B693AB-F322-404F-99AC-0D56FEC927BB}" dt="2023-06-05T16:00:42.805" v="511" actId="20577"/>
          <ac:spMkLst>
            <pc:docMk/>
            <pc:sldMk cId="2472475795" sldId="266"/>
            <ac:spMk id="10" creationId="{539E30BB-B1FD-FB2E-28ED-30FFFA9BCEA9}"/>
          </ac:spMkLst>
        </pc:spChg>
      </pc:sldChg>
      <pc:sldChg chg="delSp modSp mod">
        <pc:chgData name="Pipatpon Mitasit" userId="7e639d24-c735-444f-9487-94c7eed3ec9b" providerId="ADAL" clId="{A3B693AB-F322-404F-99AC-0D56FEC927BB}" dt="2023-05-30T14:20:50.879" v="307"/>
        <pc:sldMkLst>
          <pc:docMk/>
          <pc:sldMk cId="1465814155" sldId="272"/>
        </pc:sldMkLst>
        <pc:spChg chg="mod">
          <ac:chgData name="Pipatpon Mitasit" userId="7e639d24-c735-444f-9487-94c7eed3ec9b" providerId="ADAL" clId="{A3B693AB-F322-404F-99AC-0D56FEC927BB}" dt="2023-05-28T12:41:20.217" v="304" actId="20577"/>
          <ac:spMkLst>
            <pc:docMk/>
            <pc:sldMk cId="1465814155" sldId="272"/>
            <ac:spMk id="127" creationId="{431BA7C4-6F99-4346-903A-014C6545546B}"/>
          </ac:spMkLst>
        </pc:spChg>
        <pc:spChg chg="mod topLvl">
          <ac:chgData name="Pipatpon Mitasit" userId="7e639d24-c735-444f-9487-94c7eed3ec9b" providerId="ADAL" clId="{A3B693AB-F322-404F-99AC-0D56FEC927BB}" dt="2023-05-30T14:03:18.655" v="306"/>
          <ac:spMkLst>
            <pc:docMk/>
            <pc:sldMk cId="1465814155" sldId="272"/>
            <ac:spMk id="139" creationId="{E39E6903-1246-4C20-9858-4DE48A3B17FF}"/>
          </ac:spMkLst>
        </pc:spChg>
        <pc:spChg chg="mod topLvl">
          <ac:chgData name="Pipatpon Mitasit" userId="7e639d24-c735-444f-9487-94c7eed3ec9b" providerId="ADAL" clId="{A3B693AB-F322-404F-99AC-0D56FEC927BB}" dt="2023-05-30T14:20:50.879" v="307"/>
          <ac:spMkLst>
            <pc:docMk/>
            <pc:sldMk cId="1465814155" sldId="272"/>
            <ac:spMk id="140" creationId="{57A7940E-671E-4F9B-A406-3F7BEF5E453B}"/>
          </ac:spMkLst>
        </pc:spChg>
        <pc:spChg chg="mod topLvl">
          <ac:chgData name="Pipatpon Mitasit" userId="7e639d24-c735-444f-9487-94c7eed3ec9b" providerId="ADAL" clId="{A3B693AB-F322-404F-99AC-0D56FEC927BB}" dt="2023-05-30T14:03:09.384" v="305" actId="165"/>
          <ac:spMkLst>
            <pc:docMk/>
            <pc:sldMk cId="1465814155" sldId="272"/>
            <ac:spMk id="141" creationId="{62AF94DC-B491-4690-A3B8-E98A658E296A}"/>
          </ac:spMkLst>
        </pc:spChg>
        <pc:spChg chg="mod topLvl">
          <ac:chgData name="Pipatpon Mitasit" userId="7e639d24-c735-444f-9487-94c7eed3ec9b" providerId="ADAL" clId="{A3B693AB-F322-404F-99AC-0D56FEC927BB}" dt="2023-05-30T14:03:09.384" v="305" actId="165"/>
          <ac:spMkLst>
            <pc:docMk/>
            <pc:sldMk cId="1465814155" sldId="272"/>
            <ac:spMk id="142" creationId="{BA20310D-3628-4592-9ED8-D7DF2047A6F0}"/>
          </ac:spMkLst>
        </pc:spChg>
        <pc:grpChg chg="del">
          <ac:chgData name="Pipatpon Mitasit" userId="7e639d24-c735-444f-9487-94c7eed3ec9b" providerId="ADAL" clId="{A3B693AB-F322-404F-99AC-0D56FEC927BB}" dt="2023-05-30T14:03:09.384" v="305" actId="165"/>
          <ac:grpSpMkLst>
            <pc:docMk/>
            <pc:sldMk cId="1465814155" sldId="272"/>
            <ac:grpSpMk id="144" creationId="{31A2FCD4-5976-4EE1-BFFD-767E5139BFBE}"/>
          </ac:grpSpMkLst>
        </pc:grpChg>
        <pc:picChg chg="mod topLvl">
          <ac:chgData name="Pipatpon Mitasit" userId="7e639d24-c735-444f-9487-94c7eed3ec9b" providerId="ADAL" clId="{A3B693AB-F322-404F-99AC-0D56FEC927BB}" dt="2023-05-30T14:03:09.384" v="305" actId="165"/>
          <ac:picMkLst>
            <pc:docMk/>
            <pc:sldMk cId="1465814155" sldId="272"/>
            <ac:picMk id="2052" creationId="{D96275F4-032A-4F5B-A34A-B1E03B5CB734}"/>
          </ac:picMkLst>
        </pc:picChg>
      </pc:sldChg>
      <pc:sldChg chg="modSp mod">
        <pc:chgData name="Pipatpon Mitasit" userId="7e639d24-c735-444f-9487-94c7eed3ec9b" providerId="ADAL" clId="{A3B693AB-F322-404F-99AC-0D56FEC927BB}" dt="2023-05-27T03:10:11.768" v="38" actId="20577"/>
        <pc:sldMkLst>
          <pc:docMk/>
          <pc:sldMk cId="2968821013" sldId="311"/>
        </pc:sldMkLst>
        <pc:spChg chg="mod">
          <ac:chgData name="Pipatpon Mitasit" userId="7e639d24-c735-444f-9487-94c7eed3ec9b" providerId="ADAL" clId="{A3B693AB-F322-404F-99AC-0D56FEC927BB}" dt="2023-05-27T03:10:11.768" v="38" actId="20577"/>
          <ac:spMkLst>
            <pc:docMk/>
            <pc:sldMk cId="2968821013" sldId="311"/>
            <ac:spMk id="5" creationId="{5E6ACCA7-77E1-4FA3-8809-93BD67C57D86}"/>
          </ac:spMkLst>
        </pc:spChg>
      </pc:sldChg>
      <pc:sldChg chg="del">
        <pc:chgData name="Pipatpon Mitasit" userId="7e639d24-c735-444f-9487-94c7eed3ec9b" providerId="ADAL" clId="{A3B693AB-F322-404F-99AC-0D56FEC927BB}" dt="2023-05-27T03:11:05.992" v="41" actId="2696"/>
        <pc:sldMkLst>
          <pc:docMk/>
          <pc:sldMk cId="761171743" sldId="336"/>
        </pc:sldMkLst>
      </pc:sldChg>
      <pc:sldChg chg="add">
        <pc:chgData name="Pipatpon Mitasit" userId="7e639d24-c735-444f-9487-94c7eed3ec9b" providerId="ADAL" clId="{A3B693AB-F322-404F-99AC-0D56FEC927BB}" dt="2023-05-27T03:11:08.807" v="42"/>
        <pc:sldMkLst>
          <pc:docMk/>
          <pc:sldMk cId="3004489474" sldId="336"/>
        </pc:sldMkLst>
      </pc:sldChg>
      <pc:sldChg chg="add del">
        <pc:chgData name="Pipatpon Mitasit" userId="7e639d24-c735-444f-9487-94c7eed3ec9b" providerId="ADAL" clId="{A3B693AB-F322-404F-99AC-0D56FEC927BB}" dt="2023-05-27T04:10:30.676" v="75" actId="18676"/>
        <pc:sldMkLst>
          <pc:docMk/>
          <pc:sldMk cId="1819026849" sldId="385"/>
        </pc:sldMkLst>
      </pc:sldChg>
      <pc:sldChg chg="add del">
        <pc:chgData name="Pipatpon Mitasit" userId="7e639d24-c735-444f-9487-94c7eed3ec9b" providerId="ADAL" clId="{A3B693AB-F322-404F-99AC-0D56FEC927BB}" dt="2023-05-27T04:10:30.676" v="75" actId="18676"/>
        <pc:sldMkLst>
          <pc:docMk/>
          <pc:sldMk cId="2094437357" sldId="394"/>
        </pc:sldMkLst>
      </pc:sldChg>
      <pc:sldChg chg="add del">
        <pc:chgData name="Pipatpon Mitasit" userId="7e639d24-c735-444f-9487-94c7eed3ec9b" providerId="ADAL" clId="{A3B693AB-F322-404F-99AC-0D56FEC927BB}" dt="2023-05-27T04:10:30.676" v="75" actId="18676"/>
        <pc:sldMkLst>
          <pc:docMk/>
          <pc:sldMk cId="3979715793" sldId="395"/>
        </pc:sldMkLst>
      </pc:sldChg>
      <pc:sldChg chg="add del">
        <pc:chgData name="Pipatpon Mitasit" userId="7e639d24-c735-444f-9487-94c7eed3ec9b" providerId="ADAL" clId="{A3B693AB-F322-404F-99AC-0D56FEC927BB}" dt="2023-05-27T04:10:30.676" v="75" actId="18676"/>
        <pc:sldMkLst>
          <pc:docMk/>
          <pc:sldMk cId="2396611898" sldId="396"/>
        </pc:sldMkLst>
      </pc:sldChg>
      <pc:sldChg chg="add del">
        <pc:chgData name="Pipatpon Mitasit" userId="7e639d24-c735-444f-9487-94c7eed3ec9b" providerId="ADAL" clId="{A3B693AB-F322-404F-99AC-0D56FEC927BB}" dt="2023-05-27T04:10:30.676" v="75" actId="18676"/>
        <pc:sldMkLst>
          <pc:docMk/>
          <pc:sldMk cId="1961523392" sldId="397"/>
        </pc:sldMkLst>
      </pc:sldChg>
      <pc:sldChg chg="add del">
        <pc:chgData name="Pipatpon Mitasit" userId="7e639d24-c735-444f-9487-94c7eed3ec9b" providerId="ADAL" clId="{A3B693AB-F322-404F-99AC-0D56FEC927BB}" dt="2023-05-27T04:10:30.676" v="75" actId="18676"/>
        <pc:sldMkLst>
          <pc:docMk/>
          <pc:sldMk cId="2349183180" sldId="399"/>
        </pc:sldMkLst>
      </pc:sldChg>
      <pc:sldChg chg="add del">
        <pc:chgData name="Pipatpon Mitasit" userId="7e639d24-c735-444f-9487-94c7eed3ec9b" providerId="ADAL" clId="{A3B693AB-F322-404F-99AC-0D56FEC927BB}" dt="2023-05-27T04:10:30.676" v="75" actId="18676"/>
        <pc:sldMkLst>
          <pc:docMk/>
          <pc:sldMk cId="3784694439" sldId="400"/>
        </pc:sldMkLst>
      </pc:sldChg>
      <pc:sldChg chg="add del">
        <pc:chgData name="Pipatpon Mitasit" userId="7e639d24-c735-444f-9487-94c7eed3ec9b" providerId="ADAL" clId="{A3B693AB-F322-404F-99AC-0D56FEC927BB}" dt="2023-05-27T04:10:30.676" v="75" actId="18676"/>
        <pc:sldMkLst>
          <pc:docMk/>
          <pc:sldMk cId="99060161" sldId="401"/>
        </pc:sldMkLst>
      </pc:sldChg>
      <pc:sldChg chg="add del">
        <pc:chgData name="Pipatpon Mitasit" userId="7e639d24-c735-444f-9487-94c7eed3ec9b" providerId="ADAL" clId="{A3B693AB-F322-404F-99AC-0D56FEC927BB}" dt="2023-05-27T04:10:30.676" v="75" actId="18676"/>
        <pc:sldMkLst>
          <pc:docMk/>
          <pc:sldMk cId="4037887050" sldId="402"/>
        </pc:sldMkLst>
      </pc:sldChg>
      <pc:sldChg chg="delSp add del ord">
        <pc:chgData name="Pipatpon Mitasit" userId="7e639d24-c735-444f-9487-94c7eed3ec9b" providerId="ADAL" clId="{A3B693AB-F322-404F-99AC-0D56FEC927BB}" dt="2023-05-27T14:46:42.066" v="253" actId="478"/>
        <pc:sldMkLst>
          <pc:docMk/>
          <pc:sldMk cId="2870931905" sldId="403"/>
        </pc:sldMkLst>
        <pc:spChg chg="del">
          <ac:chgData name="Pipatpon Mitasit" userId="7e639d24-c735-444f-9487-94c7eed3ec9b" providerId="ADAL" clId="{A3B693AB-F322-404F-99AC-0D56FEC927BB}" dt="2023-05-27T14:46:42.066" v="253" actId="478"/>
          <ac:spMkLst>
            <pc:docMk/>
            <pc:sldMk cId="2870931905" sldId="403"/>
            <ac:spMk id="13" creationId="{9C82C6F1-9FC8-693D-5FB3-0E88AD9D8964}"/>
          </ac:spMkLst>
        </pc:spChg>
        <pc:spChg chg="del">
          <ac:chgData name="Pipatpon Mitasit" userId="7e639d24-c735-444f-9487-94c7eed3ec9b" providerId="ADAL" clId="{A3B693AB-F322-404F-99AC-0D56FEC927BB}" dt="2023-05-27T14:46:42.066" v="253" actId="478"/>
          <ac:spMkLst>
            <pc:docMk/>
            <pc:sldMk cId="2870931905" sldId="403"/>
            <ac:spMk id="15" creationId="{40B5BC96-0878-9918-7DE1-F4BFFB87D103}"/>
          </ac:spMkLst>
        </pc:spChg>
        <pc:picChg chg="del">
          <ac:chgData name="Pipatpon Mitasit" userId="7e639d24-c735-444f-9487-94c7eed3ec9b" providerId="ADAL" clId="{A3B693AB-F322-404F-99AC-0D56FEC927BB}" dt="2023-05-27T14:46:42.066" v="253" actId="478"/>
          <ac:picMkLst>
            <pc:docMk/>
            <pc:sldMk cId="2870931905" sldId="403"/>
            <ac:picMk id="1028" creationId="{1CF9296E-BF31-BDE4-129B-8D19A6C2A1E8}"/>
          </ac:picMkLst>
        </pc:picChg>
      </pc:sldChg>
      <pc:sldChg chg="modSp mod">
        <pc:chgData name="Pipatpon Mitasit" userId="7e639d24-c735-444f-9487-94c7eed3ec9b" providerId="ADAL" clId="{A3B693AB-F322-404F-99AC-0D56FEC927BB}" dt="2023-05-27T03:10:38.543" v="39" actId="20577"/>
        <pc:sldMkLst>
          <pc:docMk/>
          <pc:sldMk cId="2346852" sldId="446"/>
        </pc:sldMkLst>
        <pc:spChg chg="mod">
          <ac:chgData name="Pipatpon Mitasit" userId="7e639d24-c735-444f-9487-94c7eed3ec9b" providerId="ADAL" clId="{A3B693AB-F322-404F-99AC-0D56FEC927BB}" dt="2023-05-27T03:10:38.543" v="39" actId="20577"/>
          <ac:spMkLst>
            <pc:docMk/>
            <pc:sldMk cId="2346852" sldId="446"/>
            <ac:spMk id="5" creationId="{5E6ACCA7-77E1-4FA3-8809-93BD67C57D86}"/>
          </ac:spMkLst>
        </pc:spChg>
      </pc:sldChg>
      <pc:sldChg chg="del">
        <pc:chgData name="Pipatpon Mitasit" userId="7e639d24-c735-444f-9487-94c7eed3ec9b" providerId="ADAL" clId="{A3B693AB-F322-404F-99AC-0D56FEC927BB}" dt="2023-05-27T03:09:44.226" v="19" actId="2696"/>
        <pc:sldMkLst>
          <pc:docMk/>
          <pc:sldMk cId="409855799" sldId="447"/>
        </pc:sldMkLst>
      </pc:sldChg>
      <pc:sldChg chg="add">
        <pc:chgData name="Pipatpon Mitasit" userId="7e639d24-c735-444f-9487-94c7eed3ec9b" providerId="ADAL" clId="{A3B693AB-F322-404F-99AC-0D56FEC927BB}" dt="2023-05-27T03:09:51.558" v="20"/>
        <pc:sldMkLst>
          <pc:docMk/>
          <pc:sldMk cId="1780771654" sldId="447"/>
        </pc:sldMkLst>
      </pc:sldChg>
      <pc:sldChg chg="modSp mod">
        <pc:chgData name="Pipatpon Mitasit" userId="7e639d24-c735-444f-9487-94c7eed3ec9b" providerId="ADAL" clId="{A3B693AB-F322-404F-99AC-0D56FEC927BB}" dt="2023-06-02T08:16:13.010" v="311" actId="20577"/>
        <pc:sldMkLst>
          <pc:docMk/>
          <pc:sldMk cId="1423711092" sldId="448"/>
        </pc:sldMkLst>
        <pc:spChg chg="mod">
          <ac:chgData name="Pipatpon Mitasit" userId="7e639d24-c735-444f-9487-94c7eed3ec9b" providerId="ADAL" clId="{A3B693AB-F322-404F-99AC-0D56FEC927BB}" dt="2023-06-02T08:16:13.010" v="311" actId="20577"/>
          <ac:spMkLst>
            <pc:docMk/>
            <pc:sldMk cId="1423711092" sldId="448"/>
            <ac:spMk id="5" creationId="{5E6ACCA7-77E1-4FA3-8809-93BD67C57D86}"/>
          </ac:spMkLst>
        </pc:spChg>
      </pc:sldChg>
      <pc:sldChg chg="add mod ord modShow">
        <pc:chgData name="Pipatpon Mitasit" userId="7e639d24-c735-444f-9487-94c7eed3ec9b" providerId="ADAL" clId="{A3B693AB-F322-404F-99AC-0D56FEC927BB}" dt="2023-05-27T08:36:12.002" v="212"/>
        <pc:sldMkLst>
          <pc:docMk/>
          <pc:sldMk cId="2978332355" sldId="454"/>
        </pc:sldMkLst>
      </pc:sldChg>
      <pc:sldChg chg="del mod modShow">
        <pc:chgData name="Pipatpon Mitasit" userId="7e639d24-c735-444f-9487-94c7eed3ec9b" providerId="ADAL" clId="{A3B693AB-F322-404F-99AC-0D56FEC927BB}" dt="2023-05-27T08:35:00.015" v="188" actId="2696"/>
        <pc:sldMkLst>
          <pc:docMk/>
          <pc:sldMk cId="3707709339" sldId="454"/>
        </pc:sldMkLst>
      </pc:sldChg>
      <pc:sldChg chg="modSp mod">
        <pc:chgData name="Pipatpon Mitasit" userId="7e639d24-c735-444f-9487-94c7eed3ec9b" providerId="ADAL" clId="{A3B693AB-F322-404F-99AC-0D56FEC927BB}" dt="2023-05-27T07:52:03.982" v="134" actId="20577"/>
        <pc:sldMkLst>
          <pc:docMk/>
          <pc:sldMk cId="2154006579" sldId="455"/>
        </pc:sldMkLst>
        <pc:spChg chg="mod">
          <ac:chgData name="Pipatpon Mitasit" userId="7e639d24-c735-444f-9487-94c7eed3ec9b" providerId="ADAL" clId="{A3B693AB-F322-404F-99AC-0D56FEC927BB}" dt="2023-05-27T07:52:03.982" v="134" actId="20577"/>
          <ac:spMkLst>
            <pc:docMk/>
            <pc:sldMk cId="2154006579" sldId="455"/>
            <ac:spMk id="5" creationId="{5E6ACCA7-77E1-4FA3-8809-93BD67C57D86}"/>
          </ac:spMkLst>
        </pc:spChg>
      </pc:sldChg>
      <pc:sldChg chg="del">
        <pc:chgData name="Pipatpon Mitasit" userId="7e639d24-c735-444f-9487-94c7eed3ec9b" providerId="ADAL" clId="{A3B693AB-F322-404F-99AC-0D56FEC927BB}" dt="2023-05-27T07:52:35.014" v="140" actId="47"/>
        <pc:sldMkLst>
          <pc:docMk/>
          <pc:sldMk cId="1907075619" sldId="461"/>
        </pc:sldMkLst>
      </pc:sldChg>
      <pc:sldChg chg="del">
        <pc:chgData name="Pipatpon Mitasit" userId="7e639d24-c735-444f-9487-94c7eed3ec9b" providerId="ADAL" clId="{A3B693AB-F322-404F-99AC-0D56FEC927BB}" dt="2023-05-27T07:52:35.981" v="141" actId="47"/>
        <pc:sldMkLst>
          <pc:docMk/>
          <pc:sldMk cId="372724777" sldId="462"/>
        </pc:sldMkLst>
      </pc:sldChg>
      <pc:sldChg chg="del">
        <pc:chgData name="Pipatpon Mitasit" userId="7e639d24-c735-444f-9487-94c7eed3ec9b" providerId="ADAL" clId="{A3B693AB-F322-404F-99AC-0D56FEC927BB}" dt="2023-05-27T07:52:36.586" v="142" actId="47"/>
        <pc:sldMkLst>
          <pc:docMk/>
          <pc:sldMk cId="4188360364" sldId="463"/>
        </pc:sldMkLst>
      </pc:sldChg>
      <pc:sldChg chg="del">
        <pc:chgData name="Pipatpon Mitasit" userId="7e639d24-c735-444f-9487-94c7eed3ec9b" providerId="ADAL" clId="{A3B693AB-F322-404F-99AC-0D56FEC927BB}" dt="2023-05-27T07:52:37.304" v="143" actId="47"/>
        <pc:sldMkLst>
          <pc:docMk/>
          <pc:sldMk cId="3517365046" sldId="464"/>
        </pc:sldMkLst>
      </pc:sldChg>
      <pc:sldChg chg="del">
        <pc:chgData name="Pipatpon Mitasit" userId="7e639d24-c735-444f-9487-94c7eed3ec9b" providerId="ADAL" clId="{A3B693AB-F322-404F-99AC-0D56FEC927BB}" dt="2023-05-27T07:52:38.287" v="144" actId="47"/>
        <pc:sldMkLst>
          <pc:docMk/>
          <pc:sldMk cId="4176107207" sldId="465"/>
        </pc:sldMkLst>
      </pc:sldChg>
      <pc:sldChg chg="del">
        <pc:chgData name="Pipatpon Mitasit" userId="7e639d24-c735-444f-9487-94c7eed3ec9b" providerId="ADAL" clId="{A3B693AB-F322-404F-99AC-0D56FEC927BB}" dt="2023-05-27T07:52:38.791" v="145" actId="47"/>
        <pc:sldMkLst>
          <pc:docMk/>
          <pc:sldMk cId="3110543788" sldId="466"/>
        </pc:sldMkLst>
      </pc:sldChg>
      <pc:sldChg chg="del">
        <pc:chgData name="Pipatpon Mitasit" userId="7e639d24-c735-444f-9487-94c7eed3ec9b" providerId="ADAL" clId="{A3B693AB-F322-404F-99AC-0D56FEC927BB}" dt="2023-05-27T07:52:39.820" v="146" actId="47"/>
        <pc:sldMkLst>
          <pc:docMk/>
          <pc:sldMk cId="945402928" sldId="467"/>
        </pc:sldMkLst>
      </pc:sldChg>
      <pc:sldChg chg="ord">
        <pc:chgData name="Pipatpon Mitasit" userId="7e639d24-c735-444f-9487-94c7eed3ec9b" providerId="ADAL" clId="{A3B693AB-F322-404F-99AC-0D56FEC927BB}" dt="2023-05-27T08:38:48.851" v="224"/>
        <pc:sldMkLst>
          <pc:docMk/>
          <pc:sldMk cId="3299001674" sldId="474"/>
        </pc:sldMkLst>
      </pc:sldChg>
      <pc:sldChg chg="del">
        <pc:chgData name="Pipatpon Mitasit" userId="7e639d24-c735-444f-9487-94c7eed3ec9b" providerId="ADAL" clId="{A3B693AB-F322-404F-99AC-0D56FEC927BB}" dt="2023-05-27T07:52:41.254" v="147" actId="47"/>
        <pc:sldMkLst>
          <pc:docMk/>
          <pc:sldMk cId="3337496817" sldId="476"/>
        </pc:sldMkLst>
      </pc:sldChg>
      <pc:sldChg chg="del">
        <pc:chgData name="Pipatpon Mitasit" userId="7e639d24-c735-444f-9487-94c7eed3ec9b" providerId="ADAL" clId="{A3B693AB-F322-404F-99AC-0D56FEC927BB}" dt="2023-05-27T02:13:38.938" v="1" actId="2696"/>
        <pc:sldMkLst>
          <pc:docMk/>
          <pc:sldMk cId="90079467" sldId="477"/>
        </pc:sldMkLst>
      </pc:sldChg>
      <pc:sldChg chg="modSp add mod">
        <pc:chgData name="Pipatpon Mitasit" userId="7e639d24-c735-444f-9487-94c7eed3ec9b" providerId="ADAL" clId="{A3B693AB-F322-404F-99AC-0D56FEC927BB}" dt="2023-05-27T02:13:52.280" v="4" actId="20577"/>
        <pc:sldMkLst>
          <pc:docMk/>
          <pc:sldMk cId="153594733" sldId="477"/>
        </pc:sldMkLst>
        <pc:spChg chg="mod">
          <ac:chgData name="Pipatpon Mitasit" userId="7e639d24-c735-444f-9487-94c7eed3ec9b" providerId="ADAL" clId="{A3B693AB-F322-404F-99AC-0D56FEC927BB}" dt="2023-05-27T02:13:52.280" v="4" actId="20577"/>
          <ac:spMkLst>
            <pc:docMk/>
            <pc:sldMk cId="153594733" sldId="477"/>
            <ac:spMk id="5" creationId="{5E6ACCA7-77E1-4FA3-8809-93BD67C57D86}"/>
          </ac:spMkLst>
        </pc:spChg>
      </pc:sldChg>
      <pc:sldChg chg="del">
        <pc:chgData name="Pipatpon Mitasit" userId="7e639d24-c735-444f-9487-94c7eed3ec9b" providerId="ADAL" clId="{A3B693AB-F322-404F-99AC-0D56FEC927BB}" dt="2023-05-27T02:13:38.938" v="1" actId="2696"/>
        <pc:sldMkLst>
          <pc:docMk/>
          <pc:sldMk cId="402430567" sldId="478"/>
        </pc:sldMkLst>
      </pc:sldChg>
      <pc:sldChg chg="add">
        <pc:chgData name="Pipatpon Mitasit" userId="7e639d24-c735-444f-9487-94c7eed3ec9b" providerId="ADAL" clId="{A3B693AB-F322-404F-99AC-0D56FEC927BB}" dt="2023-05-27T02:13:49.087" v="2"/>
        <pc:sldMkLst>
          <pc:docMk/>
          <pc:sldMk cId="679237701" sldId="478"/>
        </pc:sldMkLst>
      </pc:sldChg>
      <pc:sldChg chg="add del">
        <pc:chgData name="Pipatpon Mitasit" userId="7e639d24-c735-444f-9487-94c7eed3ec9b" providerId="ADAL" clId="{A3B693AB-F322-404F-99AC-0D56FEC927BB}" dt="2023-05-27T02:14:59.677" v="16" actId="47"/>
        <pc:sldMkLst>
          <pc:docMk/>
          <pc:sldMk cId="221447275" sldId="479"/>
        </pc:sldMkLst>
      </pc:sldChg>
      <pc:sldChg chg="del">
        <pc:chgData name="Pipatpon Mitasit" userId="7e639d24-c735-444f-9487-94c7eed3ec9b" providerId="ADAL" clId="{A3B693AB-F322-404F-99AC-0D56FEC927BB}" dt="2023-05-27T02:13:38.938" v="1" actId="2696"/>
        <pc:sldMkLst>
          <pc:docMk/>
          <pc:sldMk cId="336720194" sldId="479"/>
        </pc:sldMkLst>
      </pc:sldChg>
      <pc:sldChg chg="add">
        <pc:chgData name="Pipatpon Mitasit" userId="7e639d24-c735-444f-9487-94c7eed3ec9b" providerId="ADAL" clId="{A3B693AB-F322-404F-99AC-0D56FEC927BB}" dt="2023-05-27T02:13:49.087" v="2"/>
        <pc:sldMkLst>
          <pc:docMk/>
          <pc:sldMk cId="2955588136" sldId="480"/>
        </pc:sldMkLst>
      </pc:sldChg>
      <pc:sldChg chg="del">
        <pc:chgData name="Pipatpon Mitasit" userId="7e639d24-c735-444f-9487-94c7eed3ec9b" providerId="ADAL" clId="{A3B693AB-F322-404F-99AC-0D56FEC927BB}" dt="2023-05-27T02:13:38.938" v="1" actId="2696"/>
        <pc:sldMkLst>
          <pc:docMk/>
          <pc:sldMk cId="3909604470" sldId="480"/>
        </pc:sldMkLst>
      </pc:sldChg>
      <pc:sldChg chg="add">
        <pc:chgData name="Pipatpon Mitasit" userId="7e639d24-c735-444f-9487-94c7eed3ec9b" providerId="ADAL" clId="{A3B693AB-F322-404F-99AC-0D56FEC927BB}" dt="2023-05-27T02:13:49.087" v="2"/>
        <pc:sldMkLst>
          <pc:docMk/>
          <pc:sldMk cId="324663905" sldId="481"/>
        </pc:sldMkLst>
      </pc:sldChg>
      <pc:sldChg chg="del">
        <pc:chgData name="Pipatpon Mitasit" userId="7e639d24-c735-444f-9487-94c7eed3ec9b" providerId="ADAL" clId="{A3B693AB-F322-404F-99AC-0D56FEC927BB}" dt="2023-05-27T02:13:38.938" v="1" actId="2696"/>
        <pc:sldMkLst>
          <pc:docMk/>
          <pc:sldMk cId="805420033" sldId="481"/>
        </pc:sldMkLst>
      </pc:sldChg>
      <pc:sldChg chg="add">
        <pc:chgData name="Pipatpon Mitasit" userId="7e639d24-c735-444f-9487-94c7eed3ec9b" providerId="ADAL" clId="{A3B693AB-F322-404F-99AC-0D56FEC927BB}" dt="2023-05-27T02:13:49.087" v="2"/>
        <pc:sldMkLst>
          <pc:docMk/>
          <pc:sldMk cId="512162861" sldId="482"/>
        </pc:sldMkLst>
      </pc:sldChg>
      <pc:sldChg chg="del">
        <pc:chgData name="Pipatpon Mitasit" userId="7e639d24-c735-444f-9487-94c7eed3ec9b" providerId="ADAL" clId="{A3B693AB-F322-404F-99AC-0D56FEC927BB}" dt="2023-05-27T02:13:38.938" v="1" actId="2696"/>
        <pc:sldMkLst>
          <pc:docMk/>
          <pc:sldMk cId="2543044998" sldId="482"/>
        </pc:sldMkLst>
      </pc:sldChg>
      <pc:sldChg chg="add">
        <pc:chgData name="Pipatpon Mitasit" userId="7e639d24-c735-444f-9487-94c7eed3ec9b" providerId="ADAL" clId="{A3B693AB-F322-404F-99AC-0D56FEC927BB}" dt="2023-05-27T02:13:49.087" v="2"/>
        <pc:sldMkLst>
          <pc:docMk/>
          <pc:sldMk cId="2199364884" sldId="483"/>
        </pc:sldMkLst>
      </pc:sldChg>
      <pc:sldChg chg="del">
        <pc:chgData name="Pipatpon Mitasit" userId="7e639d24-c735-444f-9487-94c7eed3ec9b" providerId="ADAL" clId="{A3B693AB-F322-404F-99AC-0D56FEC927BB}" dt="2023-05-27T02:13:38.938" v="1" actId="2696"/>
        <pc:sldMkLst>
          <pc:docMk/>
          <pc:sldMk cId="3654377663" sldId="483"/>
        </pc:sldMkLst>
      </pc:sldChg>
      <pc:sldChg chg="del">
        <pc:chgData name="Pipatpon Mitasit" userId="7e639d24-c735-444f-9487-94c7eed3ec9b" providerId="ADAL" clId="{A3B693AB-F322-404F-99AC-0D56FEC927BB}" dt="2023-05-27T02:13:38.938" v="1" actId="2696"/>
        <pc:sldMkLst>
          <pc:docMk/>
          <pc:sldMk cId="346946574" sldId="484"/>
        </pc:sldMkLst>
      </pc:sldChg>
      <pc:sldChg chg="add">
        <pc:chgData name="Pipatpon Mitasit" userId="7e639d24-c735-444f-9487-94c7eed3ec9b" providerId="ADAL" clId="{A3B693AB-F322-404F-99AC-0D56FEC927BB}" dt="2023-05-27T02:13:49.087" v="2"/>
        <pc:sldMkLst>
          <pc:docMk/>
          <pc:sldMk cId="2483815539" sldId="484"/>
        </pc:sldMkLst>
      </pc:sldChg>
      <pc:sldChg chg="del">
        <pc:chgData name="Pipatpon Mitasit" userId="7e639d24-c735-444f-9487-94c7eed3ec9b" providerId="ADAL" clId="{A3B693AB-F322-404F-99AC-0D56FEC927BB}" dt="2023-05-27T02:13:38.938" v="1" actId="2696"/>
        <pc:sldMkLst>
          <pc:docMk/>
          <pc:sldMk cId="793425189" sldId="485"/>
        </pc:sldMkLst>
      </pc:sldChg>
      <pc:sldChg chg="add">
        <pc:chgData name="Pipatpon Mitasit" userId="7e639d24-c735-444f-9487-94c7eed3ec9b" providerId="ADAL" clId="{A3B693AB-F322-404F-99AC-0D56FEC927BB}" dt="2023-05-27T02:13:49.087" v="2"/>
        <pc:sldMkLst>
          <pc:docMk/>
          <pc:sldMk cId="2448273033" sldId="485"/>
        </pc:sldMkLst>
      </pc:sldChg>
      <pc:sldChg chg="del">
        <pc:chgData name="Pipatpon Mitasit" userId="7e639d24-c735-444f-9487-94c7eed3ec9b" providerId="ADAL" clId="{A3B693AB-F322-404F-99AC-0D56FEC927BB}" dt="2023-05-27T02:13:38.938" v="1" actId="2696"/>
        <pc:sldMkLst>
          <pc:docMk/>
          <pc:sldMk cId="2071900499" sldId="486"/>
        </pc:sldMkLst>
      </pc:sldChg>
      <pc:sldChg chg="add">
        <pc:chgData name="Pipatpon Mitasit" userId="7e639d24-c735-444f-9487-94c7eed3ec9b" providerId="ADAL" clId="{A3B693AB-F322-404F-99AC-0D56FEC927BB}" dt="2023-05-27T02:13:49.087" v="2"/>
        <pc:sldMkLst>
          <pc:docMk/>
          <pc:sldMk cId="3835451032" sldId="486"/>
        </pc:sldMkLst>
      </pc:sldChg>
      <pc:sldChg chg="addSp delSp modSp add">
        <pc:chgData name="Pipatpon Mitasit" userId="7e639d24-c735-444f-9487-94c7eed3ec9b" providerId="ADAL" clId="{A3B693AB-F322-404F-99AC-0D56FEC927BB}" dt="2023-05-27T02:14:18.906" v="15" actId="1076"/>
        <pc:sldMkLst>
          <pc:docMk/>
          <pc:sldMk cId="2739048408" sldId="487"/>
        </pc:sldMkLst>
        <pc:spChg chg="add del mod">
          <ac:chgData name="Pipatpon Mitasit" userId="7e639d24-c735-444f-9487-94c7eed3ec9b" providerId="ADAL" clId="{A3B693AB-F322-404F-99AC-0D56FEC927BB}" dt="2023-05-27T02:14:00.473" v="8"/>
          <ac:spMkLst>
            <pc:docMk/>
            <pc:sldMk cId="2739048408" sldId="487"/>
            <ac:spMk id="4" creationId="{083BC164-FF26-5AF5-1AAC-D61C57428F9E}"/>
          </ac:spMkLst>
        </pc:spChg>
        <pc:picChg chg="add del">
          <ac:chgData name="Pipatpon Mitasit" userId="7e639d24-c735-444f-9487-94c7eed3ec9b" providerId="ADAL" clId="{A3B693AB-F322-404F-99AC-0D56FEC927BB}" dt="2023-05-27T02:13:59.971" v="7"/>
          <ac:picMkLst>
            <pc:docMk/>
            <pc:sldMk cId="2739048408" sldId="487"/>
            <ac:picMk id="5" creationId="{C00A8CC4-F601-8A14-820B-F991246599B5}"/>
          </ac:picMkLst>
        </pc:picChg>
        <pc:picChg chg="add mod">
          <ac:chgData name="Pipatpon Mitasit" userId="7e639d24-c735-444f-9487-94c7eed3ec9b" providerId="ADAL" clId="{A3B693AB-F322-404F-99AC-0D56FEC927BB}" dt="2023-05-27T02:14:18.906" v="15" actId="1076"/>
          <ac:picMkLst>
            <pc:docMk/>
            <pc:sldMk cId="2739048408" sldId="487"/>
            <ac:picMk id="6" creationId="{A7B04E55-DCB9-3C6F-FF32-5E7AE23A3FB4}"/>
          </ac:picMkLst>
        </pc:picChg>
        <pc:picChg chg="del">
          <ac:chgData name="Pipatpon Mitasit" userId="7e639d24-c735-444f-9487-94c7eed3ec9b" providerId="ADAL" clId="{A3B693AB-F322-404F-99AC-0D56FEC927BB}" dt="2023-05-27T02:13:58.750" v="5" actId="478"/>
          <ac:picMkLst>
            <pc:docMk/>
            <pc:sldMk cId="2739048408" sldId="487"/>
            <ac:picMk id="1026" creationId="{368C560F-B4C9-AE1D-D7FE-5104650528DD}"/>
          </ac:picMkLst>
        </pc:picChg>
        <pc:picChg chg="add mod">
          <ac:chgData name="Pipatpon Mitasit" userId="7e639d24-c735-444f-9487-94c7eed3ec9b" providerId="ADAL" clId="{A3B693AB-F322-404F-99AC-0D56FEC927BB}" dt="2023-05-27T02:14:17.427" v="14" actId="1076"/>
          <ac:picMkLst>
            <pc:docMk/>
            <pc:sldMk cId="2739048408" sldId="487"/>
            <ac:picMk id="1028" creationId="{DE5B6904-45F7-6CD5-960C-7B87FDDEDBD4}"/>
          </ac:picMkLst>
        </pc:picChg>
      </pc:sldChg>
      <pc:sldChg chg="del">
        <pc:chgData name="Pipatpon Mitasit" userId="7e639d24-c735-444f-9487-94c7eed3ec9b" providerId="ADAL" clId="{A3B693AB-F322-404F-99AC-0D56FEC927BB}" dt="2023-05-27T02:13:38.938" v="1" actId="2696"/>
        <pc:sldMkLst>
          <pc:docMk/>
          <pc:sldMk cId="2845973024" sldId="487"/>
        </pc:sldMkLst>
      </pc:sldChg>
      <pc:sldChg chg="modSp add del mod">
        <pc:chgData name="Pipatpon Mitasit" userId="7e639d24-c735-444f-9487-94c7eed3ec9b" providerId="ADAL" clId="{A3B693AB-F322-404F-99AC-0D56FEC927BB}" dt="2023-05-27T08:44:33.022" v="234" actId="20577"/>
        <pc:sldMkLst>
          <pc:docMk/>
          <pc:sldMk cId="2299536185" sldId="488"/>
        </pc:sldMkLst>
        <pc:spChg chg="mod">
          <ac:chgData name="Pipatpon Mitasit" userId="7e639d24-c735-444f-9487-94c7eed3ec9b" providerId="ADAL" clId="{A3B693AB-F322-404F-99AC-0D56FEC927BB}" dt="2023-05-27T08:44:33.022" v="234" actId="20577"/>
          <ac:spMkLst>
            <pc:docMk/>
            <pc:sldMk cId="2299536185" sldId="488"/>
            <ac:spMk id="5" creationId="{5E6ACCA7-77E1-4FA3-8809-93BD67C57D86}"/>
          </ac:spMkLst>
        </pc:spChg>
      </pc:sldChg>
      <pc:sldChg chg="add del">
        <pc:chgData name="Pipatpon Mitasit" userId="7e639d24-c735-444f-9487-94c7eed3ec9b" providerId="ADAL" clId="{A3B693AB-F322-404F-99AC-0D56FEC927BB}" dt="2023-05-27T08:54:54.310" v="246" actId="2696"/>
        <pc:sldMkLst>
          <pc:docMk/>
          <pc:sldMk cId="2008717357" sldId="489"/>
        </pc:sldMkLst>
      </pc:sldChg>
      <pc:sldChg chg="modSp mod ord">
        <pc:chgData name="Pipatpon Mitasit" userId="7e639d24-c735-444f-9487-94c7eed3ec9b" providerId="ADAL" clId="{A3B693AB-F322-404F-99AC-0D56FEC927BB}" dt="2023-05-27T14:46:33.698" v="252" actId="20577"/>
        <pc:sldMkLst>
          <pc:docMk/>
          <pc:sldMk cId="2951528725" sldId="490"/>
        </pc:sldMkLst>
        <pc:spChg chg="mod">
          <ac:chgData name="Pipatpon Mitasit" userId="7e639d24-c735-444f-9487-94c7eed3ec9b" providerId="ADAL" clId="{A3B693AB-F322-404F-99AC-0D56FEC927BB}" dt="2023-05-27T14:46:33.698" v="252" actId="20577"/>
          <ac:spMkLst>
            <pc:docMk/>
            <pc:sldMk cId="2951528725" sldId="490"/>
            <ac:spMk id="5" creationId="{5E6ACCA7-77E1-4FA3-8809-93BD67C57D86}"/>
          </ac:spMkLst>
        </pc:spChg>
      </pc:sldChg>
      <pc:sldChg chg="del">
        <pc:chgData name="Pipatpon Mitasit" userId="7e639d24-c735-444f-9487-94c7eed3ec9b" providerId="ADAL" clId="{A3B693AB-F322-404F-99AC-0D56FEC927BB}" dt="2023-05-27T08:55:08.504" v="248" actId="47"/>
        <pc:sldMkLst>
          <pc:docMk/>
          <pc:sldMk cId="4227972918" sldId="492"/>
        </pc:sldMkLst>
      </pc:sldChg>
      <pc:sldChg chg="modSp mod">
        <pc:chgData name="Pipatpon Mitasit" userId="7e639d24-c735-444f-9487-94c7eed3ec9b" providerId="ADAL" clId="{A3B693AB-F322-404F-99AC-0D56FEC927BB}" dt="2023-05-27T14:47:13.626" v="262" actId="20577"/>
        <pc:sldMkLst>
          <pc:docMk/>
          <pc:sldMk cId="1900600878" sldId="511"/>
        </pc:sldMkLst>
        <pc:spChg chg="mod">
          <ac:chgData name="Pipatpon Mitasit" userId="7e639d24-c735-444f-9487-94c7eed3ec9b" providerId="ADAL" clId="{A3B693AB-F322-404F-99AC-0D56FEC927BB}" dt="2023-05-27T14:47:13.626" v="262" actId="20577"/>
          <ac:spMkLst>
            <pc:docMk/>
            <pc:sldMk cId="1900600878" sldId="511"/>
            <ac:spMk id="5" creationId="{5E6ACCA7-77E1-4FA3-8809-93BD67C57D86}"/>
          </ac:spMkLst>
        </pc:spChg>
      </pc:sldChg>
      <pc:sldChg chg="del ord">
        <pc:chgData name="Pipatpon Mitasit" userId="7e639d24-c735-444f-9487-94c7eed3ec9b" providerId="ADAL" clId="{A3B693AB-F322-404F-99AC-0D56FEC927BB}" dt="2023-05-27T08:54:54.310" v="246" actId="2696"/>
        <pc:sldMkLst>
          <pc:docMk/>
          <pc:sldMk cId="116402625" sldId="514"/>
        </pc:sldMkLst>
      </pc:sldChg>
      <pc:sldChg chg="add del">
        <pc:chgData name="Pipatpon Mitasit" userId="7e639d24-c735-444f-9487-94c7eed3ec9b" providerId="ADAL" clId="{A3B693AB-F322-404F-99AC-0D56FEC927BB}" dt="2023-05-27T08:54:54.310" v="246" actId="2696"/>
        <pc:sldMkLst>
          <pc:docMk/>
          <pc:sldMk cId="60962908" sldId="515"/>
        </pc:sldMkLst>
      </pc:sldChg>
      <pc:sldChg chg="del">
        <pc:chgData name="Pipatpon Mitasit" userId="7e639d24-c735-444f-9487-94c7eed3ec9b" providerId="ADAL" clId="{A3B693AB-F322-404F-99AC-0D56FEC927BB}" dt="2023-05-27T08:36:34.331" v="213" actId="47"/>
        <pc:sldMkLst>
          <pc:docMk/>
          <pc:sldMk cId="627161206" sldId="516"/>
        </pc:sldMkLst>
      </pc:sldChg>
      <pc:sldChg chg="del">
        <pc:chgData name="Pipatpon Mitasit" userId="7e639d24-c735-444f-9487-94c7eed3ec9b" providerId="ADAL" clId="{A3B693AB-F322-404F-99AC-0D56FEC927BB}" dt="2023-05-27T08:36:35.339" v="214" actId="47"/>
        <pc:sldMkLst>
          <pc:docMk/>
          <pc:sldMk cId="3443210086" sldId="517"/>
        </pc:sldMkLst>
      </pc:sldChg>
      <pc:sldChg chg="add del">
        <pc:chgData name="Pipatpon Mitasit" userId="7e639d24-c735-444f-9487-94c7eed3ec9b" providerId="ADAL" clId="{A3B693AB-F322-404F-99AC-0D56FEC927BB}" dt="2023-05-27T08:54:54.310" v="246" actId="2696"/>
        <pc:sldMkLst>
          <pc:docMk/>
          <pc:sldMk cId="840883818" sldId="518"/>
        </pc:sldMkLst>
      </pc:sldChg>
      <pc:sldChg chg="add del">
        <pc:chgData name="Pipatpon Mitasit" userId="7e639d24-c735-444f-9487-94c7eed3ec9b" providerId="ADAL" clId="{A3B693AB-F322-404F-99AC-0D56FEC927BB}" dt="2023-05-27T08:54:54.310" v="246" actId="2696"/>
        <pc:sldMkLst>
          <pc:docMk/>
          <pc:sldMk cId="2349460991" sldId="519"/>
        </pc:sldMkLst>
      </pc:sldChg>
      <pc:sldChg chg="mod modShow">
        <pc:chgData name="Pipatpon Mitasit" userId="7e639d24-c735-444f-9487-94c7eed3ec9b" providerId="ADAL" clId="{A3B693AB-F322-404F-99AC-0D56FEC927BB}" dt="2023-06-05T16:01:11.222" v="512" actId="729"/>
        <pc:sldMkLst>
          <pc:docMk/>
          <pc:sldMk cId="3597954543" sldId="525"/>
        </pc:sldMkLst>
      </pc:sldChg>
      <pc:sldChg chg="mod modShow">
        <pc:chgData name="Pipatpon Mitasit" userId="7e639d24-c735-444f-9487-94c7eed3ec9b" providerId="ADAL" clId="{A3B693AB-F322-404F-99AC-0D56FEC927BB}" dt="2023-06-05T16:01:11.222" v="512" actId="729"/>
        <pc:sldMkLst>
          <pc:docMk/>
          <pc:sldMk cId="3276582862" sldId="528"/>
        </pc:sldMkLst>
      </pc:sldChg>
      <pc:sldChg chg="add">
        <pc:chgData name="Pipatpon Mitasit" userId="7e639d24-c735-444f-9487-94c7eed3ec9b" providerId="ADAL" clId="{A3B693AB-F322-404F-99AC-0D56FEC927BB}" dt="2023-05-27T03:12:31.204" v="49"/>
        <pc:sldMkLst>
          <pc:docMk/>
          <pc:sldMk cId="646119166" sldId="542"/>
        </pc:sldMkLst>
      </pc:sldChg>
      <pc:sldChg chg="add del">
        <pc:chgData name="Pipatpon Mitasit" userId="7e639d24-c735-444f-9487-94c7eed3ec9b" providerId="ADAL" clId="{A3B693AB-F322-404F-99AC-0D56FEC927BB}" dt="2023-05-27T03:12:13.731" v="47" actId="2696"/>
        <pc:sldMkLst>
          <pc:docMk/>
          <pc:sldMk cId="719629513" sldId="542"/>
        </pc:sldMkLst>
      </pc:sldChg>
      <pc:sldChg chg="add del">
        <pc:chgData name="Pipatpon Mitasit" userId="7e639d24-c735-444f-9487-94c7eed3ec9b" providerId="ADAL" clId="{A3B693AB-F322-404F-99AC-0D56FEC927BB}" dt="2023-05-27T08:35:34.259" v="205" actId="47"/>
        <pc:sldMkLst>
          <pc:docMk/>
          <pc:sldMk cId="2955030099" sldId="543"/>
        </pc:sldMkLst>
      </pc:sldChg>
      <pc:sldChg chg="add del">
        <pc:chgData name="Pipatpon Mitasit" userId="7e639d24-c735-444f-9487-94c7eed3ec9b" providerId="ADAL" clId="{A3B693AB-F322-404F-99AC-0D56FEC927BB}" dt="2023-05-27T03:10:04.771" v="27"/>
        <pc:sldMkLst>
          <pc:docMk/>
          <pc:sldMk cId="198534598" sldId="545"/>
        </pc:sldMkLst>
      </pc:sldChg>
      <pc:sldChg chg="modSp add mod">
        <pc:chgData name="Pipatpon Mitasit" userId="7e639d24-c735-444f-9487-94c7eed3ec9b" providerId="ADAL" clId="{A3B693AB-F322-404F-99AC-0D56FEC927BB}" dt="2023-05-27T04:12:07.287" v="83" actId="20577"/>
        <pc:sldMkLst>
          <pc:docMk/>
          <pc:sldMk cId="898968459" sldId="545"/>
        </pc:sldMkLst>
        <pc:spChg chg="mod">
          <ac:chgData name="Pipatpon Mitasit" userId="7e639d24-c735-444f-9487-94c7eed3ec9b" providerId="ADAL" clId="{A3B693AB-F322-404F-99AC-0D56FEC927BB}" dt="2023-05-27T04:12:07.287" v="83" actId="20577"/>
          <ac:spMkLst>
            <pc:docMk/>
            <pc:sldMk cId="898968459" sldId="545"/>
            <ac:spMk id="5" creationId="{5E6ACCA7-77E1-4FA3-8809-93BD67C57D86}"/>
          </ac:spMkLst>
        </pc:spChg>
      </pc:sldChg>
      <pc:sldChg chg="addSp modSp add mod">
        <pc:chgData name="Pipatpon Mitasit" userId="7e639d24-c735-444f-9487-94c7eed3ec9b" providerId="ADAL" clId="{A3B693AB-F322-404F-99AC-0D56FEC927BB}" dt="2023-05-27T04:12:30.083" v="86" actId="208"/>
        <pc:sldMkLst>
          <pc:docMk/>
          <pc:sldMk cId="1502373988" sldId="546"/>
        </pc:sldMkLst>
        <pc:spChg chg="add mod">
          <ac:chgData name="Pipatpon Mitasit" userId="7e639d24-c735-444f-9487-94c7eed3ec9b" providerId="ADAL" clId="{A3B693AB-F322-404F-99AC-0D56FEC927BB}" dt="2023-05-27T04:12:30.083" v="86" actId="208"/>
          <ac:spMkLst>
            <pc:docMk/>
            <pc:sldMk cId="1502373988" sldId="546"/>
            <ac:spMk id="3" creationId="{9C9BD374-37BB-A126-6466-A41C7E2DADA3}"/>
          </ac:spMkLst>
        </pc:spChg>
      </pc:sldChg>
      <pc:sldChg chg="add">
        <pc:chgData name="Pipatpon Mitasit" userId="7e639d24-c735-444f-9487-94c7eed3ec9b" providerId="ADAL" clId="{A3B693AB-F322-404F-99AC-0D56FEC927BB}" dt="2023-05-27T04:11:59.375" v="77"/>
        <pc:sldMkLst>
          <pc:docMk/>
          <pc:sldMk cId="2263233203" sldId="547"/>
        </pc:sldMkLst>
      </pc:sldChg>
      <pc:sldChg chg="add">
        <pc:chgData name="Pipatpon Mitasit" userId="7e639d24-c735-444f-9487-94c7eed3ec9b" providerId="ADAL" clId="{A3B693AB-F322-404F-99AC-0D56FEC927BB}" dt="2023-05-27T04:11:59.375" v="77"/>
        <pc:sldMkLst>
          <pc:docMk/>
          <pc:sldMk cId="179884395" sldId="548"/>
        </pc:sldMkLst>
      </pc:sldChg>
      <pc:sldChg chg="add">
        <pc:chgData name="Pipatpon Mitasit" userId="7e639d24-c735-444f-9487-94c7eed3ec9b" providerId="ADAL" clId="{A3B693AB-F322-404F-99AC-0D56FEC927BB}" dt="2023-05-27T04:11:59.375" v="77"/>
        <pc:sldMkLst>
          <pc:docMk/>
          <pc:sldMk cId="2819257663" sldId="549"/>
        </pc:sldMkLst>
      </pc:sldChg>
      <pc:sldChg chg="add">
        <pc:chgData name="Pipatpon Mitasit" userId="7e639d24-c735-444f-9487-94c7eed3ec9b" providerId="ADAL" clId="{A3B693AB-F322-404F-99AC-0D56FEC927BB}" dt="2023-05-27T04:11:59.375" v="77"/>
        <pc:sldMkLst>
          <pc:docMk/>
          <pc:sldMk cId="2512156576" sldId="550"/>
        </pc:sldMkLst>
      </pc:sldChg>
      <pc:sldChg chg="add">
        <pc:chgData name="Pipatpon Mitasit" userId="7e639d24-c735-444f-9487-94c7eed3ec9b" providerId="ADAL" clId="{A3B693AB-F322-404F-99AC-0D56FEC927BB}" dt="2023-05-27T04:11:59.375" v="77"/>
        <pc:sldMkLst>
          <pc:docMk/>
          <pc:sldMk cId="1221099561" sldId="551"/>
        </pc:sldMkLst>
      </pc:sldChg>
      <pc:sldChg chg="add">
        <pc:chgData name="Pipatpon Mitasit" userId="7e639d24-c735-444f-9487-94c7eed3ec9b" providerId="ADAL" clId="{A3B693AB-F322-404F-99AC-0D56FEC927BB}" dt="2023-05-27T04:11:59.375" v="77"/>
        <pc:sldMkLst>
          <pc:docMk/>
          <pc:sldMk cId="3267027025" sldId="552"/>
        </pc:sldMkLst>
      </pc:sldChg>
      <pc:sldChg chg="add ord">
        <pc:chgData name="Pipatpon Mitasit" userId="7e639d24-c735-444f-9487-94c7eed3ec9b" providerId="ADAL" clId="{A3B693AB-F322-404F-99AC-0D56FEC927BB}" dt="2023-05-27T07:51:15.377" v="115"/>
        <pc:sldMkLst>
          <pc:docMk/>
          <pc:sldMk cId="3953843318" sldId="553"/>
        </pc:sldMkLst>
      </pc:sldChg>
      <pc:sldChg chg="modSp add mod">
        <pc:chgData name="Pipatpon Mitasit" userId="7e639d24-c735-444f-9487-94c7eed3ec9b" providerId="ADAL" clId="{A3B693AB-F322-404F-99AC-0D56FEC927BB}" dt="2023-06-02T08:16:07.737" v="310"/>
        <pc:sldMkLst>
          <pc:docMk/>
          <pc:sldMk cId="201857339" sldId="554"/>
        </pc:sldMkLst>
        <pc:spChg chg="mod">
          <ac:chgData name="Pipatpon Mitasit" userId="7e639d24-c735-444f-9487-94c7eed3ec9b" providerId="ADAL" clId="{A3B693AB-F322-404F-99AC-0D56FEC927BB}" dt="2023-06-02T08:16:07.737" v="310"/>
          <ac:spMkLst>
            <pc:docMk/>
            <pc:sldMk cId="201857339" sldId="554"/>
            <ac:spMk id="5" creationId="{5E6ACCA7-77E1-4FA3-8809-93BD67C57D86}"/>
          </ac:spMkLst>
        </pc:spChg>
      </pc:sldChg>
      <pc:sldChg chg="new del">
        <pc:chgData name="Pipatpon Mitasit" userId="7e639d24-c735-444f-9487-94c7eed3ec9b" providerId="ADAL" clId="{A3B693AB-F322-404F-99AC-0D56FEC927BB}" dt="2023-05-27T14:46:52.277" v="256" actId="47"/>
        <pc:sldMkLst>
          <pc:docMk/>
          <pc:sldMk cId="1284271333" sldId="555"/>
        </pc:sldMkLst>
      </pc:sldChg>
      <pc:sldChg chg="delSp modSp add mod">
        <pc:chgData name="Pipatpon Mitasit" userId="7e639d24-c735-444f-9487-94c7eed3ec9b" providerId="ADAL" clId="{A3B693AB-F322-404F-99AC-0D56FEC927BB}" dt="2023-05-27T14:47:01.441" v="259" actId="1076"/>
        <pc:sldMkLst>
          <pc:docMk/>
          <pc:sldMk cId="2817386917" sldId="556"/>
        </pc:sldMkLst>
        <pc:spChg chg="del">
          <ac:chgData name="Pipatpon Mitasit" userId="7e639d24-c735-444f-9487-94c7eed3ec9b" providerId="ADAL" clId="{A3B693AB-F322-404F-99AC-0D56FEC927BB}" dt="2023-05-27T14:46:54.791" v="257" actId="478"/>
          <ac:spMkLst>
            <pc:docMk/>
            <pc:sldMk cId="2817386917" sldId="556"/>
            <ac:spMk id="6" creationId="{8D9A5E5F-8EA7-B231-AF7F-4E2DCF50E5F6}"/>
          </ac:spMkLst>
        </pc:spChg>
        <pc:spChg chg="del">
          <ac:chgData name="Pipatpon Mitasit" userId="7e639d24-c735-444f-9487-94c7eed3ec9b" providerId="ADAL" clId="{A3B693AB-F322-404F-99AC-0D56FEC927BB}" dt="2023-05-27T14:46:55.943" v="258" actId="478"/>
          <ac:spMkLst>
            <pc:docMk/>
            <pc:sldMk cId="2817386917" sldId="556"/>
            <ac:spMk id="8" creationId="{1F110A92-7261-9EB8-8102-1A9EC545AB4C}"/>
          </ac:spMkLst>
        </pc:spChg>
        <pc:spChg chg="mod">
          <ac:chgData name="Pipatpon Mitasit" userId="7e639d24-c735-444f-9487-94c7eed3ec9b" providerId="ADAL" clId="{A3B693AB-F322-404F-99AC-0D56FEC927BB}" dt="2023-05-27T14:47:01.441" v="259" actId="1076"/>
          <ac:spMkLst>
            <pc:docMk/>
            <pc:sldMk cId="2817386917" sldId="556"/>
            <ac:spMk id="13" creationId="{9C82C6F1-9FC8-693D-5FB3-0E88AD9D8964}"/>
          </ac:spMkLst>
        </pc:spChg>
        <pc:spChg chg="mod">
          <ac:chgData name="Pipatpon Mitasit" userId="7e639d24-c735-444f-9487-94c7eed3ec9b" providerId="ADAL" clId="{A3B693AB-F322-404F-99AC-0D56FEC927BB}" dt="2023-05-27T14:47:01.441" v="259" actId="1076"/>
          <ac:spMkLst>
            <pc:docMk/>
            <pc:sldMk cId="2817386917" sldId="556"/>
            <ac:spMk id="15" creationId="{40B5BC96-0878-9918-7DE1-F4BFFB87D103}"/>
          </ac:spMkLst>
        </pc:spChg>
        <pc:picChg chg="del">
          <ac:chgData name="Pipatpon Mitasit" userId="7e639d24-c735-444f-9487-94c7eed3ec9b" providerId="ADAL" clId="{A3B693AB-F322-404F-99AC-0D56FEC927BB}" dt="2023-05-27T14:46:54.791" v="257" actId="478"/>
          <ac:picMkLst>
            <pc:docMk/>
            <pc:sldMk cId="2817386917" sldId="556"/>
            <ac:picMk id="1026" creationId="{C2BA9F0A-990C-3B08-85C4-4734F843CC0D}"/>
          </ac:picMkLst>
        </pc:picChg>
        <pc:picChg chg="mod">
          <ac:chgData name="Pipatpon Mitasit" userId="7e639d24-c735-444f-9487-94c7eed3ec9b" providerId="ADAL" clId="{A3B693AB-F322-404F-99AC-0D56FEC927BB}" dt="2023-05-27T14:47:01.441" v="259" actId="1076"/>
          <ac:picMkLst>
            <pc:docMk/>
            <pc:sldMk cId="2817386917" sldId="556"/>
            <ac:picMk id="1028" creationId="{1CF9296E-BF31-BDE4-129B-8D19A6C2A1E8}"/>
          </ac:picMkLst>
        </pc:picChg>
      </pc:sldChg>
      <pc:sldChg chg="addSp delSp modSp new mod">
        <pc:chgData name="Pipatpon Mitasit" userId="7e639d24-c735-444f-9487-94c7eed3ec9b" providerId="ADAL" clId="{A3B693AB-F322-404F-99AC-0D56FEC927BB}" dt="2023-06-02T09:03:18.063" v="356" actId="1076"/>
        <pc:sldMkLst>
          <pc:docMk/>
          <pc:sldMk cId="1805539893" sldId="557"/>
        </pc:sldMkLst>
        <pc:spChg chg="mod">
          <ac:chgData name="Pipatpon Mitasit" userId="7e639d24-c735-444f-9487-94c7eed3ec9b" providerId="ADAL" clId="{A3B693AB-F322-404F-99AC-0D56FEC927BB}" dt="2023-06-02T09:02:01.817" v="349" actId="313"/>
          <ac:spMkLst>
            <pc:docMk/>
            <pc:sldMk cId="1805539893" sldId="557"/>
            <ac:spMk id="3" creationId="{E0501E75-D52A-1F49-94B5-53850E83B96F}"/>
          </ac:spMkLst>
        </pc:spChg>
        <pc:spChg chg="del mod">
          <ac:chgData name="Pipatpon Mitasit" userId="7e639d24-c735-444f-9487-94c7eed3ec9b" providerId="ADAL" clId="{A3B693AB-F322-404F-99AC-0D56FEC927BB}" dt="2023-06-02T09:01:05.182" v="341"/>
          <ac:spMkLst>
            <pc:docMk/>
            <pc:sldMk cId="1805539893" sldId="557"/>
            <ac:spMk id="4" creationId="{A2FCB78E-C53E-94C4-C961-AB8636A6DBF5}"/>
          </ac:spMkLst>
        </pc:spChg>
        <pc:spChg chg="add mod">
          <ac:chgData name="Pipatpon Mitasit" userId="7e639d24-c735-444f-9487-94c7eed3ec9b" providerId="ADAL" clId="{A3B693AB-F322-404F-99AC-0D56FEC927BB}" dt="2023-06-02T09:00:59.855" v="340" actId="20577"/>
          <ac:spMkLst>
            <pc:docMk/>
            <pc:sldMk cId="1805539893" sldId="557"/>
            <ac:spMk id="6" creationId="{1D2C0D1C-AE64-EDCD-EF79-C1F996720D9B}"/>
          </ac:spMkLst>
        </pc:spChg>
        <pc:picChg chg="add mod">
          <ac:chgData name="Pipatpon Mitasit" userId="7e639d24-c735-444f-9487-94c7eed3ec9b" providerId="ADAL" clId="{A3B693AB-F322-404F-99AC-0D56FEC927BB}" dt="2023-06-02T09:01:19.583" v="344" actId="1076"/>
          <ac:picMkLst>
            <pc:docMk/>
            <pc:sldMk cId="1805539893" sldId="557"/>
            <ac:picMk id="1026" creationId="{60EBF1FE-B6D0-A292-1881-41E237E7AE3B}"/>
          </ac:picMkLst>
        </pc:picChg>
        <pc:picChg chg="add mod">
          <ac:chgData name="Pipatpon Mitasit" userId="7e639d24-c735-444f-9487-94c7eed3ec9b" providerId="ADAL" clId="{A3B693AB-F322-404F-99AC-0D56FEC927BB}" dt="2023-06-02T09:02:19.478" v="350" actId="1076"/>
          <ac:picMkLst>
            <pc:docMk/>
            <pc:sldMk cId="1805539893" sldId="557"/>
            <ac:picMk id="1028" creationId="{D7BB4F1B-A1D8-1ACF-2853-97EBB46364A3}"/>
          </ac:picMkLst>
        </pc:picChg>
        <pc:picChg chg="add mod">
          <ac:chgData name="Pipatpon Mitasit" userId="7e639d24-c735-444f-9487-94c7eed3ec9b" providerId="ADAL" clId="{A3B693AB-F322-404F-99AC-0D56FEC927BB}" dt="2023-06-02T09:03:18.063" v="356" actId="1076"/>
          <ac:picMkLst>
            <pc:docMk/>
            <pc:sldMk cId="1805539893" sldId="557"/>
            <ac:picMk id="1030" creationId="{E4E347B0-577E-F398-B390-8090D236247F}"/>
          </ac:picMkLst>
        </pc:picChg>
      </pc:sldChg>
      <pc:sldChg chg="addSp delSp modSp new del mod">
        <pc:chgData name="Pipatpon Mitasit" userId="7e639d24-c735-444f-9487-94c7eed3ec9b" providerId="ADAL" clId="{A3B693AB-F322-404F-99AC-0D56FEC927BB}" dt="2023-06-05T13:26:14.861" v="436" actId="47"/>
        <pc:sldMkLst>
          <pc:docMk/>
          <pc:sldMk cId="4159293829" sldId="558"/>
        </pc:sldMkLst>
        <pc:spChg chg="mod">
          <ac:chgData name="Pipatpon Mitasit" userId="7e639d24-c735-444f-9487-94c7eed3ec9b" providerId="ADAL" clId="{A3B693AB-F322-404F-99AC-0D56FEC927BB}" dt="2023-06-02T09:34:37.376" v="364" actId="20577"/>
          <ac:spMkLst>
            <pc:docMk/>
            <pc:sldMk cId="4159293829" sldId="558"/>
            <ac:spMk id="3" creationId="{696BAB27-84C0-0748-F5AC-C6EABE2C6174}"/>
          </ac:spMkLst>
        </pc:spChg>
        <pc:spChg chg="del">
          <ac:chgData name="Pipatpon Mitasit" userId="7e639d24-c735-444f-9487-94c7eed3ec9b" providerId="ADAL" clId="{A3B693AB-F322-404F-99AC-0D56FEC927BB}" dt="2023-06-02T09:34:40.627" v="365"/>
          <ac:spMkLst>
            <pc:docMk/>
            <pc:sldMk cId="4159293829" sldId="558"/>
            <ac:spMk id="4" creationId="{8167B761-CFFF-52F1-676F-58C2BEF69993}"/>
          </ac:spMkLst>
        </pc:spChg>
        <pc:picChg chg="add mod">
          <ac:chgData name="Pipatpon Mitasit" userId="7e639d24-c735-444f-9487-94c7eed3ec9b" providerId="ADAL" clId="{A3B693AB-F322-404F-99AC-0D56FEC927BB}" dt="2023-06-02T09:34:43.919" v="367" actId="1076"/>
          <ac:picMkLst>
            <pc:docMk/>
            <pc:sldMk cId="4159293829" sldId="558"/>
            <ac:picMk id="2050" creationId="{1A4BED78-8E50-622E-375E-FB862B9EE67D}"/>
          </ac:picMkLst>
        </pc:picChg>
      </pc:sldChg>
      <pc:sldChg chg="addSp delSp modSp new mod ord">
        <pc:chgData name="Pipatpon Mitasit" userId="7e639d24-c735-444f-9487-94c7eed3ec9b" providerId="ADAL" clId="{A3B693AB-F322-404F-99AC-0D56FEC927BB}" dt="2023-06-05T15:20:25.119" v="449"/>
        <pc:sldMkLst>
          <pc:docMk/>
          <pc:sldMk cId="919319873" sldId="559"/>
        </pc:sldMkLst>
        <pc:spChg chg="mod">
          <ac:chgData name="Pipatpon Mitasit" userId="7e639d24-c735-444f-9487-94c7eed3ec9b" providerId="ADAL" clId="{A3B693AB-F322-404F-99AC-0D56FEC927BB}" dt="2023-06-05T15:20:25.119" v="449"/>
          <ac:spMkLst>
            <pc:docMk/>
            <pc:sldMk cId="919319873" sldId="559"/>
            <ac:spMk id="3" creationId="{4E2B2B34-2694-5065-411E-3E7AA4015F8D}"/>
          </ac:spMkLst>
        </pc:spChg>
        <pc:spChg chg="del">
          <ac:chgData name="Pipatpon Mitasit" userId="7e639d24-c735-444f-9487-94c7eed3ec9b" providerId="ADAL" clId="{A3B693AB-F322-404F-99AC-0D56FEC927BB}" dt="2023-06-05T13:24:28.016" v="369"/>
          <ac:spMkLst>
            <pc:docMk/>
            <pc:sldMk cId="919319873" sldId="559"/>
            <ac:spMk id="4" creationId="{E9CAB535-B445-0E05-C445-A9198F750FAF}"/>
          </ac:spMkLst>
        </pc:spChg>
        <pc:spChg chg="add del mod">
          <ac:chgData name="Pipatpon Mitasit" userId="7e639d24-c735-444f-9487-94c7eed3ec9b" providerId="ADAL" clId="{A3B693AB-F322-404F-99AC-0D56FEC927BB}" dt="2023-06-05T13:25:46.764" v="430" actId="478"/>
          <ac:spMkLst>
            <pc:docMk/>
            <pc:sldMk cId="919319873" sldId="559"/>
            <ac:spMk id="5" creationId="{6C29DA1A-6C5C-A096-54B3-94A06C1B81A0}"/>
          </ac:spMkLst>
        </pc:spChg>
        <pc:spChg chg="add mod">
          <ac:chgData name="Pipatpon Mitasit" userId="7e639d24-c735-444f-9487-94c7eed3ec9b" providerId="ADAL" clId="{A3B693AB-F322-404F-99AC-0D56FEC927BB}" dt="2023-06-05T13:26:06.795" v="435" actId="20577"/>
          <ac:spMkLst>
            <pc:docMk/>
            <pc:sldMk cId="919319873" sldId="559"/>
            <ac:spMk id="6" creationId="{46F707FA-A559-200B-18D3-C3F7ADF2BC08}"/>
          </ac:spMkLst>
        </pc:spChg>
        <pc:spChg chg="add del mod">
          <ac:chgData name="Pipatpon Mitasit" userId="7e639d24-c735-444f-9487-94c7eed3ec9b" providerId="ADAL" clId="{A3B693AB-F322-404F-99AC-0D56FEC927BB}" dt="2023-06-05T13:25:49.131" v="431"/>
          <ac:spMkLst>
            <pc:docMk/>
            <pc:sldMk cId="919319873" sldId="559"/>
            <ac:spMk id="7" creationId="{8C0DEEB0-B847-3865-D5BC-61197CA57867}"/>
          </ac:spMkLst>
        </pc:spChg>
        <pc:picChg chg="add mod ord">
          <ac:chgData name="Pipatpon Mitasit" userId="7e639d24-c735-444f-9487-94c7eed3ec9b" providerId="ADAL" clId="{A3B693AB-F322-404F-99AC-0D56FEC927BB}" dt="2023-06-05T13:25:51.142" v="432" actId="167"/>
          <ac:picMkLst>
            <pc:docMk/>
            <pc:sldMk cId="919319873" sldId="559"/>
            <ac:picMk id="8" creationId="{50147F44-E2BA-B066-5FF7-204AAA8F37D0}"/>
          </ac:picMkLst>
        </pc:picChg>
        <pc:picChg chg="add del mod">
          <ac:chgData name="Pipatpon Mitasit" userId="7e639d24-c735-444f-9487-94c7eed3ec9b" providerId="ADAL" clId="{A3B693AB-F322-404F-99AC-0D56FEC927BB}" dt="2023-06-05T13:25:46.764" v="430" actId="478"/>
          <ac:picMkLst>
            <pc:docMk/>
            <pc:sldMk cId="919319873" sldId="559"/>
            <ac:picMk id="1026" creationId="{22EE9743-7C45-63F2-EB5D-8870CD67023D}"/>
          </ac:picMkLst>
        </pc:picChg>
      </pc:sldChg>
      <pc:sldChg chg="addSp delSp modSp new mod">
        <pc:chgData name="Pipatpon Mitasit" userId="7e639d24-c735-444f-9487-94c7eed3ec9b" providerId="ADAL" clId="{A3B693AB-F322-404F-99AC-0D56FEC927BB}" dt="2023-06-05T15:23:11.631" v="472" actId="20577"/>
        <pc:sldMkLst>
          <pc:docMk/>
          <pc:sldMk cId="64599776" sldId="560"/>
        </pc:sldMkLst>
        <pc:spChg chg="mod">
          <ac:chgData name="Pipatpon Mitasit" userId="7e639d24-c735-444f-9487-94c7eed3ec9b" providerId="ADAL" clId="{A3B693AB-F322-404F-99AC-0D56FEC927BB}" dt="2023-06-05T15:20:00.358" v="446" actId="20577"/>
          <ac:spMkLst>
            <pc:docMk/>
            <pc:sldMk cId="64599776" sldId="560"/>
            <ac:spMk id="3" creationId="{F0B90C74-2A1D-6356-6D88-FFA43531B1EA}"/>
          </ac:spMkLst>
        </pc:spChg>
        <pc:spChg chg="del">
          <ac:chgData name="Pipatpon Mitasit" userId="7e639d24-c735-444f-9487-94c7eed3ec9b" providerId="ADAL" clId="{A3B693AB-F322-404F-99AC-0D56FEC927BB}" dt="2023-06-05T15:19:54.767" v="440"/>
          <ac:spMkLst>
            <pc:docMk/>
            <pc:sldMk cId="64599776" sldId="560"/>
            <ac:spMk id="4" creationId="{73F09459-4512-9DCA-BAAC-ACF77B3E35DC}"/>
          </ac:spMkLst>
        </pc:spChg>
        <pc:spChg chg="add mod">
          <ac:chgData name="Pipatpon Mitasit" userId="7e639d24-c735-444f-9487-94c7eed3ec9b" providerId="ADAL" clId="{A3B693AB-F322-404F-99AC-0D56FEC927BB}" dt="2023-06-05T15:23:11.631" v="472" actId="20577"/>
          <ac:spMkLst>
            <pc:docMk/>
            <pc:sldMk cId="64599776" sldId="560"/>
            <ac:spMk id="6" creationId="{2730F404-0955-65F9-2AD1-8E02CCCE5BA8}"/>
          </ac:spMkLst>
        </pc:spChg>
        <pc:picChg chg="add mod">
          <ac:chgData name="Pipatpon Mitasit" userId="7e639d24-c735-444f-9487-94c7eed3ec9b" providerId="ADAL" clId="{A3B693AB-F322-404F-99AC-0D56FEC927BB}" dt="2023-06-05T15:22:58.094" v="466" actId="14100"/>
          <ac:picMkLst>
            <pc:docMk/>
            <pc:sldMk cId="64599776" sldId="560"/>
            <ac:picMk id="2050" creationId="{50DD6D1A-236E-8391-CF50-50956682BBC4}"/>
          </ac:picMkLst>
        </pc:picChg>
        <pc:picChg chg="add mod">
          <ac:chgData name="Pipatpon Mitasit" userId="7e639d24-c735-444f-9487-94c7eed3ec9b" providerId="ADAL" clId="{A3B693AB-F322-404F-99AC-0D56FEC927BB}" dt="2023-06-05T15:23:01.422" v="468" actId="1076"/>
          <ac:picMkLst>
            <pc:docMk/>
            <pc:sldMk cId="64599776" sldId="560"/>
            <ac:picMk id="2052" creationId="{88A1FB19-5D24-AA43-6361-B45A4E0A5D76}"/>
          </ac:picMkLst>
        </pc:picChg>
      </pc:sldChg>
      <pc:sldChg chg="addSp delSp modSp new mod modClrScheme chgLayout">
        <pc:chgData name="Pipatpon Mitasit" userId="7e639d24-c735-444f-9487-94c7eed3ec9b" providerId="ADAL" clId="{A3B693AB-F322-404F-99AC-0D56FEC927BB}" dt="2023-06-05T16:02:55.980" v="575" actId="1076"/>
        <pc:sldMkLst>
          <pc:docMk/>
          <pc:sldMk cId="248944810" sldId="561"/>
        </pc:sldMkLst>
        <pc:spChg chg="del">
          <ac:chgData name="Pipatpon Mitasit" userId="7e639d24-c735-444f-9487-94c7eed3ec9b" providerId="ADAL" clId="{A3B693AB-F322-404F-99AC-0D56FEC927BB}" dt="2023-06-05T16:01:19.533" v="514" actId="700"/>
          <ac:spMkLst>
            <pc:docMk/>
            <pc:sldMk cId="248944810" sldId="561"/>
            <ac:spMk id="2" creationId="{8890DC9D-E7C4-F736-FA90-6B0A1E3B78FF}"/>
          </ac:spMkLst>
        </pc:spChg>
        <pc:spChg chg="add mod ord">
          <ac:chgData name="Pipatpon Mitasit" userId="7e639d24-c735-444f-9487-94c7eed3ec9b" providerId="ADAL" clId="{A3B693AB-F322-404F-99AC-0D56FEC927BB}" dt="2023-06-05T16:02:47.641" v="571"/>
          <ac:spMkLst>
            <pc:docMk/>
            <pc:sldMk cId="248944810" sldId="561"/>
            <ac:spMk id="3" creationId="{4D108C3E-99BC-85E3-F386-284A09FA53DA}"/>
          </ac:spMkLst>
        </pc:spChg>
        <pc:spChg chg="add del mod ord">
          <ac:chgData name="Pipatpon Mitasit" userId="7e639d24-c735-444f-9487-94c7eed3ec9b" providerId="ADAL" clId="{A3B693AB-F322-404F-99AC-0D56FEC927BB}" dt="2023-06-05T16:02:18.460" v="533"/>
          <ac:spMkLst>
            <pc:docMk/>
            <pc:sldMk cId="248944810" sldId="561"/>
            <ac:spMk id="4" creationId="{E857A37C-B370-8400-60A8-1FBABA9A0157}"/>
          </ac:spMkLst>
        </pc:spChg>
        <pc:spChg chg="add mod">
          <ac:chgData name="Pipatpon Mitasit" userId="7e639d24-c735-444f-9487-94c7eed3ec9b" providerId="ADAL" clId="{A3B693AB-F322-404F-99AC-0D56FEC927BB}" dt="2023-06-05T16:02:55.980" v="575" actId="1076"/>
          <ac:spMkLst>
            <pc:docMk/>
            <pc:sldMk cId="248944810" sldId="561"/>
            <ac:spMk id="7" creationId="{28B95E7B-ED0E-4661-ECD2-15A706D51021}"/>
          </ac:spMkLst>
        </pc:spChg>
        <pc:picChg chg="add mod">
          <ac:chgData name="Pipatpon Mitasit" userId="7e639d24-c735-444f-9487-94c7eed3ec9b" providerId="ADAL" clId="{A3B693AB-F322-404F-99AC-0D56FEC927BB}" dt="2023-06-05T16:02:25.725" v="536" actId="14100"/>
          <ac:picMkLst>
            <pc:docMk/>
            <pc:sldMk cId="248944810" sldId="561"/>
            <ac:picMk id="5" creationId="{7E55E98D-667E-03A2-9650-543CF0417BF5}"/>
          </ac:picMkLst>
        </pc:picChg>
        <pc:picChg chg="add mod">
          <ac:chgData name="Pipatpon Mitasit" userId="7e639d24-c735-444f-9487-94c7eed3ec9b" providerId="ADAL" clId="{A3B693AB-F322-404F-99AC-0D56FEC927BB}" dt="2023-06-05T16:01:59.187" v="526" actId="1076"/>
          <ac:picMkLst>
            <pc:docMk/>
            <pc:sldMk cId="248944810" sldId="561"/>
            <ac:picMk id="3074" creationId="{AA97AC64-4E49-B964-53CA-A9795016DC48}"/>
          </ac:picMkLst>
        </pc:picChg>
        <pc:picChg chg="add del mod">
          <ac:chgData name="Pipatpon Mitasit" userId="7e639d24-c735-444f-9487-94c7eed3ec9b" providerId="ADAL" clId="{A3B693AB-F322-404F-99AC-0D56FEC927BB}" dt="2023-06-05T16:02:17.892" v="532" actId="21"/>
          <ac:picMkLst>
            <pc:docMk/>
            <pc:sldMk cId="248944810" sldId="561"/>
            <ac:picMk id="3076" creationId="{0D616758-B1BB-4E5C-C310-95CDC169D5D8}"/>
          </ac:picMkLst>
        </pc:picChg>
        <pc:picChg chg="add mod">
          <ac:chgData name="Pipatpon Mitasit" userId="7e639d24-c735-444f-9487-94c7eed3ec9b" providerId="ADAL" clId="{A3B693AB-F322-404F-99AC-0D56FEC927BB}" dt="2023-06-05T16:02:03.187" v="528" actId="14100"/>
          <ac:picMkLst>
            <pc:docMk/>
            <pc:sldMk cId="248944810" sldId="561"/>
            <ac:picMk id="3078" creationId="{AF8D031A-7AB9-7B14-8A80-73FABE5983D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CAA30-72DD-4F3B-A886-322B94F6C0E8}" type="datetimeFigureOut">
              <a:rPr lang="en-US" smtClean="0"/>
              <a:t>05/06/2023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BAF19-7585-41B8-A1A3-DFBA289D6A63}" type="slidenum">
              <a:rPr lang="en-US" smtClean="0"/>
              <a:t>‹#›</a:t>
            </a:fld>
            <a:endParaRPr lang="en-US"/>
          </a:p>
        </p:txBody>
      </p:sp>
    </p:spTree>
    <p:extLst>
      <p:ext uri="{BB962C8B-B14F-4D97-AF65-F5344CB8AC3E}">
        <p14:creationId xmlns:p14="http://schemas.microsoft.com/office/powerpoint/2010/main" val="263223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44</a:t>
            </a:fld>
            <a:endParaRPr lang="en-US"/>
          </a:p>
        </p:txBody>
      </p:sp>
    </p:spTree>
    <p:extLst>
      <p:ext uri="{BB962C8B-B14F-4D97-AF65-F5344CB8AC3E}">
        <p14:creationId xmlns:p14="http://schemas.microsoft.com/office/powerpoint/2010/main" val="508965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ให้ทราบว่ามีอะไรบ้าง เวลาใช้งานจริงๆ อาจจะไม่จำเป็น ต้องเปิด หนังสือหาอยู่ดี</a:t>
            </a:r>
          </a:p>
          <a:p>
            <a:r>
              <a:rPr lang="th-TH" dirty="0"/>
              <a:t>ไม่รู้ หา </a:t>
            </a:r>
            <a:r>
              <a:rPr lang="en-US" dirty="0"/>
              <a:t>Google</a:t>
            </a:r>
          </a:p>
          <a:p>
            <a:r>
              <a:rPr lang="en-US" dirty="0"/>
              <a:t>How to</a:t>
            </a:r>
          </a:p>
        </p:txBody>
      </p:sp>
      <p:sp>
        <p:nvSpPr>
          <p:cNvPr id="4" name="Slide Number Placeholder 3"/>
          <p:cNvSpPr>
            <a:spLocks noGrp="1"/>
          </p:cNvSpPr>
          <p:nvPr>
            <p:ph type="sldNum" sz="quarter" idx="5"/>
          </p:nvPr>
        </p:nvSpPr>
        <p:spPr/>
        <p:txBody>
          <a:bodyPr/>
          <a:lstStyle/>
          <a:p>
            <a:fld id="{C4EBAF19-7585-41B8-A1A3-DFBA289D6A63}" type="slidenum">
              <a:rPr lang="en-US" smtClean="0"/>
              <a:t>95</a:t>
            </a:fld>
            <a:endParaRPr lang="en-US"/>
          </a:p>
        </p:txBody>
      </p:sp>
    </p:spTree>
    <p:extLst>
      <p:ext uri="{BB962C8B-B14F-4D97-AF65-F5344CB8AC3E}">
        <p14:creationId xmlns:p14="http://schemas.microsoft.com/office/powerpoint/2010/main" val="98758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ให้ทราบว่ามีอะไรบ้าง เวลาใช้งานจริงๆ อาจจะไม่จำเป็น ต้องเปิด หนังสือหาอยู่ดี</a:t>
            </a:r>
          </a:p>
          <a:p>
            <a:r>
              <a:rPr lang="th-TH" dirty="0"/>
              <a:t>ไม่รู้ หา </a:t>
            </a:r>
            <a:r>
              <a:rPr lang="en-US" dirty="0"/>
              <a:t>Google</a:t>
            </a:r>
          </a:p>
          <a:p>
            <a:r>
              <a:rPr lang="en-US" dirty="0"/>
              <a:t>How to</a:t>
            </a:r>
          </a:p>
        </p:txBody>
      </p:sp>
      <p:sp>
        <p:nvSpPr>
          <p:cNvPr id="4" name="Slide Number Placeholder 3"/>
          <p:cNvSpPr>
            <a:spLocks noGrp="1"/>
          </p:cNvSpPr>
          <p:nvPr>
            <p:ph type="sldNum" sz="quarter" idx="5"/>
          </p:nvPr>
        </p:nvSpPr>
        <p:spPr/>
        <p:txBody>
          <a:bodyPr/>
          <a:lstStyle/>
          <a:p>
            <a:fld id="{C4EBAF19-7585-41B8-A1A3-DFBA289D6A63}" type="slidenum">
              <a:rPr lang="en-US" smtClean="0"/>
              <a:t>97</a:t>
            </a:fld>
            <a:endParaRPr lang="en-US"/>
          </a:p>
        </p:txBody>
      </p:sp>
    </p:spTree>
    <p:extLst>
      <p:ext uri="{BB962C8B-B14F-4D97-AF65-F5344CB8AC3E}">
        <p14:creationId xmlns:p14="http://schemas.microsoft.com/office/powerpoint/2010/main" val="426267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107</a:t>
            </a:fld>
            <a:endParaRPr lang="en-US"/>
          </a:p>
        </p:txBody>
      </p:sp>
    </p:spTree>
    <p:extLst>
      <p:ext uri="{BB962C8B-B14F-4D97-AF65-F5344CB8AC3E}">
        <p14:creationId xmlns:p14="http://schemas.microsoft.com/office/powerpoint/2010/main" val="3449866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124</a:t>
            </a:fld>
            <a:endParaRPr lang="en-US"/>
          </a:p>
        </p:txBody>
      </p:sp>
    </p:spTree>
    <p:extLst>
      <p:ext uri="{BB962C8B-B14F-4D97-AF65-F5344CB8AC3E}">
        <p14:creationId xmlns:p14="http://schemas.microsoft.com/office/powerpoint/2010/main" val="502269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129</a:t>
            </a:fld>
            <a:endParaRPr lang="en-US"/>
          </a:p>
        </p:txBody>
      </p:sp>
    </p:spTree>
    <p:extLst>
      <p:ext uri="{BB962C8B-B14F-4D97-AF65-F5344CB8AC3E}">
        <p14:creationId xmlns:p14="http://schemas.microsoft.com/office/powerpoint/2010/main" val="1916757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135</a:t>
            </a:fld>
            <a:endParaRPr lang="en-US"/>
          </a:p>
        </p:txBody>
      </p:sp>
    </p:spTree>
    <p:extLst>
      <p:ext uri="{BB962C8B-B14F-4D97-AF65-F5344CB8AC3E}">
        <p14:creationId xmlns:p14="http://schemas.microsoft.com/office/powerpoint/2010/main" val="1774284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ให้ทราบว่ามีอะไรบ้าง เวลาใช้งานจริงๆ อาจจะไม่จำเป็น ต้องเปิด หนังสือหาอยู่ดี</a:t>
            </a:r>
          </a:p>
          <a:p>
            <a:r>
              <a:rPr lang="th-TH" dirty="0"/>
              <a:t>ไม่รู้ หา </a:t>
            </a:r>
            <a:r>
              <a:rPr lang="en-US" dirty="0"/>
              <a:t>Google</a:t>
            </a:r>
          </a:p>
          <a:p>
            <a:r>
              <a:rPr lang="en-US" dirty="0"/>
              <a:t>How to</a:t>
            </a:r>
          </a:p>
        </p:txBody>
      </p:sp>
      <p:sp>
        <p:nvSpPr>
          <p:cNvPr id="4" name="Slide Number Placeholder 3"/>
          <p:cNvSpPr>
            <a:spLocks noGrp="1"/>
          </p:cNvSpPr>
          <p:nvPr>
            <p:ph type="sldNum" sz="quarter" idx="5"/>
          </p:nvPr>
        </p:nvSpPr>
        <p:spPr/>
        <p:txBody>
          <a:bodyPr/>
          <a:lstStyle/>
          <a:p>
            <a:fld id="{C4EBAF19-7585-41B8-A1A3-DFBA289D6A63}" type="slidenum">
              <a:rPr lang="en-US" smtClean="0"/>
              <a:t>137</a:t>
            </a:fld>
            <a:endParaRPr lang="en-US"/>
          </a:p>
        </p:txBody>
      </p:sp>
    </p:spTree>
    <p:extLst>
      <p:ext uri="{BB962C8B-B14F-4D97-AF65-F5344CB8AC3E}">
        <p14:creationId xmlns:p14="http://schemas.microsoft.com/office/powerpoint/2010/main" val="2867764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ให้ทราบว่ามีอะไรบ้าง เวลาใช้งานจริงๆ อาจจะไม่จำเป็น ต้องเปิด หนังสือหาอยู่ดี</a:t>
            </a:r>
          </a:p>
          <a:p>
            <a:r>
              <a:rPr lang="th-TH" dirty="0"/>
              <a:t>ไม่รู้ หา </a:t>
            </a:r>
            <a:r>
              <a:rPr lang="en-US" dirty="0"/>
              <a:t>Google</a:t>
            </a:r>
          </a:p>
          <a:p>
            <a:r>
              <a:rPr lang="en-US" dirty="0"/>
              <a:t>How to</a:t>
            </a:r>
          </a:p>
        </p:txBody>
      </p:sp>
      <p:sp>
        <p:nvSpPr>
          <p:cNvPr id="4" name="Slide Number Placeholder 3"/>
          <p:cNvSpPr>
            <a:spLocks noGrp="1"/>
          </p:cNvSpPr>
          <p:nvPr>
            <p:ph type="sldNum" sz="quarter" idx="5"/>
          </p:nvPr>
        </p:nvSpPr>
        <p:spPr/>
        <p:txBody>
          <a:bodyPr/>
          <a:lstStyle/>
          <a:p>
            <a:fld id="{C4EBAF19-7585-41B8-A1A3-DFBA289D6A63}" type="slidenum">
              <a:rPr lang="en-US" smtClean="0"/>
              <a:t>139</a:t>
            </a:fld>
            <a:endParaRPr lang="en-US"/>
          </a:p>
        </p:txBody>
      </p:sp>
    </p:spTree>
    <p:extLst>
      <p:ext uri="{BB962C8B-B14F-4D97-AF65-F5344CB8AC3E}">
        <p14:creationId xmlns:p14="http://schemas.microsoft.com/office/powerpoint/2010/main" val="4077301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ให้ทราบว่ามีอะไรบ้าง เวลาใช้งานจริงๆ อาจจะไม่จำเป็น ต้องเปิด หนังสือหาอยู่ดี</a:t>
            </a:r>
          </a:p>
          <a:p>
            <a:r>
              <a:rPr lang="th-TH" dirty="0"/>
              <a:t>ไม่รู้ หา </a:t>
            </a:r>
            <a:r>
              <a:rPr lang="en-US" dirty="0"/>
              <a:t>Google</a:t>
            </a:r>
          </a:p>
          <a:p>
            <a:r>
              <a:rPr lang="en-US" dirty="0"/>
              <a:t>How to</a:t>
            </a:r>
          </a:p>
        </p:txBody>
      </p:sp>
      <p:sp>
        <p:nvSpPr>
          <p:cNvPr id="4" name="Slide Number Placeholder 3"/>
          <p:cNvSpPr>
            <a:spLocks noGrp="1"/>
          </p:cNvSpPr>
          <p:nvPr>
            <p:ph type="sldNum" sz="quarter" idx="5"/>
          </p:nvPr>
        </p:nvSpPr>
        <p:spPr/>
        <p:txBody>
          <a:bodyPr/>
          <a:lstStyle/>
          <a:p>
            <a:fld id="{C4EBAF19-7585-41B8-A1A3-DFBA289D6A63}" type="slidenum">
              <a:rPr lang="en-US" smtClean="0"/>
              <a:t>141</a:t>
            </a:fld>
            <a:endParaRPr lang="en-US"/>
          </a:p>
        </p:txBody>
      </p:sp>
    </p:spTree>
    <p:extLst>
      <p:ext uri="{BB962C8B-B14F-4D97-AF65-F5344CB8AC3E}">
        <p14:creationId xmlns:p14="http://schemas.microsoft.com/office/powerpoint/2010/main" val="3789225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55</a:t>
            </a:fld>
            <a:endParaRPr lang="en-US"/>
          </a:p>
        </p:txBody>
      </p:sp>
    </p:spTree>
    <p:extLst>
      <p:ext uri="{BB962C8B-B14F-4D97-AF65-F5344CB8AC3E}">
        <p14:creationId xmlns:p14="http://schemas.microsoft.com/office/powerpoint/2010/main" val="831374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65</a:t>
            </a:fld>
            <a:endParaRPr lang="en-US"/>
          </a:p>
        </p:txBody>
      </p:sp>
    </p:spTree>
    <p:extLst>
      <p:ext uri="{BB962C8B-B14F-4D97-AF65-F5344CB8AC3E}">
        <p14:creationId xmlns:p14="http://schemas.microsoft.com/office/powerpoint/2010/main" val="322700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66</a:t>
            </a:fld>
            <a:endParaRPr lang="en-US"/>
          </a:p>
        </p:txBody>
      </p:sp>
    </p:spTree>
    <p:extLst>
      <p:ext uri="{BB962C8B-B14F-4D97-AF65-F5344CB8AC3E}">
        <p14:creationId xmlns:p14="http://schemas.microsoft.com/office/powerpoint/2010/main" val="3627734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72</a:t>
            </a:fld>
            <a:endParaRPr lang="en-US"/>
          </a:p>
        </p:txBody>
      </p:sp>
    </p:spTree>
    <p:extLst>
      <p:ext uri="{BB962C8B-B14F-4D97-AF65-F5344CB8AC3E}">
        <p14:creationId xmlns:p14="http://schemas.microsoft.com/office/powerpoint/2010/main" val="1973693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ให้ทราบว่ามีอะไรบ้าง เวลาใช้งานจริงๆ อาจจะไม่จำเป็น ต้องเปิด หนังสือหาอยู่ดี</a:t>
            </a:r>
          </a:p>
          <a:p>
            <a:r>
              <a:rPr lang="th-TH" dirty="0"/>
              <a:t>ไม่รู้ หา </a:t>
            </a:r>
            <a:r>
              <a:rPr lang="en-US" dirty="0"/>
              <a:t>Google</a:t>
            </a:r>
          </a:p>
          <a:p>
            <a:r>
              <a:rPr lang="en-US" dirty="0"/>
              <a:t>How to</a:t>
            </a:r>
          </a:p>
        </p:txBody>
      </p:sp>
      <p:sp>
        <p:nvSpPr>
          <p:cNvPr id="4" name="Slide Number Placeholder 3"/>
          <p:cNvSpPr>
            <a:spLocks noGrp="1"/>
          </p:cNvSpPr>
          <p:nvPr>
            <p:ph type="sldNum" sz="quarter" idx="5"/>
          </p:nvPr>
        </p:nvSpPr>
        <p:spPr/>
        <p:txBody>
          <a:bodyPr/>
          <a:lstStyle/>
          <a:p>
            <a:fld id="{C4EBAF19-7585-41B8-A1A3-DFBA289D6A63}" type="slidenum">
              <a:rPr lang="en-US" smtClean="0"/>
              <a:t>73</a:t>
            </a:fld>
            <a:endParaRPr lang="en-US"/>
          </a:p>
        </p:txBody>
      </p:sp>
    </p:spTree>
    <p:extLst>
      <p:ext uri="{BB962C8B-B14F-4D97-AF65-F5344CB8AC3E}">
        <p14:creationId xmlns:p14="http://schemas.microsoft.com/office/powerpoint/2010/main" val="3596810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81</a:t>
            </a:fld>
            <a:endParaRPr lang="en-US"/>
          </a:p>
        </p:txBody>
      </p:sp>
    </p:spTree>
    <p:extLst>
      <p:ext uri="{BB962C8B-B14F-4D97-AF65-F5344CB8AC3E}">
        <p14:creationId xmlns:p14="http://schemas.microsoft.com/office/powerpoint/2010/main" val="1984930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EBAF19-7585-41B8-A1A3-DFBA289D6A63}" type="slidenum">
              <a:rPr lang="en-US" smtClean="0"/>
              <a:t>87</a:t>
            </a:fld>
            <a:endParaRPr lang="en-US"/>
          </a:p>
        </p:txBody>
      </p:sp>
    </p:spTree>
    <p:extLst>
      <p:ext uri="{BB962C8B-B14F-4D97-AF65-F5344CB8AC3E}">
        <p14:creationId xmlns:p14="http://schemas.microsoft.com/office/powerpoint/2010/main" val="193604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ให้ทราบว่ามีอะไรบ้าง เวลาใช้งานจริงๆ อาจจะไม่จำเป็น ต้องเปิด หนังสือหาอยู่ดี</a:t>
            </a:r>
          </a:p>
          <a:p>
            <a:r>
              <a:rPr lang="th-TH" dirty="0"/>
              <a:t>ไม่รู้ หา </a:t>
            </a:r>
            <a:r>
              <a:rPr lang="en-US" dirty="0"/>
              <a:t>Google</a:t>
            </a:r>
          </a:p>
          <a:p>
            <a:r>
              <a:rPr lang="en-US" dirty="0"/>
              <a:t>How to</a:t>
            </a:r>
          </a:p>
        </p:txBody>
      </p:sp>
      <p:sp>
        <p:nvSpPr>
          <p:cNvPr id="4" name="Slide Number Placeholder 3"/>
          <p:cNvSpPr>
            <a:spLocks noGrp="1"/>
          </p:cNvSpPr>
          <p:nvPr>
            <p:ph type="sldNum" sz="quarter" idx="5"/>
          </p:nvPr>
        </p:nvSpPr>
        <p:spPr/>
        <p:txBody>
          <a:bodyPr/>
          <a:lstStyle/>
          <a:p>
            <a:fld id="{C4EBAF19-7585-41B8-A1A3-DFBA289D6A63}" type="slidenum">
              <a:rPr lang="en-US" smtClean="0"/>
              <a:t>88</a:t>
            </a:fld>
            <a:endParaRPr lang="en-US"/>
          </a:p>
        </p:txBody>
      </p:sp>
    </p:spTree>
    <p:extLst>
      <p:ext uri="{BB962C8B-B14F-4D97-AF65-F5344CB8AC3E}">
        <p14:creationId xmlns:p14="http://schemas.microsoft.com/office/powerpoint/2010/main" val="16741473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8.sv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9.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9.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jpeg"/><Relationship Id="rId5" Type="http://schemas.openxmlformats.org/officeDocument/2006/relationships/image" Target="../media/image3.svg"/><Relationship Id="rId4" Type="http://schemas.openxmlformats.org/officeDocument/2006/relationships/image" Target="../media/image2.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3.sv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sv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sv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EABB83A-2804-C967-4D30-20A6272B1029}"/>
              </a:ext>
            </a:extLst>
          </p:cNvPr>
          <p:cNvPicPr>
            <a:picLocks noChangeAspect="1"/>
          </p:cNvPicPr>
          <p:nvPr userDrawn="1"/>
        </p:nvPicPr>
        <p:blipFill>
          <a:blip r:embed="rId2"/>
          <a:stretch>
            <a:fillRect/>
          </a:stretch>
        </p:blipFill>
        <p:spPr>
          <a:xfrm>
            <a:off x="14413446" y="6396"/>
            <a:ext cx="984664" cy="976087"/>
          </a:xfrm>
          <a:prstGeom prst="rect">
            <a:avLst/>
          </a:prstGeom>
        </p:spPr>
      </p:pic>
      <p:pic>
        <p:nvPicPr>
          <p:cNvPr id="24" name="Picture 2">
            <a:extLst>
              <a:ext uri="{FF2B5EF4-FFF2-40B4-BE49-F238E27FC236}">
                <a16:creationId xmlns:a16="http://schemas.microsoft.com/office/drawing/2014/main" id="{492C0B91-CC01-A24C-19D1-B0FE7999BC41}"/>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4212" b="39070"/>
          <a:stretch/>
        </p:blipFill>
        <p:spPr>
          <a:xfrm rot="-10800000">
            <a:off x="16846298" y="-19052"/>
            <a:ext cx="1441702" cy="1574591"/>
          </a:xfrm>
          <a:prstGeom prst="rect">
            <a:avLst/>
          </a:prstGeom>
        </p:spPr>
      </p:pic>
      <p:pic>
        <p:nvPicPr>
          <p:cNvPr id="25" name="Picture 3">
            <a:extLst>
              <a:ext uri="{FF2B5EF4-FFF2-40B4-BE49-F238E27FC236}">
                <a16:creationId xmlns:a16="http://schemas.microsoft.com/office/drawing/2014/main" id="{8363AE10-72A7-5D8C-6593-4DADFD37D41E}"/>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5384" b="39070"/>
          <a:stretch/>
        </p:blipFill>
        <p:spPr>
          <a:xfrm rot="-10800000" flipH="1">
            <a:off x="0" y="-1"/>
            <a:ext cx="1669841" cy="1574589"/>
          </a:xfrm>
          <a:prstGeom prst="rect">
            <a:avLst/>
          </a:prstGeom>
        </p:spPr>
      </p:pic>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5" cstate="screen">
            <a:alphaModFix amt="29000"/>
            <a:extLst>
              <a:ext uri="{28A0092B-C50C-407E-A947-70E740481C1C}">
                <a14:useLocalDpi xmlns:a14="http://schemas.microsoft.com/office/drawing/2010/main"/>
              </a:ext>
              <a:ext uri="{96DAC541-7B7A-43D3-8B79-37D633B846F1}">
                <asvg:svgBlip xmlns:asvg="http://schemas.microsoft.com/office/drawing/2016/SVG/main" r:embed="rId6"/>
              </a:ext>
            </a:extLst>
          </a:blip>
          <a:srcRect l="45003"/>
          <a:stretch/>
        </p:blipFill>
        <p:spPr>
          <a:xfrm>
            <a:off x="0" y="4407207"/>
            <a:ext cx="134054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5" cstate="screen">
            <a:alphaModFix amt="29000"/>
            <a:extLst>
              <a:ext uri="{28A0092B-C50C-407E-A947-70E740481C1C}">
                <a14:useLocalDpi xmlns:a14="http://schemas.microsoft.com/office/drawing/2010/main"/>
              </a:ext>
              <a:ext uri="{96DAC541-7B7A-43D3-8B79-37D633B846F1}">
                <asvg:svgBlip xmlns:asvg="http://schemas.microsoft.com/office/drawing/2016/SVG/main" r:embed="rId6"/>
              </a:ext>
            </a:extLst>
          </a:blip>
          <a:srcRect r="46874"/>
          <a:stretch/>
        </p:blipFill>
        <p:spPr>
          <a:xfrm>
            <a:off x="16993061" y="4407207"/>
            <a:ext cx="1294939" cy="2322253"/>
          </a:xfrm>
          <a:prstGeom prst="rect">
            <a:avLst/>
          </a:prstGeom>
        </p:spPr>
      </p:pic>
      <p:sp>
        <p:nvSpPr>
          <p:cNvPr id="2" name="Title 1" descr="&#10;">
            <a:extLst>
              <a:ext uri="{FF2B5EF4-FFF2-40B4-BE49-F238E27FC236}">
                <a16:creationId xmlns:a16="http://schemas.microsoft.com/office/drawing/2014/main" id="{86114DF5-322E-7A4E-FBBD-2D4EB24FBE93}"/>
              </a:ext>
            </a:extLst>
          </p:cNvPr>
          <p:cNvSpPr>
            <a:spLocks noGrp="1"/>
          </p:cNvSpPr>
          <p:nvPr>
            <p:ph type="title"/>
          </p:nvPr>
        </p:nvSpPr>
        <p:spPr>
          <a:xfrm>
            <a:off x="2400300" y="1142999"/>
            <a:ext cx="13487400" cy="1143000"/>
          </a:xfrm>
        </p:spPr>
        <p:txBody>
          <a:bodyPr>
            <a:noAutofit/>
          </a:bodyPr>
          <a:lstStyle>
            <a:lvl1pPr>
              <a:defRPr sz="5000">
                <a:latin typeface="League Spartan SemiBold" pitchFamily="2" charset="0"/>
              </a:defRPr>
            </a:lvl1pPr>
          </a:lstStyle>
          <a:p>
            <a:r>
              <a:rPr lang="en-US" dirty="0"/>
              <a:t>Click to edit Master title style</a:t>
            </a:r>
          </a:p>
        </p:txBody>
      </p:sp>
      <p:sp>
        <p:nvSpPr>
          <p:cNvPr id="13" name="Date Placeholder 3">
            <a:extLst>
              <a:ext uri="{FF2B5EF4-FFF2-40B4-BE49-F238E27FC236}">
                <a16:creationId xmlns:a16="http://schemas.microsoft.com/office/drawing/2014/main" id="{B0CF03EE-8580-DAB0-9DA2-73C04D6B45CC}"/>
              </a:ext>
            </a:extLst>
          </p:cNvPr>
          <p:cNvSpPr>
            <a:spLocks noGrp="1"/>
          </p:cNvSpPr>
          <p:nvPr>
            <p:ph type="dt" sz="half" idx="2"/>
          </p:nvPr>
        </p:nvSpPr>
        <p:spPr>
          <a:xfrm>
            <a:off x="1306169" y="9729273"/>
            <a:ext cx="2133600" cy="365125"/>
          </a:xfrm>
          <a:prstGeom prst="rect">
            <a:avLst/>
          </a:prstGeom>
        </p:spPr>
        <p:txBody>
          <a:bodyPr vert="horz" lIns="91440" tIns="45720" rIns="91440" bIns="45720" rtlCol="0" anchor="ctr"/>
          <a:lstStyle>
            <a:lvl1pPr algn="l">
              <a:defRPr sz="1800">
                <a:solidFill>
                  <a:schemeClr val="tx1">
                    <a:tint val="75000"/>
                  </a:schemeClr>
                </a:solidFill>
                <a:latin typeface="League Spartan Bold" pitchFamily="2" charset="0"/>
              </a:defRPr>
            </a:lvl1pPr>
          </a:lstStyle>
          <a:p>
            <a:fld id="{D3AA439E-FF78-47F5-A0B9-15ADE5C62C2A}" type="datetime1">
              <a:rPr lang="en-US" smtClean="0"/>
              <a:pPr/>
              <a:t>05/06/2023</a:t>
            </a:fld>
            <a:endParaRPr lang="en-US"/>
          </a:p>
        </p:txBody>
      </p:sp>
      <p:pic>
        <p:nvPicPr>
          <p:cNvPr id="3" name="Picture 2">
            <a:extLst>
              <a:ext uri="{FF2B5EF4-FFF2-40B4-BE49-F238E27FC236}">
                <a16:creationId xmlns:a16="http://schemas.microsoft.com/office/drawing/2014/main" id="{6A2C509A-8A83-45D3-88A9-6C4AE76D72C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50000" b="50000"/>
          <a:stretch/>
        </p:blipFill>
        <p:spPr>
          <a:xfrm>
            <a:off x="17096129" y="9095129"/>
            <a:ext cx="1191872" cy="1191872"/>
          </a:xfrm>
          <a:prstGeom prst="rect">
            <a:avLst/>
          </a:prstGeom>
        </p:spPr>
      </p:pic>
      <p:pic>
        <p:nvPicPr>
          <p:cNvPr id="4" name="Picture 3">
            <a:extLst>
              <a:ext uri="{FF2B5EF4-FFF2-40B4-BE49-F238E27FC236}">
                <a16:creationId xmlns:a16="http://schemas.microsoft.com/office/drawing/2014/main" id="{683E152C-5A78-4C8C-8067-422B630C885A}"/>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50136" b="49872"/>
          <a:stretch/>
        </p:blipFill>
        <p:spPr>
          <a:xfrm>
            <a:off x="0" y="9095129"/>
            <a:ext cx="1188628" cy="1191871"/>
          </a:xfrm>
          <a:prstGeom prst="rect">
            <a:avLst/>
          </a:prstGeom>
        </p:spPr>
      </p:pic>
      <p:pic>
        <p:nvPicPr>
          <p:cNvPr id="5" name="Picture 4">
            <a:extLst>
              <a:ext uri="{FF2B5EF4-FFF2-40B4-BE49-F238E27FC236}">
                <a16:creationId xmlns:a16="http://schemas.microsoft.com/office/drawing/2014/main" id="{8B43E432-64C4-4483-A49F-470AC98AAE37}"/>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b="54569"/>
          <a:stretch/>
        </p:blipFill>
        <p:spPr>
          <a:xfrm>
            <a:off x="7418682" y="8724900"/>
            <a:ext cx="3450635" cy="1562100"/>
          </a:xfrm>
          <a:prstGeom prst="rect">
            <a:avLst/>
          </a:prstGeom>
        </p:spPr>
      </p:pic>
    </p:spTree>
    <p:extLst>
      <p:ext uri="{BB962C8B-B14F-4D97-AF65-F5344CB8AC3E}">
        <p14:creationId xmlns:p14="http://schemas.microsoft.com/office/powerpoint/2010/main" val="34835470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p:bg>
      <p:bgRef idx="1001">
        <a:schemeClr val="bg1"/>
      </p:bgRef>
    </p:bg>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492C0B91-CC01-A24C-19D1-B0FE7999BC4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8598" b="29589"/>
          <a:stretch/>
        </p:blipFill>
        <p:spPr>
          <a:xfrm rot="-10800000">
            <a:off x="14856034" y="-1"/>
            <a:ext cx="3431966" cy="3384341"/>
          </a:xfrm>
          <a:prstGeom prst="rect">
            <a:avLst/>
          </a:prstGeom>
        </p:spPr>
      </p:pic>
      <p:pic>
        <p:nvPicPr>
          <p:cNvPr id="25" name="Picture 3">
            <a:extLst>
              <a:ext uri="{FF2B5EF4-FFF2-40B4-BE49-F238E27FC236}">
                <a16:creationId xmlns:a16="http://schemas.microsoft.com/office/drawing/2014/main" id="{8363AE10-72A7-5D8C-6593-4DADFD37D41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2110" b="29589"/>
          <a:stretch/>
        </p:blipFill>
        <p:spPr>
          <a:xfrm rot="-10800000" flipH="1">
            <a:off x="-1" y="-1"/>
            <a:ext cx="3743813" cy="3384341"/>
          </a:xfrm>
          <a:prstGeom prst="rect">
            <a:avLst/>
          </a:prstGeom>
        </p:spPr>
      </p:pic>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4" cstate="screen">
            <a:alphaModFix amt="29000"/>
            <a:extLst>
              <a:ext uri="{28A0092B-C50C-407E-A947-70E740481C1C}">
                <a14:useLocalDpi xmlns:a14="http://schemas.microsoft.com/office/drawing/2010/main"/>
              </a:ext>
              <a:ext uri="{96DAC541-7B7A-43D3-8B79-37D633B846F1}">
                <asvg:svgBlip xmlns:asvg="http://schemas.microsoft.com/office/drawing/2016/SVG/main" r:embed="rId5"/>
              </a:ext>
            </a:extLst>
          </a:blip>
          <a:srcRect l="45003"/>
          <a:stretch/>
        </p:blipFill>
        <p:spPr>
          <a:xfrm>
            <a:off x="0" y="4407207"/>
            <a:ext cx="134054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4" cstate="screen">
            <a:alphaModFix amt="29000"/>
            <a:extLst>
              <a:ext uri="{28A0092B-C50C-407E-A947-70E740481C1C}">
                <a14:useLocalDpi xmlns:a14="http://schemas.microsoft.com/office/drawing/2010/main"/>
              </a:ext>
              <a:ext uri="{96DAC541-7B7A-43D3-8B79-37D633B846F1}">
                <asvg:svgBlip xmlns:asvg="http://schemas.microsoft.com/office/drawing/2016/SVG/main" r:embed="rId5"/>
              </a:ext>
            </a:extLst>
          </a:blip>
          <a:srcRect r="46874"/>
          <a:stretch/>
        </p:blipFill>
        <p:spPr>
          <a:xfrm>
            <a:off x="16993061" y="4407207"/>
            <a:ext cx="1294939" cy="2322253"/>
          </a:xfrm>
          <a:prstGeom prst="rect">
            <a:avLst/>
          </a:prstGeom>
        </p:spPr>
      </p:pic>
      <p:pic>
        <p:nvPicPr>
          <p:cNvPr id="19" name="Picture 18">
            <a:extLst>
              <a:ext uri="{FF2B5EF4-FFF2-40B4-BE49-F238E27FC236}">
                <a16:creationId xmlns:a16="http://schemas.microsoft.com/office/drawing/2014/main" id="{677D9F3F-C191-4FDC-8753-F9F8C123F8B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b="54257"/>
          <a:stretch/>
        </p:blipFill>
        <p:spPr>
          <a:xfrm>
            <a:off x="7418682" y="8724706"/>
            <a:ext cx="3450635" cy="1572832"/>
          </a:xfrm>
          <a:prstGeom prst="rect">
            <a:avLst/>
          </a:prstGeom>
        </p:spPr>
      </p:pic>
      <p:sp>
        <p:nvSpPr>
          <p:cNvPr id="20" name="Title 1" descr="&#10;">
            <a:extLst>
              <a:ext uri="{FF2B5EF4-FFF2-40B4-BE49-F238E27FC236}">
                <a16:creationId xmlns:a16="http://schemas.microsoft.com/office/drawing/2014/main" id="{718872EF-C33B-4994-9047-7D98BC3777AD}"/>
              </a:ext>
            </a:extLst>
          </p:cNvPr>
          <p:cNvSpPr>
            <a:spLocks noGrp="1"/>
          </p:cNvSpPr>
          <p:nvPr>
            <p:ph type="title"/>
          </p:nvPr>
        </p:nvSpPr>
        <p:spPr>
          <a:xfrm>
            <a:off x="2398920" y="3835706"/>
            <a:ext cx="13487400" cy="2322253"/>
          </a:xfrm>
        </p:spPr>
        <p:txBody>
          <a:bodyPr anchor="t">
            <a:noAutofit/>
          </a:bodyPr>
          <a:lstStyle>
            <a:lvl1pPr>
              <a:defRPr sz="6600">
                <a:latin typeface="Kanit SemiBold" pitchFamily="2" charset="-34"/>
                <a:cs typeface="Kanit SemiBold" pitchFamily="2" charset="-34"/>
              </a:defRPr>
            </a:lvl1pPr>
          </a:lstStyle>
          <a:p>
            <a:r>
              <a:rPr lang="en-US" dirty="0"/>
              <a:t>Click to edit Master title style</a:t>
            </a:r>
          </a:p>
        </p:txBody>
      </p:sp>
      <p:pic>
        <p:nvPicPr>
          <p:cNvPr id="3" name="Picture 2">
            <a:extLst>
              <a:ext uri="{FF2B5EF4-FFF2-40B4-BE49-F238E27FC236}">
                <a16:creationId xmlns:a16="http://schemas.microsoft.com/office/drawing/2014/main" id="{7ED27142-2D9B-45D2-B4FF-741D982D1EB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50000" b="50000"/>
          <a:stretch/>
        </p:blipFill>
        <p:spPr>
          <a:xfrm>
            <a:off x="-2" y="8235518"/>
            <a:ext cx="2054531" cy="2051482"/>
          </a:xfrm>
          <a:prstGeom prst="rect">
            <a:avLst/>
          </a:prstGeom>
        </p:spPr>
      </p:pic>
      <p:pic>
        <p:nvPicPr>
          <p:cNvPr id="4" name="Picture 3">
            <a:extLst>
              <a:ext uri="{FF2B5EF4-FFF2-40B4-BE49-F238E27FC236}">
                <a16:creationId xmlns:a16="http://schemas.microsoft.com/office/drawing/2014/main" id="{178B458B-3A9B-4864-AC1D-E469E790AAAA}"/>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9933" b="50000"/>
          <a:stretch/>
        </p:blipFill>
        <p:spPr>
          <a:xfrm>
            <a:off x="16230711" y="8243008"/>
            <a:ext cx="2057289" cy="2054530"/>
          </a:xfrm>
          <a:prstGeom prst="rect">
            <a:avLst/>
          </a:prstGeom>
        </p:spPr>
      </p:pic>
      <p:pic>
        <p:nvPicPr>
          <p:cNvPr id="2" name="Picture 1">
            <a:extLst>
              <a:ext uri="{FF2B5EF4-FFF2-40B4-BE49-F238E27FC236}">
                <a16:creationId xmlns:a16="http://schemas.microsoft.com/office/drawing/2014/main" id="{4478A261-3C02-E9F4-AF46-A9B5EA88D7EA}"/>
              </a:ext>
            </a:extLst>
          </p:cNvPr>
          <p:cNvPicPr>
            <a:picLocks noChangeAspect="1"/>
          </p:cNvPicPr>
          <p:nvPr userDrawn="1"/>
        </p:nvPicPr>
        <p:blipFill rotWithShape="1">
          <a:blip r:embed="rId9">
            <a:extLst>
              <a:ext uri="{BEBA8EAE-BF5A-486C-A8C5-ECC9F3942E4B}">
                <a14:imgProps xmlns:a14="http://schemas.microsoft.com/office/drawing/2010/main">
                  <a14:imgLayer r:embed="rId10">
                    <a14:imgEffect>
                      <a14:backgroundRemoval t="6800" b="90000" l="10000" r="90000">
                        <a14:foregroundMark x1="44000" y1="34600" x2="50400" y2="79000"/>
                        <a14:foregroundMark x1="55600" y1="74600" x2="56400" y2="40200"/>
                        <a14:foregroundMark x1="65400" y1="44800" x2="57200" y2="61400"/>
                        <a14:foregroundMark x1="65800" y1="61400" x2="65800" y2="61400"/>
                        <a14:foregroundMark x1="33000" y1="44000" x2="76000" y2="52000"/>
                        <a14:foregroundMark x1="25600" y1="50000" x2="69600" y2="53400"/>
                        <a14:foregroundMark x1="21800" y1="58400" x2="72600" y2="61800"/>
                        <a14:foregroundMark x1="36400" y1="66600" x2="68200" y2="66400"/>
                        <a14:foregroundMark x1="33800" y1="69600" x2="55800" y2="70400"/>
                        <a14:foregroundMark x1="41600" y1="76800" x2="43800" y2="62800"/>
                        <a14:foregroundMark x1="28000" y1="54200" x2="49800" y2="53200"/>
                        <a14:foregroundMark x1="48200" y1="41000" x2="51400" y2="56800"/>
                        <a14:foregroundMark x1="32600" y1="48200" x2="49600" y2="48000"/>
                        <a14:foregroundMark x1="57800" y1="43200" x2="68800" y2="59400"/>
                        <a14:foregroundMark x1="61000" y1="57200" x2="61000" y2="57200"/>
                        <a14:foregroundMark x1="52800" y1="42400" x2="52800" y2="42400"/>
                        <a14:foregroundMark x1="64000" y1="58000" x2="64000" y2="58000"/>
                      </a14:backgroundRemoval>
                    </a14:imgEffect>
                  </a14:imgLayer>
                </a14:imgProps>
              </a:ext>
              <a:ext uri="{28A0092B-C50C-407E-A947-70E740481C1C}">
                <a14:useLocalDpi xmlns:a14="http://schemas.microsoft.com/office/drawing/2010/main" val="0"/>
              </a:ext>
            </a:extLst>
          </a:blip>
          <a:srcRect l="12314" t="8089" r="11595" b="16135"/>
          <a:stretch/>
        </p:blipFill>
        <p:spPr>
          <a:xfrm>
            <a:off x="7976682" y="7563579"/>
            <a:ext cx="2331876" cy="2322254"/>
          </a:xfrm>
          <a:prstGeom prst="ellipse">
            <a:avLst/>
          </a:prstGeom>
        </p:spPr>
      </p:pic>
    </p:spTree>
    <p:extLst>
      <p:ext uri="{BB962C8B-B14F-4D97-AF65-F5344CB8AC3E}">
        <p14:creationId xmlns:p14="http://schemas.microsoft.com/office/powerpoint/2010/main" val="355604375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p:bg>
      <p:bgRef idx="1001">
        <a:schemeClr val="bg1"/>
      </p:bgRef>
    </p:bg>
    <p:spTree>
      <p:nvGrpSpPr>
        <p:cNvPr id="1" name=""/>
        <p:cNvGrpSpPr/>
        <p:nvPr/>
      </p:nvGrpSpPr>
      <p:grpSpPr>
        <a:xfrm>
          <a:off x="0" y="0"/>
          <a:ext cx="0" cy="0"/>
          <a:chOff x="0" y="0"/>
          <a:chExt cx="0" cy="0"/>
        </a:xfrm>
      </p:grpSpPr>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5003"/>
          <a:stretch/>
        </p:blipFill>
        <p:spPr>
          <a:xfrm>
            <a:off x="0" y="4407207"/>
            <a:ext cx="134054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5002"/>
          <a:stretch/>
        </p:blipFill>
        <p:spPr>
          <a:xfrm>
            <a:off x="16993061" y="4407207"/>
            <a:ext cx="1340549" cy="2322253"/>
          </a:xfrm>
          <a:prstGeom prst="rect">
            <a:avLst/>
          </a:prstGeom>
        </p:spPr>
      </p:pic>
      <p:pic>
        <p:nvPicPr>
          <p:cNvPr id="19" name="Picture 18">
            <a:extLst>
              <a:ext uri="{FF2B5EF4-FFF2-40B4-BE49-F238E27FC236}">
                <a16:creationId xmlns:a16="http://schemas.microsoft.com/office/drawing/2014/main" id="{438AEC3D-EAA5-42C3-8DB7-182EA257EC9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4569"/>
          <a:stretch/>
        </p:blipFill>
        <p:spPr>
          <a:xfrm>
            <a:off x="7418682" y="8724900"/>
            <a:ext cx="3450635" cy="1562100"/>
          </a:xfrm>
          <a:prstGeom prst="rect">
            <a:avLst/>
          </a:prstGeom>
        </p:spPr>
      </p:pic>
      <p:pic>
        <p:nvPicPr>
          <p:cNvPr id="20" name="Picture 2">
            <a:extLst>
              <a:ext uri="{FF2B5EF4-FFF2-40B4-BE49-F238E27FC236}">
                <a16:creationId xmlns:a16="http://schemas.microsoft.com/office/drawing/2014/main" id="{FA086BE9-65C0-49E8-9857-CF727ADE4740}"/>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8598" b="29589"/>
          <a:stretch/>
        </p:blipFill>
        <p:spPr>
          <a:xfrm rot="-10800000">
            <a:off x="14856034" y="-1"/>
            <a:ext cx="3431966" cy="3384341"/>
          </a:xfrm>
          <a:prstGeom prst="rect">
            <a:avLst/>
          </a:prstGeom>
        </p:spPr>
      </p:pic>
      <p:pic>
        <p:nvPicPr>
          <p:cNvPr id="21" name="Picture 3">
            <a:extLst>
              <a:ext uri="{FF2B5EF4-FFF2-40B4-BE49-F238E27FC236}">
                <a16:creationId xmlns:a16="http://schemas.microsoft.com/office/drawing/2014/main" id="{DD5AFAF4-1AA4-44EC-B44D-3EDB8434FF75}"/>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2110" b="29589"/>
          <a:stretch/>
        </p:blipFill>
        <p:spPr>
          <a:xfrm rot="-10800000" flipH="1">
            <a:off x="-1" y="-1"/>
            <a:ext cx="3743813" cy="3384341"/>
          </a:xfrm>
          <a:prstGeom prst="rect">
            <a:avLst/>
          </a:prstGeom>
        </p:spPr>
      </p:pic>
      <p:pic>
        <p:nvPicPr>
          <p:cNvPr id="22" name="Picture 21">
            <a:extLst>
              <a:ext uri="{FF2B5EF4-FFF2-40B4-BE49-F238E27FC236}">
                <a16:creationId xmlns:a16="http://schemas.microsoft.com/office/drawing/2014/main" id="{E4135BBC-CFD2-4998-9067-B16D3FEFAB8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50000" b="50000"/>
          <a:stretch/>
        </p:blipFill>
        <p:spPr>
          <a:xfrm>
            <a:off x="-2" y="8235518"/>
            <a:ext cx="2054531" cy="2051482"/>
          </a:xfrm>
          <a:prstGeom prst="rect">
            <a:avLst/>
          </a:prstGeom>
        </p:spPr>
      </p:pic>
      <p:pic>
        <p:nvPicPr>
          <p:cNvPr id="23" name="Picture 22">
            <a:extLst>
              <a:ext uri="{FF2B5EF4-FFF2-40B4-BE49-F238E27FC236}">
                <a16:creationId xmlns:a16="http://schemas.microsoft.com/office/drawing/2014/main" id="{0A39889B-6C63-40E9-964E-349D0A80A21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9933" b="50000"/>
          <a:stretch/>
        </p:blipFill>
        <p:spPr>
          <a:xfrm>
            <a:off x="16230711" y="8243008"/>
            <a:ext cx="2057289" cy="2054530"/>
          </a:xfrm>
          <a:prstGeom prst="rect">
            <a:avLst/>
          </a:prstGeom>
        </p:spPr>
      </p:pic>
      <p:sp>
        <p:nvSpPr>
          <p:cNvPr id="41" name="Title 1" descr="&#10;">
            <a:extLst>
              <a:ext uri="{FF2B5EF4-FFF2-40B4-BE49-F238E27FC236}">
                <a16:creationId xmlns:a16="http://schemas.microsoft.com/office/drawing/2014/main" id="{B2E59B97-8FDC-45BD-A294-B794648C2EEE}"/>
              </a:ext>
            </a:extLst>
          </p:cNvPr>
          <p:cNvSpPr>
            <a:spLocks noGrp="1"/>
          </p:cNvSpPr>
          <p:nvPr>
            <p:ph type="title"/>
          </p:nvPr>
        </p:nvSpPr>
        <p:spPr>
          <a:xfrm>
            <a:off x="2398920" y="3835706"/>
            <a:ext cx="13487400" cy="2322253"/>
          </a:xfrm>
        </p:spPr>
        <p:txBody>
          <a:bodyPr anchor="t">
            <a:noAutofit/>
          </a:bodyPr>
          <a:lstStyle>
            <a:lvl1pPr>
              <a:defRPr sz="6600">
                <a:latin typeface="Kanit SemiBold" pitchFamily="2" charset="-34"/>
                <a:cs typeface="Kanit SemiBold" pitchFamily="2" charset="-34"/>
              </a:defRPr>
            </a:lvl1pPr>
          </a:lstStyle>
          <a:p>
            <a:r>
              <a:rPr lang="en-US" dirty="0"/>
              <a:t>Click to edit Master title style</a:t>
            </a:r>
          </a:p>
        </p:txBody>
      </p:sp>
      <p:sp>
        <p:nvSpPr>
          <p:cNvPr id="5" name="Oval 4">
            <a:extLst>
              <a:ext uri="{FF2B5EF4-FFF2-40B4-BE49-F238E27FC236}">
                <a16:creationId xmlns:a16="http://schemas.microsoft.com/office/drawing/2014/main" id="{4E27CBB3-BF27-EB13-5182-C58DD40221C5}"/>
              </a:ext>
            </a:extLst>
          </p:cNvPr>
          <p:cNvSpPr/>
          <p:nvPr userDrawn="1"/>
        </p:nvSpPr>
        <p:spPr>
          <a:xfrm>
            <a:off x="7574725" y="6571225"/>
            <a:ext cx="3464984" cy="343671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146D2E-37F1-E46F-87BF-FF7B86208A21}"/>
              </a:ext>
            </a:extLst>
          </p:cNvPr>
          <p:cNvPicPr>
            <a:picLocks noChangeAspect="1"/>
          </p:cNvPicPr>
          <p:nvPr userDrawn="1"/>
        </p:nvPicPr>
        <p:blipFill rotWithShape="1">
          <a:blip r:embed="rId9">
            <a:extLst>
              <a:ext uri="{BEBA8EAE-BF5A-486C-A8C5-ECC9F3942E4B}">
                <a14:imgProps xmlns:a14="http://schemas.microsoft.com/office/drawing/2010/main">
                  <a14:imgLayer r:embed="rId10">
                    <a14:imgEffect>
                      <a14:backgroundRemoval t="6800" b="90000" l="10000" r="90000">
                        <a14:foregroundMark x1="44000" y1="34600" x2="50400" y2="79000"/>
                        <a14:foregroundMark x1="55600" y1="74600" x2="56400" y2="40200"/>
                        <a14:foregroundMark x1="65400" y1="44800" x2="57200" y2="61400"/>
                        <a14:foregroundMark x1="65800" y1="61400" x2="65800" y2="61400"/>
                        <a14:foregroundMark x1="33000" y1="44000" x2="76000" y2="52000"/>
                        <a14:foregroundMark x1="25600" y1="50000" x2="69600" y2="53400"/>
                        <a14:foregroundMark x1="21800" y1="58400" x2="72600" y2="61800"/>
                        <a14:foregroundMark x1="36400" y1="66600" x2="68200" y2="66400"/>
                        <a14:foregroundMark x1="33800" y1="69600" x2="55800" y2="70400"/>
                        <a14:foregroundMark x1="41600" y1="76800" x2="43800" y2="62800"/>
                        <a14:foregroundMark x1="28000" y1="54200" x2="49800" y2="53200"/>
                        <a14:foregroundMark x1="48200" y1="41000" x2="51400" y2="56800"/>
                        <a14:foregroundMark x1="32600" y1="48200" x2="49600" y2="48000"/>
                        <a14:foregroundMark x1="57800" y1="43200" x2="68800" y2="59400"/>
                        <a14:foregroundMark x1="61000" y1="57200" x2="61000" y2="57200"/>
                        <a14:foregroundMark x1="52800" y1="42400" x2="52800" y2="42400"/>
                        <a14:foregroundMark x1="64000" y1="58000" x2="64000" y2="58000"/>
                      </a14:backgroundRemoval>
                    </a14:imgEffect>
                  </a14:imgLayer>
                </a14:imgProps>
              </a:ext>
              <a:ext uri="{28A0092B-C50C-407E-A947-70E740481C1C}">
                <a14:useLocalDpi xmlns:a14="http://schemas.microsoft.com/office/drawing/2010/main" val="0"/>
              </a:ext>
            </a:extLst>
          </a:blip>
          <a:srcRect l="12314" t="8089" r="11595" b="16135"/>
          <a:stretch/>
        </p:blipFill>
        <p:spPr>
          <a:xfrm>
            <a:off x="7620000" y="6609325"/>
            <a:ext cx="3374434" cy="3360510"/>
          </a:xfrm>
          <a:prstGeom prst="ellipse">
            <a:avLst/>
          </a:prstGeom>
        </p:spPr>
      </p:pic>
    </p:spTree>
    <p:extLst>
      <p:ext uri="{BB962C8B-B14F-4D97-AF65-F5344CB8AC3E}">
        <p14:creationId xmlns:p14="http://schemas.microsoft.com/office/powerpoint/2010/main" val="294757096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A52E688-489A-3391-4A00-7B0EDC46075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0350" b="41747"/>
          <a:stretch/>
        </p:blipFill>
        <p:spPr>
          <a:xfrm rot="-10800000">
            <a:off x="16255916" y="-2"/>
            <a:ext cx="2032084" cy="1984457"/>
          </a:xfrm>
          <a:prstGeom prst="rect">
            <a:avLst/>
          </a:prstGeom>
        </p:spPr>
      </p:pic>
      <p:pic>
        <p:nvPicPr>
          <p:cNvPr id="9" name="Picture 4">
            <a:extLst>
              <a:ext uri="{FF2B5EF4-FFF2-40B4-BE49-F238E27FC236}">
                <a16:creationId xmlns:a16="http://schemas.microsoft.com/office/drawing/2014/main" id="{79E4C623-496C-DD9B-8B5A-5C2416385E99}"/>
              </a:ext>
            </a:extLst>
          </p:cNvPr>
          <p:cNvPicPr>
            <a:picLocks noChangeAspect="1"/>
          </p:cNvPicPr>
          <p:nvPr userDrawn="1"/>
        </p:nvPicPr>
        <p:blipFill rotWithShape="1">
          <a:blip r:embed="rId4" cstate="screen">
            <a:alphaModFix amt="29000"/>
            <a:extLst>
              <a:ext uri="{28A0092B-C50C-407E-A947-70E740481C1C}">
                <a14:useLocalDpi xmlns:a14="http://schemas.microsoft.com/office/drawing/2010/main"/>
              </a:ext>
              <a:ext uri="{96DAC541-7B7A-43D3-8B79-37D633B846F1}">
                <asvg:svgBlip xmlns:asvg="http://schemas.microsoft.com/office/drawing/2016/SVG/main" r:embed="rId5"/>
              </a:ext>
            </a:extLst>
          </a:blip>
          <a:srcRect l="50019"/>
          <a:stretch/>
        </p:blipFill>
        <p:spPr>
          <a:xfrm>
            <a:off x="0" y="1254172"/>
            <a:ext cx="1218279" cy="2322253"/>
          </a:xfrm>
          <a:prstGeom prst="rect">
            <a:avLst/>
          </a:prstGeom>
        </p:spPr>
      </p:pic>
      <p:pic>
        <p:nvPicPr>
          <p:cNvPr id="10" name="Picture 5">
            <a:extLst>
              <a:ext uri="{FF2B5EF4-FFF2-40B4-BE49-F238E27FC236}">
                <a16:creationId xmlns:a16="http://schemas.microsoft.com/office/drawing/2014/main" id="{5496F2BE-F01A-C4B8-9C8D-0E8FD685BF9B}"/>
              </a:ext>
            </a:extLst>
          </p:cNvPr>
          <p:cNvPicPr>
            <a:picLocks noChangeAspect="1"/>
          </p:cNvPicPr>
          <p:nvPr userDrawn="1"/>
        </p:nvPicPr>
        <p:blipFill rotWithShape="1">
          <a:blip r:embed="rId4" cstate="screen">
            <a:alphaModFix amt="29000"/>
            <a:extLst>
              <a:ext uri="{28A0092B-C50C-407E-A947-70E740481C1C}">
                <a14:useLocalDpi xmlns:a14="http://schemas.microsoft.com/office/drawing/2010/main"/>
              </a:ext>
              <a:ext uri="{96DAC541-7B7A-43D3-8B79-37D633B846F1}">
                <asvg:svgBlip xmlns:asvg="http://schemas.microsoft.com/office/drawing/2016/SVG/main" r:embed="rId5"/>
              </a:ext>
            </a:extLst>
          </a:blip>
          <a:srcRect r="46874"/>
          <a:stretch/>
        </p:blipFill>
        <p:spPr>
          <a:xfrm>
            <a:off x="16993061" y="4407207"/>
            <a:ext cx="1294939" cy="2322253"/>
          </a:xfrm>
          <a:prstGeom prst="rect">
            <a:avLst/>
          </a:prstGeom>
        </p:spPr>
      </p:pic>
      <p:sp>
        <p:nvSpPr>
          <p:cNvPr id="18" name="Slide Number Placeholder 6">
            <a:extLst>
              <a:ext uri="{FF2B5EF4-FFF2-40B4-BE49-F238E27FC236}">
                <a16:creationId xmlns:a16="http://schemas.microsoft.com/office/drawing/2014/main" id="{AA9954E2-C5E8-BE7C-1E59-CB8164F4BC84}"/>
              </a:ext>
            </a:extLst>
          </p:cNvPr>
          <p:cNvSpPr>
            <a:spLocks noGrp="1"/>
          </p:cNvSpPr>
          <p:nvPr>
            <p:ph type="sldNum" sz="quarter" idx="12"/>
          </p:nvPr>
        </p:nvSpPr>
        <p:spPr>
          <a:xfrm>
            <a:off x="16097250" y="9791700"/>
            <a:ext cx="2133600" cy="365125"/>
          </a:xfrm>
        </p:spPr>
        <p:txBody>
          <a:bodyPr/>
          <a:lstStyle>
            <a:lvl1pPr>
              <a:defRPr sz="1600">
                <a:latin typeface="Kanit SemiBold" pitchFamily="2" charset="-34"/>
                <a:cs typeface="Kanit SemiBold" pitchFamily="2" charset="-34"/>
              </a:defRPr>
            </a:lvl1pPr>
          </a:lstStyle>
          <a:p>
            <a:fld id="{B6F15528-21DE-4FAA-801E-634DDDAF4B2B}" type="slidenum">
              <a:rPr lang="en-US" smtClean="0"/>
              <a:pPr/>
              <a:t>‹#›</a:t>
            </a:fld>
            <a:endParaRPr lang="en-US" dirty="0"/>
          </a:p>
        </p:txBody>
      </p:sp>
      <p:sp>
        <p:nvSpPr>
          <p:cNvPr id="19" name="Title 18">
            <a:extLst>
              <a:ext uri="{FF2B5EF4-FFF2-40B4-BE49-F238E27FC236}">
                <a16:creationId xmlns:a16="http://schemas.microsoft.com/office/drawing/2014/main" id="{2F37E321-15D6-6FE8-C8F0-86C9874BA4C4}"/>
              </a:ext>
            </a:extLst>
          </p:cNvPr>
          <p:cNvSpPr>
            <a:spLocks noGrp="1"/>
          </p:cNvSpPr>
          <p:nvPr>
            <p:ph type="title"/>
          </p:nvPr>
        </p:nvSpPr>
        <p:spPr>
          <a:xfrm>
            <a:off x="228600" y="104929"/>
            <a:ext cx="8229600" cy="1143000"/>
          </a:xfrm>
        </p:spPr>
        <p:txBody>
          <a:bodyPr/>
          <a:lstStyle>
            <a:lvl1pPr algn="l">
              <a:defRPr b="1">
                <a:latin typeface="Kanit SemiBold" pitchFamily="2" charset="-34"/>
                <a:cs typeface="Kanit SemiBold" pitchFamily="2" charset="-34"/>
              </a:defRPr>
            </a:lvl1pPr>
          </a:lstStyle>
          <a:p>
            <a:r>
              <a:rPr lang="en-US" dirty="0"/>
              <a:t>Click to edit Master title style</a:t>
            </a:r>
          </a:p>
        </p:txBody>
      </p:sp>
      <p:sp>
        <p:nvSpPr>
          <p:cNvPr id="20" name="Text Placeholder 2">
            <a:extLst>
              <a:ext uri="{FF2B5EF4-FFF2-40B4-BE49-F238E27FC236}">
                <a16:creationId xmlns:a16="http://schemas.microsoft.com/office/drawing/2014/main" id="{EC13E1A4-20B4-B424-0B8E-774E6477BA6F}"/>
              </a:ext>
            </a:extLst>
          </p:cNvPr>
          <p:cNvSpPr>
            <a:spLocks noGrp="1"/>
          </p:cNvSpPr>
          <p:nvPr>
            <p:ph idx="1"/>
          </p:nvPr>
        </p:nvSpPr>
        <p:spPr>
          <a:xfrm>
            <a:off x="228600" y="1469583"/>
            <a:ext cx="17297400" cy="8086043"/>
          </a:xfrm>
          <a:prstGeom prst="rect">
            <a:avLst/>
          </a:prstGeom>
        </p:spPr>
        <p:txBody>
          <a:bodyPr vert="horz" lIns="91440" tIns="45720" rIns="91440" bIns="45720" rtlCol="0">
            <a:normAutofit/>
          </a:bodyPr>
          <a:lstStyle>
            <a:lvl1pPr algn="l">
              <a:defRPr>
                <a:latin typeface="Kanit SemiBold" pitchFamily="2" charset="-34"/>
                <a:cs typeface="Kanit SemiBold" pitchFamily="2" charset="-34"/>
              </a:defRPr>
            </a:lvl1pPr>
            <a:lvl2pPr algn="l">
              <a:defRPr>
                <a:latin typeface="Kanit SemiBold" pitchFamily="2" charset="-34"/>
                <a:cs typeface="Kanit SemiBold" pitchFamily="2" charset="-34"/>
              </a:defRPr>
            </a:lvl2pPr>
            <a:lvl3pPr algn="l">
              <a:defRPr>
                <a:latin typeface="Kanit SemiBold" pitchFamily="2" charset="-34"/>
                <a:cs typeface="Kanit SemiBold" pitchFamily="2" charset="-34"/>
              </a:defRPr>
            </a:lvl3pPr>
            <a:lvl4pPr algn="l">
              <a:defRPr>
                <a:latin typeface="Kanit SemiBold" pitchFamily="2" charset="-34"/>
                <a:cs typeface="Kanit SemiBold" pitchFamily="2" charset="-34"/>
              </a:defRPr>
            </a:lvl4pPr>
            <a:lvl5pPr algn="l">
              <a:defRPr>
                <a:latin typeface="Kanit SemiBold" pitchFamily="2" charset="-34"/>
                <a:cs typeface="Kanit SemiBold" pitchFamily="2" charset="-3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4">
            <a:extLst>
              <a:ext uri="{FF2B5EF4-FFF2-40B4-BE49-F238E27FC236}">
                <a16:creationId xmlns:a16="http://schemas.microsoft.com/office/drawing/2014/main" id="{6BFC8995-D3DD-FFBA-5150-9343EC014A82}"/>
              </a:ext>
            </a:extLst>
          </p:cNvPr>
          <p:cNvSpPr>
            <a:spLocks noGrp="1"/>
          </p:cNvSpPr>
          <p:nvPr>
            <p:ph type="ftr" sz="quarter" idx="3"/>
          </p:nvPr>
        </p:nvSpPr>
        <p:spPr>
          <a:xfrm>
            <a:off x="262467" y="9771037"/>
            <a:ext cx="7200000" cy="365125"/>
          </a:xfrm>
          <a:prstGeom prst="rect">
            <a:avLst/>
          </a:prstGeom>
        </p:spPr>
        <p:txBody>
          <a:bodyPr vert="horz" lIns="91440" tIns="45720" rIns="91440" bIns="45720" rtlCol="0" anchor="ctr"/>
          <a:lstStyle>
            <a:lvl1pPr algn="l">
              <a:defRPr sz="1200">
                <a:solidFill>
                  <a:schemeClr val="tx1">
                    <a:tint val="75000"/>
                  </a:schemeClr>
                </a:solidFill>
                <a:latin typeface="Kanit SemiBold" pitchFamily="2" charset="-34"/>
                <a:cs typeface="Kanit SemiBold" pitchFamily="2" charset="-34"/>
              </a:defRPr>
            </a:lvl1pPr>
          </a:lstStyle>
          <a:p>
            <a:endParaRPr lang="en-US" dirty="0"/>
          </a:p>
        </p:txBody>
      </p:sp>
      <p:pic>
        <p:nvPicPr>
          <p:cNvPr id="22" name="Picture 21">
            <a:extLst>
              <a:ext uri="{FF2B5EF4-FFF2-40B4-BE49-F238E27FC236}">
                <a16:creationId xmlns:a16="http://schemas.microsoft.com/office/drawing/2014/main" id="{C2108139-25AD-4E3D-A4A6-3E54E604173A}"/>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b="54569"/>
          <a:stretch/>
        </p:blipFill>
        <p:spPr>
          <a:xfrm>
            <a:off x="7418682" y="8724900"/>
            <a:ext cx="3450635" cy="1562100"/>
          </a:xfrm>
          <a:prstGeom prst="rect">
            <a:avLst/>
          </a:prstGeom>
        </p:spPr>
      </p:pic>
      <p:pic>
        <p:nvPicPr>
          <p:cNvPr id="12" name="Picture 11">
            <a:extLst>
              <a:ext uri="{FF2B5EF4-FFF2-40B4-BE49-F238E27FC236}">
                <a16:creationId xmlns:a16="http://schemas.microsoft.com/office/drawing/2014/main" id="{E45293CC-81A5-CE39-4AF9-B39774779B63}"/>
              </a:ext>
            </a:extLst>
          </p:cNvPr>
          <p:cNvPicPr>
            <a:picLocks noChangeAspect="1"/>
          </p:cNvPicPr>
          <p:nvPr userDrawn="1"/>
        </p:nvPicPr>
        <p:blipFill>
          <a:blip r:embed="rId7"/>
          <a:stretch>
            <a:fillRect/>
          </a:stretch>
        </p:blipFill>
        <p:spPr>
          <a:xfrm>
            <a:off x="14554200" y="188385"/>
            <a:ext cx="984664" cy="976087"/>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EEE6537E-8BE6-B133-117C-7AC8DAB84987}"/>
              </a:ext>
            </a:extLst>
          </p:cNvPr>
          <p:cNvSpPr>
            <a:spLocks noGrp="1"/>
          </p:cNvSpPr>
          <p:nvPr>
            <p:ph type="sldNum" sz="quarter" idx="12"/>
          </p:nvPr>
        </p:nvSpPr>
        <p:spPr>
          <a:xfrm>
            <a:off x="16097250" y="9791700"/>
            <a:ext cx="2133600" cy="365125"/>
          </a:xfrm>
        </p:spPr>
        <p:txBody>
          <a:bodyPr/>
          <a:lstStyle>
            <a:lvl1pPr>
              <a:defRPr sz="1600">
                <a:latin typeface="Kanit SemiBold" pitchFamily="2" charset="-34"/>
                <a:cs typeface="Kanit SemiBold" pitchFamily="2" charset="-34"/>
              </a:defRPr>
            </a:lvl1pPr>
          </a:lstStyle>
          <a:p>
            <a:fld id="{B6F15528-21DE-4FAA-801E-634DDDAF4B2B}" type="slidenum">
              <a:rPr lang="en-US" smtClean="0"/>
              <a:pPr/>
              <a:t>‹#›</a:t>
            </a:fld>
            <a:endParaRPr lang="en-US" dirty="0"/>
          </a:p>
        </p:txBody>
      </p:sp>
      <p:sp>
        <p:nvSpPr>
          <p:cNvPr id="22" name="Title 18">
            <a:extLst>
              <a:ext uri="{FF2B5EF4-FFF2-40B4-BE49-F238E27FC236}">
                <a16:creationId xmlns:a16="http://schemas.microsoft.com/office/drawing/2014/main" id="{7CD3DB6A-2388-72B1-F705-CF8746491EC3}"/>
              </a:ext>
            </a:extLst>
          </p:cNvPr>
          <p:cNvSpPr>
            <a:spLocks noGrp="1"/>
          </p:cNvSpPr>
          <p:nvPr>
            <p:ph type="title"/>
          </p:nvPr>
        </p:nvSpPr>
        <p:spPr>
          <a:xfrm>
            <a:off x="228600" y="104929"/>
            <a:ext cx="8229600" cy="1143000"/>
          </a:xfrm>
        </p:spPr>
        <p:txBody>
          <a:bodyPr/>
          <a:lstStyle>
            <a:lvl1pPr algn="l">
              <a:defRPr b="1">
                <a:latin typeface="Kanit SemiBold" pitchFamily="2" charset="-34"/>
                <a:cs typeface="Kanit SemiBold" pitchFamily="2" charset="-34"/>
              </a:defRPr>
            </a:lvl1pPr>
          </a:lstStyle>
          <a:p>
            <a:r>
              <a:rPr lang="en-US" dirty="0"/>
              <a:t>Click to edit Master title style</a:t>
            </a:r>
          </a:p>
        </p:txBody>
      </p:sp>
      <p:sp>
        <p:nvSpPr>
          <p:cNvPr id="23" name="Text Placeholder 2">
            <a:extLst>
              <a:ext uri="{FF2B5EF4-FFF2-40B4-BE49-F238E27FC236}">
                <a16:creationId xmlns:a16="http://schemas.microsoft.com/office/drawing/2014/main" id="{E9131E2C-0094-8D5E-34FA-A6B78E6B4DB7}"/>
              </a:ext>
            </a:extLst>
          </p:cNvPr>
          <p:cNvSpPr>
            <a:spLocks noGrp="1"/>
          </p:cNvSpPr>
          <p:nvPr>
            <p:ph idx="1"/>
          </p:nvPr>
        </p:nvSpPr>
        <p:spPr>
          <a:xfrm>
            <a:off x="228600" y="1469583"/>
            <a:ext cx="17297400" cy="8086043"/>
          </a:xfrm>
          <a:prstGeom prst="rect">
            <a:avLst/>
          </a:prstGeom>
        </p:spPr>
        <p:txBody>
          <a:bodyPr vert="horz" lIns="91440" tIns="45720" rIns="91440" bIns="45720" rtlCol="0">
            <a:normAutofit/>
          </a:bodyPr>
          <a:lstStyle>
            <a:lvl1pPr algn="l">
              <a:defRPr>
                <a:latin typeface="Kanit SemiBold" pitchFamily="2" charset="-34"/>
                <a:cs typeface="Kanit SemiBold" pitchFamily="2" charset="-34"/>
              </a:defRPr>
            </a:lvl1pPr>
            <a:lvl2pPr algn="l">
              <a:defRPr>
                <a:latin typeface="Kanit SemiBold" pitchFamily="2" charset="-34"/>
                <a:cs typeface="Kanit SemiBold" pitchFamily="2" charset="-34"/>
              </a:defRPr>
            </a:lvl2pPr>
            <a:lvl3pPr algn="l">
              <a:defRPr>
                <a:latin typeface="Kanit SemiBold" pitchFamily="2" charset="-34"/>
                <a:cs typeface="Kanit SemiBold" pitchFamily="2" charset="-34"/>
              </a:defRPr>
            </a:lvl3pPr>
            <a:lvl4pPr algn="l">
              <a:defRPr>
                <a:latin typeface="Kanit SemiBold" pitchFamily="2" charset="-34"/>
                <a:cs typeface="Kanit SemiBold" pitchFamily="2" charset="-34"/>
              </a:defRPr>
            </a:lvl4pPr>
            <a:lvl5pPr algn="l">
              <a:defRPr>
                <a:latin typeface="Kanit SemiBold" pitchFamily="2" charset="-34"/>
                <a:cs typeface="Kanit SemiBold" pitchFamily="2" charset="-3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Footer Placeholder 4">
            <a:extLst>
              <a:ext uri="{FF2B5EF4-FFF2-40B4-BE49-F238E27FC236}">
                <a16:creationId xmlns:a16="http://schemas.microsoft.com/office/drawing/2014/main" id="{F4578F39-6E2F-70DA-80F6-43864B55EAC5}"/>
              </a:ext>
            </a:extLst>
          </p:cNvPr>
          <p:cNvSpPr>
            <a:spLocks noGrp="1"/>
          </p:cNvSpPr>
          <p:nvPr>
            <p:ph type="ftr" sz="quarter" idx="3"/>
          </p:nvPr>
        </p:nvSpPr>
        <p:spPr>
          <a:xfrm>
            <a:off x="262467" y="9771037"/>
            <a:ext cx="7200000" cy="365125"/>
          </a:xfrm>
          <a:prstGeom prst="rect">
            <a:avLst/>
          </a:prstGeom>
        </p:spPr>
        <p:txBody>
          <a:bodyPr vert="horz" lIns="91440" tIns="45720" rIns="91440" bIns="45720" rtlCol="0" anchor="ctr"/>
          <a:lstStyle>
            <a:lvl1pPr algn="l">
              <a:defRPr sz="1200">
                <a:solidFill>
                  <a:schemeClr val="tx1">
                    <a:tint val="75000"/>
                  </a:schemeClr>
                </a:solidFill>
                <a:latin typeface="Kanit SemiBold" pitchFamily="2" charset="-34"/>
                <a:cs typeface="Kanit SemiBold" pitchFamily="2" charset="-34"/>
              </a:defRPr>
            </a:lvl1pPr>
          </a:lstStyle>
          <a:p>
            <a:endParaRPr lang="en-US" dirty="0"/>
          </a:p>
        </p:txBody>
      </p:sp>
      <p:pic>
        <p:nvPicPr>
          <p:cNvPr id="15" name="Picture 2">
            <a:extLst>
              <a:ext uri="{FF2B5EF4-FFF2-40B4-BE49-F238E27FC236}">
                <a16:creationId xmlns:a16="http://schemas.microsoft.com/office/drawing/2014/main" id="{1A9CF1D6-D4E9-43AD-A685-9AEE057876F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0350" b="41747"/>
          <a:stretch/>
        </p:blipFill>
        <p:spPr>
          <a:xfrm rot="-10800000">
            <a:off x="16255916" y="-2"/>
            <a:ext cx="2032084" cy="1984457"/>
          </a:xfrm>
          <a:prstGeom prst="rect">
            <a:avLst/>
          </a:prstGeom>
        </p:spPr>
      </p:pic>
      <p:pic>
        <p:nvPicPr>
          <p:cNvPr id="16" name="Picture 4">
            <a:extLst>
              <a:ext uri="{FF2B5EF4-FFF2-40B4-BE49-F238E27FC236}">
                <a16:creationId xmlns:a16="http://schemas.microsoft.com/office/drawing/2014/main" id="{5153CE36-D592-4F7D-B662-8919AA50E0C9}"/>
              </a:ext>
            </a:extLst>
          </p:cNvPr>
          <p:cNvPicPr>
            <a:picLocks noChangeAspect="1"/>
          </p:cNvPicPr>
          <p:nvPr userDrawn="1"/>
        </p:nvPicPr>
        <p:blipFill rotWithShape="1">
          <a:blip r:embed="rId4" cstate="screen">
            <a:alphaModFix amt="29000"/>
            <a:extLst>
              <a:ext uri="{28A0092B-C50C-407E-A947-70E740481C1C}">
                <a14:useLocalDpi xmlns:a14="http://schemas.microsoft.com/office/drawing/2010/main"/>
              </a:ext>
              <a:ext uri="{96DAC541-7B7A-43D3-8B79-37D633B846F1}">
                <asvg:svgBlip xmlns:asvg="http://schemas.microsoft.com/office/drawing/2016/SVG/main" r:embed="rId5"/>
              </a:ext>
            </a:extLst>
          </a:blip>
          <a:srcRect l="50019"/>
          <a:stretch/>
        </p:blipFill>
        <p:spPr>
          <a:xfrm>
            <a:off x="0" y="1254172"/>
            <a:ext cx="1218279" cy="2322253"/>
          </a:xfrm>
          <a:prstGeom prst="rect">
            <a:avLst/>
          </a:prstGeom>
        </p:spPr>
      </p:pic>
      <p:pic>
        <p:nvPicPr>
          <p:cNvPr id="17" name="Picture 5">
            <a:extLst>
              <a:ext uri="{FF2B5EF4-FFF2-40B4-BE49-F238E27FC236}">
                <a16:creationId xmlns:a16="http://schemas.microsoft.com/office/drawing/2014/main" id="{880468C8-B341-4497-855F-69CCBF0249FB}"/>
              </a:ext>
            </a:extLst>
          </p:cNvPr>
          <p:cNvPicPr>
            <a:picLocks noChangeAspect="1"/>
          </p:cNvPicPr>
          <p:nvPr userDrawn="1"/>
        </p:nvPicPr>
        <p:blipFill rotWithShape="1">
          <a:blip r:embed="rId4" cstate="screen">
            <a:alphaModFix amt="29000"/>
            <a:extLst>
              <a:ext uri="{28A0092B-C50C-407E-A947-70E740481C1C}">
                <a14:useLocalDpi xmlns:a14="http://schemas.microsoft.com/office/drawing/2010/main"/>
              </a:ext>
              <a:ext uri="{96DAC541-7B7A-43D3-8B79-37D633B846F1}">
                <asvg:svgBlip xmlns:asvg="http://schemas.microsoft.com/office/drawing/2016/SVG/main" r:embed="rId5"/>
              </a:ext>
            </a:extLst>
          </a:blip>
          <a:srcRect r="46874"/>
          <a:stretch/>
        </p:blipFill>
        <p:spPr>
          <a:xfrm>
            <a:off x="16993061" y="4407207"/>
            <a:ext cx="1294939" cy="2322253"/>
          </a:xfrm>
          <a:prstGeom prst="rect">
            <a:avLst/>
          </a:prstGeom>
        </p:spPr>
      </p:pic>
      <p:pic>
        <p:nvPicPr>
          <p:cNvPr id="20" name="Picture 19">
            <a:extLst>
              <a:ext uri="{FF2B5EF4-FFF2-40B4-BE49-F238E27FC236}">
                <a16:creationId xmlns:a16="http://schemas.microsoft.com/office/drawing/2014/main" id="{E3686279-84DC-47DB-AAF4-17961BEF2CE8}"/>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b="54569"/>
          <a:stretch/>
        </p:blipFill>
        <p:spPr>
          <a:xfrm>
            <a:off x="7418682" y="8724900"/>
            <a:ext cx="3450635" cy="1562100"/>
          </a:xfrm>
          <a:prstGeom prst="rect">
            <a:avLst/>
          </a:prstGeom>
        </p:spPr>
      </p:pic>
      <p:pic>
        <p:nvPicPr>
          <p:cNvPr id="4" name="Picture 3">
            <a:extLst>
              <a:ext uri="{FF2B5EF4-FFF2-40B4-BE49-F238E27FC236}">
                <a16:creationId xmlns:a16="http://schemas.microsoft.com/office/drawing/2014/main" id="{A70CD163-3807-DAB4-E2A6-4AE1CF65ECAA}"/>
              </a:ext>
            </a:extLst>
          </p:cNvPr>
          <p:cNvPicPr>
            <a:picLocks noChangeAspect="1"/>
          </p:cNvPicPr>
          <p:nvPr userDrawn="1"/>
        </p:nvPicPr>
        <p:blipFill>
          <a:blip r:embed="rId7"/>
          <a:stretch>
            <a:fillRect/>
          </a:stretch>
        </p:blipFill>
        <p:spPr>
          <a:xfrm>
            <a:off x="14554200" y="188385"/>
            <a:ext cx="984664" cy="976087"/>
          </a:xfrm>
          <a:prstGeom prst="rect">
            <a:avLst/>
          </a:prstGeom>
        </p:spPr>
      </p:pic>
    </p:spTree>
    <p:extLst>
      <p:ext uri="{BB962C8B-B14F-4D97-AF65-F5344CB8AC3E}">
        <p14:creationId xmlns:p14="http://schemas.microsoft.com/office/powerpoint/2010/main" val="1877915012"/>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79E4C623-496C-DD9B-8B5A-5C2416385E99}"/>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8063"/>
          <a:stretch/>
        </p:blipFill>
        <p:spPr>
          <a:xfrm>
            <a:off x="0" y="1254172"/>
            <a:ext cx="1265962" cy="2322253"/>
          </a:xfrm>
          <a:prstGeom prst="rect">
            <a:avLst/>
          </a:prstGeom>
        </p:spPr>
      </p:pic>
      <p:pic>
        <p:nvPicPr>
          <p:cNvPr id="10" name="Picture 5">
            <a:extLst>
              <a:ext uri="{FF2B5EF4-FFF2-40B4-BE49-F238E27FC236}">
                <a16:creationId xmlns:a16="http://schemas.microsoft.com/office/drawing/2014/main" id="{5496F2BE-F01A-C4B8-9C8D-0E8FD685BF9B}"/>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6874"/>
          <a:stretch/>
        </p:blipFill>
        <p:spPr>
          <a:xfrm>
            <a:off x="16993061" y="4407207"/>
            <a:ext cx="1294939" cy="2322253"/>
          </a:xfrm>
          <a:prstGeom prst="rect">
            <a:avLst/>
          </a:prstGeom>
        </p:spPr>
      </p:pic>
      <p:sp>
        <p:nvSpPr>
          <p:cNvPr id="2" name="Slide Number Placeholder 6">
            <a:extLst>
              <a:ext uri="{FF2B5EF4-FFF2-40B4-BE49-F238E27FC236}">
                <a16:creationId xmlns:a16="http://schemas.microsoft.com/office/drawing/2014/main" id="{31C846CE-747B-054E-5079-743AF9C82A94}"/>
              </a:ext>
            </a:extLst>
          </p:cNvPr>
          <p:cNvSpPr>
            <a:spLocks noGrp="1"/>
          </p:cNvSpPr>
          <p:nvPr>
            <p:ph type="sldNum" sz="quarter" idx="12"/>
          </p:nvPr>
        </p:nvSpPr>
        <p:spPr>
          <a:xfrm>
            <a:off x="16097250" y="9791700"/>
            <a:ext cx="2133600" cy="365125"/>
          </a:xfrm>
        </p:spPr>
        <p:txBody>
          <a:bodyPr/>
          <a:lstStyle>
            <a:lvl1pPr>
              <a:defRPr sz="1600">
                <a:solidFill>
                  <a:schemeClr val="tx1"/>
                </a:solidFill>
                <a:latin typeface="Kanit SemiBold" pitchFamily="2" charset="-34"/>
                <a:cs typeface="Kanit SemiBold" pitchFamily="2" charset="-34"/>
              </a:defRPr>
            </a:lvl1pPr>
          </a:lstStyle>
          <a:p>
            <a:fld id="{B6F15528-21DE-4FAA-801E-634DDDAF4B2B}" type="slidenum">
              <a:rPr lang="en-US" smtClean="0"/>
              <a:pPr/>
              <a:t>‹#›</a:t>
            </a:fld>
            <a:endParaRPr lang="en-US" dirty="0"/>
          </a:p>
        </p:txBody>
      </p:sp>
      <p:sp>
        <p:nvSpPr>
          <p:cNvPr id="23" name="Title 18">
            <a:extLst>
              <a:ext uri="{FF2B5EF4-FFF2-40B4-BE49-F238E27FC236}">
                <a16:creationId xmlns:a16="http://schemas.microsoft.com/office/drawing/2014/main" id="{B259213C-13F9-9FEA-8EA7-86F54DF188E2}"/>
              </a:ext>
            </a:extLst>
          </p:cNvPr>
          <p:cNvSpPr>
            <a:spLocks noGrp="1"/>
          </p:cNvSpPr>
          <p:nvPr>
            <p:ph type="title"/>
          </p:nvPr>
        </p:nvSpPr>
        <p:spPr>
          <a:xfrm>
            <a:off x="228600" y="104929"/>
            <a:ext cx="8229600" cy="1143000"/>
          </a:xfrm>
        </p:spPr>
        <p:txBody>
          <a:bodyPr/>
          <a:lstStyle>
            <a:lvl1pPr algn="l">
              <a:defRPr b="1">
                <a:latin typeface="Kanit SemiBold" pitchFamily="2" charset="-34"/>
                <a:cs typeface="Kanit SemiBold" pitchFamily="2" charset="-34"/>
              </a:defRPr>
            </a:lvl1pPr>
          </a:lstStyle>
          <a:p>
            <a:r>
              <a:rPr lang="en-US" dirty="0"/>
              <a:t>Click to edit Master title style</a:t>
            </a:r>
          </a:p>
        </p:txBody>
      </p:sp>
      <p:sp>
        <p:nvSpPr>
          <p:cNvPr id="24" name="Text Placeholder 2">
            <a:extLst>
              <a:ext uri="{FF2B5EF4-FFF2-40B4-BE49-F238E27FC236}">
                <a16:creationId xmlns:a16="http://schemas.microsoft.com/office/drawing/2014/main" id="{DF549236-10EB-B1B7-224A-14D4FB33C8A8}"/>
              </a:ext>
            </a:extLst>
          </p:cNvPr>
          <p:cNvSpPr>
            <a:spLocks noGrp="1"/>
          </p:cNvSpPr>
          <p:nvPr>
            <p:ph idx="1"/>
          </p:nvPr>
        </p:nvSpPr>
        <p:spPr>
          <a:xfrm>
            <a:off x="228600" y="1469583"/>
            <a:ext cx="17297400" cy="8086043"/>
          </a:xfrm>
          <a:prstGeom prst="rect">
            <a:avLst/>
          </a:prstGeom>
        </p:spPr>
        <p:txBody>
          <a:bodyPr vert="horz" lIns="91440" tIns="45720" rIns="91440" bIns="45720" rtlCol="0">
            <a:normAutofit/>
          </a:bodyPr>
          <a:lstStyle>
            <a:lvl1pPr algn="l">
              <a:defRPr>
                <a:latin typeface="Kanit SemiBold" pitchFamily="2" charset="-34"/>
                <a:cs typeface="Kanit SemiBold" pitchFamily="2" charset="-34"/>
              </a:defRPr>
            </a:lvl1pPr>
            <a:lvl2pPr algn="l">
              <a:defRPr>
                <a:latin typeface="Kanit SemiBold" pitchFamily="2" charset="-34"/>
                <a:cs typeface="Kanit SemiBold" pitchFamily="2" charset="-34"/>
              </a:defRPr>
            </a:lvl2pPr>
            <a:lvl3pPr algn="l">
              <a:defRPr>
                <a:latin typeface="Kanit SemiBold" pitchFamily="2" charset="-34"/>
                <a:cs typeface="Kanit SemiBold" pitchFamily="2" charset="-34"/>
              </a:defRPr>
            </a:lvl3pPr>
            <a:lvl4pPr algn="l">
              <a:defRPr>
                <a:latin typeface="Kanit SemiBold" pitchFamily="2" charset="-34"/>
                <a:cs typeface="Kanit SemiBold" pitchFamily="2" charset="-34"/>
              </a:defRPr>
            </a:lvl4pPr>
            <a:lvl5pPr algn="l">
              <a:defRPr>
                <a:latin typeface="Kanit SemiBold" pitchFamily="2" charset="-34"/>
                <a:cs typeface="Kanit SemiBold" pitchFamily="2" charset="-3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Footer Placeholder 4">
            <a:extLst>
              <a:ext uri="{FF2B5EF4-FFF2-40B4-BE49-F238E27FC236}">
                <a16:creationId xmlns:a16="http://schemas.microsoft.com/office/drawing/2014/main" id="{F9AB7719-8C13-4D2E-DD53-95349D0F8F00}"/>
              </a:ext>
            </a:extLst>
          </p:cNvPr>
          <p:cNvSpPr>
            <a:spLocks noGrp="1"/>
          </p:cNvSpPr>
          <p:nvPr>
            <p:ph type="ftr" sz="quarter" idx="3"/>
          </p:nvPr>
        </p:nvSpPr>
        <p:spPr>
          <a:xfrm>
            <a:off x="262467" y="9771037"/>
            <a:ext cx="7200000" cy="365125"/>
          </a:xfrm>
          <a:prstGeom prst="rect">
            <a:avLst/>
          </a:prstGeom>
        </p:spPr>
        <p:txBody>
          <a:bodyPr vert="horz" lIns="91440" tIns="45720" rIns="91440" bIns="45720" rtlCol="0" anchor="ctr"/>
          <a:lstStyle>
            <a:lvl1pPr algn="l">
              <a:defRPr sz="1200">
                <a:solidFill>
                  <a:schemeClr val="tx1">
                    <a:tint val="75000"/>
                  </a:schemeClr>
                </a:solidFill>
                <a:latin typeface="Kanit SemiBold" pitchFamily="2" charset="-34"/>
                <a:cs typeface="Kanit SemiBold" pitchFamily="2" charset="-34"/>
              </a:defRPr>
            </a:lvl1pPr>
          </a:lstStyle>
          <a:p>
            <a:endParaRPr lang="en-US" dirty="0"/>
          </a:p>
        </p:txBody>
      </p:sp>
      <p:pic>
        <p:nvPicPr>
          <p:cNvPr id="17" name="Picture 2">
            <a:extLst>
              <a:ext uri="{FF2B5EF4-FFF2-40B4-BE49-F238E27FC236}">
                <a16:creationId xmlns:a16="http://schemas.microsoft.com/office/drawing/2014/main" id="{99075D8C-31C0-4A3A-8100-A008341FFA8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350" b="41747"/>
          <a:stretch/>
        </p:blipFill>
        <p:spPr>
          <a:xfrm rot="-10800000">
            <a:off x="16255916" y="-2"/>
            <a:ext cx="2032084" cy="1984457"/>
          </a:xfrm>
          <a:prstGeom prst="rect">
            <a:avLst/>
          </a:prstGeom>
        </p:spPr>
      </p:pic>
      <p:pic>
        <p:nvPicPr>
          <p:cNvPr id="26" name="Picture 25">
            <a:extLst>
              <a:ext uri="{FF2B5EF4-FFF2-40B4-BE49-F238E27FC236}">
                <a16:creationId xmlns:a16="http://schemas.microsoft.com/office/drawing/2014/main" id="{C97E7E0F-9620-401F-BD08-9964E25192E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2496800" y="188780"/>
            <a:ext cx="1807379" cy="611320"/>
          </a:xfrm>
          <a:prstGeom prst="rect">
            <a:avLst/>
          </a:prstGeom>
        </p:spPr>
      </p:pic>
      <p:pic>
        <p:nvPicPr>
          <p:cNvPr id="27" name="Picture 26">
            <a:extLst>
              <a:ext uri="{FF2B5EF4-FFF2-40B4-BE49-F238E27FC236}">
                <a16:creationId xmlns:a16="http://schemas.microsoft.com/office/drawing/2014/main" id="{F53A258C-AC63-4410-BEE7-23945EA0D4E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b="54257"/>
          <a:stretch/>
        </p:blipFill>
        <p:spPr>
          <a:xfrm>
            <a:off x="7418682" y="8724706"/>
            <a:ext cx="3450635" cy="1572832"/>
          </a:xfrm>
          <a:prstGeom prst="rect">
            <a:avLst/>
          </a:prstGeom>
        </p:spPr>
      </p:pic>
      <p:pic>
        <p:nvPicPr>
          <p:cNvPr id="4" name="Picture 3">
            <a:extLst>
              <a:ext uri="{FF2B5EF4-FFF2-40B4-BE49-F238E27FC236}">
                <a16:creationId xmlns:a16="http://schemas.microsoft.com/office/drawing/2014/main" id="{C003E832-1864-20EB-C896-336C5A69F6BE}"/>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ackgroundRemoval t="6800" b="90000" l="10000" r="90000">
                        <a14:foregroundMark x1="44000" y1="34600" x2="50400" y2="79000"/>
                        <a14:foregroundMark x1="55600" y1="74600" x2="56400" y2="40200"/>
                        <a14:foregroundMark x1="65400" y1="44800" x2="57200" y2="61400"/>
                        <a14:foregroundMark x1="65800" y1="61400" x2="65800" y2="61400"/>
                        <a14:foregroundMark x1="33000" y1="44000" x2="76000" y2="52000"/>
                        <a14:foregroundMark x1="25600" y1="50000" x2="69600" y2="53400"/>
                        <a14:foregroundMark x1="21800" y1="58400" x2="72600" y2="61800"/>
                        <a14:foregroundMark x1="36400" y1="66600" x2="68200" y2="66400"/>
                        <a14:foregroundMark x1="33800" y1="69600" x2="55800" y2="70400"/>
                        <a14:foregroundMark x1="41600" y1="76800" x2="43800" y2="62800"/>
                        <a14:foregroundMark x1="28000" y1="54200" x2="49800" y2="53200"/>
                        <a14:foregroundMark x1="48200" y1="41000" x2="51400" y2="56800"/>
                        <a14:foregroundMark x1="32600" y1="48200" x2="49600" y2="48000"/>
                        <a14:foregroundMark x1="57800" y1="43200" x2="68800" y2="59400"/>
                        <a14:foregroundMark x1="61000" y1="57200" x2="61000" y2="57200"/>
                        <a14:foregroundMark x1="52800" y1="42400" x2="52800" y2="42400"/>
                        <a14:foregroundMark x1="64000" y1="58000" x2="64000" y2="58000"/>
                      </a14:backgroundRemoval>
                    </a14:imgEffect>
                  </a14:imgLayer>
                </a14:imgProps>
              </a:ext>
              <a:ext uri="{28A0092B-C50C-407E-A947-70E740481C1C}">
                <a14:useLocalDpi xmlns:a14="http://schemas.microsoft.com/office/drawing/2010/main" val="0"/>
              </a:ext>
            </a:extLst>
          </a:blip>
          <a:srcRect r="4089" b="10652"/>
          <a:stretch/>
        </p:blipFill>
        <p:spPr>
          <a:xfrm>
            <a:off x="14304179" y="-65996"/>
            <a:ext cx="1203199" cy="1120872"/>
          </a:xfrm>
          <a:prstGeom prst="rect">
            <a:avLst/>
          </a:prstGeom>
        </p:spPr>
      </p:pic>
    </p:spTree>
    <p:extLst>
      <p:ext uri="{BB962C8B-B14F-4D97-AF65-F5344CB8AC3E}">
        <p14:creationId xmlns:p14="http://schemas.microsoft.com/office/powerpoint/2010/main" val="7409132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bg>
      <p:bgRef idx="1001">
        <a:schemeClr val="bg1"/>
      </p:bgRef>
    </p:bg>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79E4C623-496C-DD9B-8B5A-5C2416385E99}"/>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8063"/>
          <a:stretch/>
        </p:blipFill>
        <p:spPr>
          <a:xfrm>
            <a:off x="0" y="1254172"/>
            <a:ext cx="1265962" cy="2322253"/>
          </a:xfrm>
          <a:prstGeom prst="rect">
            <a:avLst/>
          </a:prstGeom>
        </p:spPr>
      </p:pic>
      <p:pic>
        <p:nvPicPr>
          <p:cNvPr id="10" name="Picture 5">
            <a:extLst>
              <a:ext uri="{FF2B5EF4-FFF2-40B4-BE49-F238E27FC236}">
                <a16:creationId xmlns:a16="http://schemas.microsoft.com/office/drawing/2014/main" id="{5496F2BE-F01A-C4B8-9C8D-0E8FD685BF9B}"/>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6874"/>
          <a:stretch/>
        </p:blipFill>
        <p:spPr>
          <a:xfrm>
            <a:off x="16993061" y="4407207"/>
            <a:ext cx="1294939" cy="2322253"/>
          </a:xfrm>
          <a:prstGeom prst="rect">
            <a:avLst/>
          </a:prstGeom>
        </p:spPr>
      </p:pic>
      <p:sp>
        <p:nvSpPr>
          <p:cNvPr id="2" name="Slide Number Placeholder 6">
            <a:extLst>
              <a:ext uri="{FF2B5EF4-FFF2-40B4-BE49-F238E27FC236}">
                <a16:creationId xmlns:a16="http://schemas.microsoft.com/office/drawing/2014/main" id="{31C846CE-747B-054E-5079-743AF9C82A94}"/>
              </a:ext>
            </a:extLst>
          </p:cNvPr>
          <p:cNvSpPr>
            <a:spLocks noGrp="1"/>
          </p:cNvSpPr>
          <p:nvPr>
            <p:ph type="sldNum" sz="quarter" idx="12"/>
          </p:nvPr>
        </p:nvSpPr>
        <p:spPr>
          <a:xfrm>
            <a:off x="16097250" y="9791700"/>
            <a:ext cx="2133600" cy="365125"/>
          </a:xfrm>
        </p:spPr>
        <p:txBody>
          <a:bodyPr/>
          <a:lstStyle>
            <a:lvl1pPr>
              <a:defRPr sz="1600">
                <a:solidFill>
                  <a:schemeClr val="tx1"/>
                </a:solidFill>
                <a:latin typeface="Kanit SemiBold" pitchFamily="2" charset="-34"/>
                <a:cs typeface="Kanit SemiBold" pitchFamily="2" charset="-34"/>
              </a:defRPr>
            </a:lvl1pPr>
          </a:lstStyle>
          <a:p>
            <a:fld id="{B6F15528-21DE-4FAA-801E-634DDDAF4B2B}" type="slidenum">
              <a:rPr lang="en-US" smtClean="0"/>
              <a:pPr/>
              <a:t>‹#›</a:t>
            </a:fld>
            <a:endParaRPr lang="en-US" dirty="0"/>
          </a:p>
        </p:txBody>
      </p:sp>
      <p:sp>
        <p:nvSpPr>
          <p:cNvPr id="23" name="Title 18">
            <a:extLst>
              <a:ext uri="{FF2B5EF4-FFF2-40B4-BE49-F238E27FC236}">
                <a16:creationId xmlns:a16="http://schemas.microsoft.com/office/drawing/2014/main" id="{B259213C-13F9-9FEA-8EA7-86F54DF188E2}"/>
              </a:ext>
            </a:extLst>
          </p:cNvPr>
          <p:cNvSpPr>
            <a:spLocks noGrp="1"/>
          </p:cNvSpPr>
          <p:nvPr>
            <p:ph type="title"/>
          </p:nvPr>
        </p:nvSpPr>
        <p:spPr>
          <a:xfrm>
            <a:off x="228600" y="104929"/>
            <a:ext cx="8229600" cy="1143000"/>
          </a:xfrm>
        </p:spPr>
        <p:txBody>
          <a:bodyPr/>
          <a:lstStyle>
            <a:lvl1pPr algn="l">
              <a:defRPr b="1">
                <a:latin typeface="Kanit SemiBold" pitchFamily="2" charset="-34"/>
                <a:cs typeface="Kanit SemiBold" pitchFamily="2" charset="-34"/>
              </a:defRPr>
            </a:lvl1pPr>
          </a:lstStyle>
          <a:p>
            <a:r>
              <a:rPr lang="en-US" dirty="0"/>
              <a:t>Click to edit Master title style</a:t>
            </a:r>
          </a:p>
        </p:txBody>
      </p:sp>
      <p:sp>
        <p:nvSpPr>
          <p:cNvPr id="24" name="Text Placeholder 2">
            <a:extLst>
              <a:ext uri="{FF2B5EF4-FFF2-40B4-BE49-F238E27FC236}">
                <a16:creationId xmlns:a16="http://schemas.microsoft.com/office/drawing/2014/main" id="{DF549236-10EB-B1B7-224A-14D4FB33C8A8}"/>
              </a:ext>
            </a:extLst>
          </p:cNvPr>
          <p:cNvSpPr>
            <a:spLocks noGrp="1"/>
          </p:cNvSpPr>
          <p:nvPr>
            <p:ph idx="1"/>
          </p:nvPr>
        </p:nvSpPr>
        <p:spPr>
          <a:xfrm>
            <a:off x="228600" y="1469583"/>
            <a:ext cx="17297400" cy="8086043"/>
          </a:xfrm>
          <a:prstGeom prst="rect">
            <a:avLst/>
          </a:prstGeom>
        </p:spPr>
        <p:txBody>
          <a:bodyPr vert="horz" lIns="91440" tIns="45720" rIns="91440" bIns="45720" rtlCol="0">
            <a:normAutofit/>
          </a:bodyPr>
          <a:lstStyle>
            <a:lvl1pPr algn="l">
              <a:defRPr>
                <a:latin typeface="Kanit SemiBold" pitchFamily="2" charset="-34"/>
                <a:cs typeface="Kanit SemiBold" pitchFamily="2" charset="-34"/>
              </a:defRPr>
            </a:lvl1pPr>
            <a:lvl2pPr algn="l">
              <a:defRPr>
                <a:latin typeface="Kanit SemiBold" pitchFamily="2" charset="-34"/>
                <a:cs typeface="Kanit SemiBold" pitchFamily="2" charset="-34"/>
              </a:defRPr>
            </a:lvl2pPr>
            <a:lvl3pPr algn="l">
              <a:defRPr>
                <a:latin typeface="Kanit SemiBold" pitchFamily="2" charset="-34"/>
                <a:cs typeface="Kanit SemiBold" pitchFamily="2" charset="-34"/>
              </a:defRPr>
            </a:lvl3pPr>
            <a:lvl4pPr algn="l">
              <a:defRPr>
                <a:latin typeface="Kanit SemiBold" pitchFamily="2" charset="-34"/>
                <a:cs typeface="Kanit SemiBold" pitchFamily="2" charset="-34"/>
              </a:defRPr>
            </a:lvl4pPr>
            <a:lvl5pPr algn="l">
              <a:defRPr>
                <a:latin typeface="Kanit SemiBold" pitchFamily="2" charset="-34"/>
                <a:cs typeface="Kanit SemiBold" pitchFamily="2" charset="-3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Footer Placeholder 4">
            <a:extLst>
              <a:ext uri="{FF2B5EF4-FFF2-40B4-BE49-F238E27FC236}">
                <a16:creationId xmlns:a16="http://schemas.microsoft.com/office/drawing/2014/main" id="{F9AB7719-8C13-4D2E-DD53-95349D0F8F00}"/>
              </a:ext>
            </a:extLst>
          </p:cNvPr>
          <p:cNvSpPr>
            <a:spLocks noGrp="1"/>
          </p:cNvSpPr>
          <p:nvPr>
            <p:ph type="ftr" sz="quarter" idx="3"/>
          </p:nvPr>
        </p:nvSpPr>
        <p:spPr>
          <a:xfrm>
            <a:off x="262467" y="9771037"/>
            <a:ext cx="7200000" cy="365125"/>
          </a:xfrm>
          <a:prstGeom prst="rect">
            <a:avLst/>
          </a:prstGeom>
        </p:spPr>
        <p:txBody>
          <a:bodyPr vert="horz" lIns="91440" tIns="45720" rIns="91440" bIns="45720" rtlCol="0" anchor="ctr"/>
          <a:lstStyle>
            <a:lvl1pPr algn="l">
              <a:defRPr sz="1200">
                <a:solidFill>
                  <a:schemeClr val="tx1">
                    <a:tint val="75000"/>
                  </a:schemeClr>
                </a:solidFill>
                <a:latin typeface="Kanit SemiBold" pitchFamily="2" charset="-34"/>
                <a:cs typeface="Kanit SemiBold" pitchFamily="2" charset="-34"/>
              </a:defRPr>
            </a:lvl1pPr>
          </a:lstStyle>
          <a:p>
            <a:endParaRPr lang="en-US" dirty="0"/>
          </a:p>
        </p:txBody>
      </p:sp>
      <p:pic>
        <p:nvPicPr>
          <p:cNvPr id="17" name="Picture 2">
            <a:extLst>
              <a:ext uri="{FF2B5EF4-FFF2-40B4-BE49-F238E27FC236}">
                <a16:creationId xmlns:a16="http://schemas.microsoft.com/office/drawing/2014/main" id="{99075D8C-31C0-4A3A-8100-A008341FFA8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350" b="41747"/>
          <a:stretch/>
        </p:blipFill>
        <p:spPr>
          <a:xfrm rot="-10800000">
            <a:off x="16255916" y="-2"/>
            <a:ext cx="2032084" cy="1984457"/>
          </a:xfrm>
          <a:prstGeom prst="rect">
            <a:avLst/>
          </a:prstGeom>
        </p:spPr>
      </p:pic>
      <p:pic>
        <p:nvPicPr>
          <p:cNvPr id="26" name="Picture 25">
            <a:extLst>
              <a:ext uri="{FF2B5EF4-FFF2-40B4-BE49-F238E27FC236}">
                <a16:creationId xmlns:a16="http://schemas.microsoft.com/office/drawing/2014/main" id="{0D1D347B-BE97-4021-B9AE-ECD8CAC319B3}"/>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b="54257"/>
          <a:stretch/>
        </p:blipFill>
        <p:spPr>
          <a:xfrm>
            <a:off x="7418682" y="8724706"/>
            <a:ext cx="3450635" cy="1572832"/>
          </a:xfrm>
          <a:prstGeom prst="rect">
            <a:avLst/>
          </a:prstGeom>
        </p:spPr>
      </p:pic>
    </p:spTree>
    <p:extLst>
      <p:ext uri="{BB962C8B-B14F-4D97-AF65-F5344CB8AC3E}">
        <p14:creationId xmlns:p14="http://schemas.microsoft.com/office/powerpoint/2010/main" val="157441235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BC81D92E-5F7F-9491-976F-A6875FAC652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1028700" y="1269259"/>
            <a:ext cx="1286735" cy="321684"/>
          </a:xfrm>
          <a:prstGeom prst="rect">
            <a:avLst/>
          </a:prstGeom>
        </p:spPr>
      </p:pic>
      <p:grpSp>
        <p:nvGrpSpPr>
          <p:cNvPr id="20" name="Group 3">
            <a:extLst>
              <a:ext uri="{FF2B5EF4-FFF2-40B4-BE49-F238E27FC236}">
                <a16:creationId xmlns:a16="http://schemas.microsoft.com/office/drawing/2014/main" id="{948B39D9-260E-C056-76ED-ED67EEB72929}"/>
              </a:ext>
            </a:extLst>
          </p:cNvPr>
          <p:cNvGrpSpPr/>
          <p:nvPr userDrawn="1"/>
        </p:nvGrpSpPr>
        <p:grpSpPr>
          <a:xfrm>
            <a:off x="1028700" y="8415167"/>
            <a:ext cx="1859272" cy="602574"/>
            <a:chOff x="0" y="0"/>
            <a:chExt cx="8070468" cy="2615569"/>
          </a:xfrm>
        </p:grpSpPr>
        <p:sp>
          <p:nvSpPr>
            <p:cNvPr id="21" name="Freeform 4">
              <a:extLst>
                <a:ext uri="{FF2B5EF4-FFF2-40B4-BE49-F238E27FC236}">
                  <a16:creationId xmlns:a16="http://schemas.microsoft.com/office/drawing/2014/main" id="{1540AAEA-CCEF-5118-18E9-E1BA9DAA4377}"/>
                </a:ext>
              </a:extLst>
            </p:cNvPr>
            <p:cNvSpPr/>
            <p:nvPr/>
          </p:nvSpPr>
          <p:spPr>
            <a:xfrm>
              <a:off x="0" y="0"/>
              <a:ext cx="8070468" cy="2615569"/>
            </a:xfrm>
            <a:custGeom>
              <a:avLst/>
              <a:gdLst/>
              <a:ahLst/>
              <a:cxnLst/>
              <a:rect l="l" t="t" r="r" b="b"/>
              <a:pathLst>
                <a:path w="8070468" h="2615569">
                  <a:moveTo>
                    <a:pt x="7765668" y="0"/>
                  </a:moveTo>
                  <a:lnTo>
                    <a:pt x="304800" y="0"/>
                  </a:lnTo>
                  <a:cubicBezTo>
                    <a:pt x="135890" y="0"/>
                    <a:pt x="0" y="135890"/>
                    <a:pt x="0" y="304800"/>
                  </a:cubicBezTo>
                  <a:lnTo>
                    <a:pt x="0" y="2310769"/>
                  </a:lnTo>
                  <a:cubicBezTo>
                    <a:pt x="0" y="2479679"/>
                    <a:pt x="135890" y="2615569"/>
                    <a:pt x="304800" y="2615569"/>
                  </a:cubicBezTo>
                  <a:lnTo>
                    <a:pt x="7765668" y="2615569"/>
                  </a:lnTo>
                  <a:cubicBezTo>
                    <a:pt x="7934578" y="2615569"/>
                    <a:pt x="8070468" y="2479679"/>
                    <a:pt x="8070468" y="2310769"/>
                  </a:cubicBezTo>
                  <a:lnTo>
                    <a:pt x="8070468" y="304800"/>
                  </a:lnTo>
                  <a:cubicBezTo>
                    <a:pt x="8070468" y="135890"/>
                    <a:pt x="7934578" y="0"/>
                    <a:pt x="7765668" y="0"/>
                  </a:cubicBezTo>
                  <a:close/>
                </a:path>
              </a:pathLst>
            </a:custGeom>
            <a:solidFill>
              <a:srgbClr val="DFAC0D"/>
            </a:solidFill>
          </p:spPr>
        </p:sp>
      </p:grpSp>
      <p:pic>
        <p:nvPicPr>
          <p:cNvPr id="22" name="Picture 5">
            <a:extLst>
              <a:ext uri="{FF2B5EF4-FFF2-40B4-BE49-F238E27FC236}">
                <a16:creationId xmlns:a16="http://schemas.microsoft.com/office/drawing/2014/main" id="{CC4C3814-D7B6-8DAD-AA5A-422D6F753E9E}"/>
              </a:ext>
            </a:extLst>
          </p:cNvPr>
          <p:cNvPicPr>
            <a:picLocks noChangeAspect="1"/>
          </p:cNvPicPr>
          <p:nvPr userDrawn="1"/>
        </p:nvPicPr>
        <p:blipFill>
          <a:blip r:embed="rId4">
            <a:alphaModFix amt="42000"/>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rot="2542121">
            <a:off x="8470669" y="-1928592"/>
            <a:ext cx="4190985" cy="3965720"/>
          </a:xfrm>
          <a:prstGeom prst="rect">
            <a:avLst/>
          </a:prstGeom>
        </p:spPr>
      </p:pic>
      <p:grpSp>
        <p:nvGrpSpPr>
          <p:cNvPr id="23" name="Group 6">
            <a:extLst>
              <a:ext uri="{FF2B5EF4-FFF2-40B4-BE49-F238E27FC236}">
                <a16:creationId xmlns:a16="http://schemas.microsoft.com/office/drawing/2014/main" id="{CAA915EA-3AF6-EC12-353F-236C69D04EF1}"/>
              </a:ext>
            </a:extLst>
          </p:cNvPr>
          <p:cNvGrpSpPr/>
          <p:nvPr userDrawn="1"/>
        </p:nvGrpSpPr>
        <p:grpSpPr>
          <a:xfrm>
            <a:off x="9985976" y="1028700"/>
            <a:ext cx="17526000" cy="17526000"/>
            <a:chOff x="0" y="0"/>
            <a:chExt cx="6350000" cy="6350000"/>
          </a:xfrm>
        </p:grpSpPr>
        <p:sp>
          <p:nvSpPr>
            <p:cNvPr id="24" name="Freeform 7">
              <a:extLst>
                <a:ext uri="{FF2B5EF4-FFF2-40B4-BE49-F238E27FC236}">
                  <a16:creationId xmlns:a16="http://schemas.microsoft.com/office/drawing/2014/main" id="{CECE806A-D18D-5E94-C617-55B0036C36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BF01"/>
            </a:solidFill>
          </p:spPr>
        </p:sp>
      </p:grpSp>
      <p:grpSp>
        <p:nvGrpSpPr>
          <p:cNvPr id="25" name="Group 8">
            <a:extLst>
              <a:ext uri="{FF2B5EF4-FFF2-40B4-BE49-F238E27FC236}">
                <a16:creationId xmlns:a16="http://schemas.microsoft.com/office/drawing/2014/main" id="{38EF8723-C533-9E4E-C92F-B3CC8CBA0CB2}"/>
              </a:ext>
            </a:extLst>
          </p:cNvPr>
          <p:cNvGrpSpPr>
            <a:grpSpLocks noChangeAspect="1"/>
          </p:cNvGrpSpPr>
          <p:nvPr userDrawn="1"/>
        </p:nvGrpSpPr>
        <p:grpSpPr>
          <a:xfrm>
            <a:off x="9985976" y="2018049"/>
            <a:ext cx="8302024" cy="8302024"/>
            <a:chOff x="0" y="0"/>
            <a:chExt cx="6350000" cy="6350000"/>
          </a:xfrm>
        </p:grpSpPr>
        <p:sp>
          <p:nvSpPr>
            <p:cNvPr id="26" name="Freeform 9">
              <a:extLst>
                <a:ext uri="{FF2B5EF4-FFF2-40B4-BE49-F238E27FC236}">
                  <a16:creationId xmlns:a16="http://schemas.microsoft.com/office/drawing/2014/main" id="{6A663F03-3858-FC17-F4AB-361F3E7A3279}"/>
                </a:ext>
              </a:extLst>
            </p:cNvPr>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6" cstate="screen">
                <a:extLst>
                  <a:ext uri="{28A0092B-C50C-407E-A947-70E740481C1C}">
                    <a14:useLocalDpi xmlns:a14="http://schemas.microsoft.com/office/drawing/2010/main"/>
                  </a:ext>
                </a:extLst>
              </a:blip>
              <a:stretch>
                <a:fillRect/>
              </a:stretch>
            </a:blipFill>
          </p:spPr>
        </p:sp>
      </p:grpSp>
      <p:sp>
        <p:nvSpPr>
          <p:cNvPr id="27" name="TextBox 10">
            <a:extLst>
              <a:ext uri="{FF2B5EF4-FFF2-40B4-BE49-F238E27FC236}">
                <a16:creationId xmlns:a16="http://schemas.microsoft.com/office/drawing/2014/main" id="{E81AC1E5-5860-7FEF-C4DC-A221B94E2F82}"/>
              </a:ext>
            </a:extLst>
          </p:cNvPr>
          <p:cNvSpPr txBox="1"/>
          <p:nvPr userDrawn="1"/>
        </p:nvSpPr>
        <p:spPr>
          <a:xfrm>
            <a:off x="1028700" y="2019793"/>
            <a:ext cx="6411721" cy="1642242"/>
          </a:xfrm>
          <a:prstGeom prst="rect">
            <a:avLst/>
          </a:prstGeom>
        </p:spPr>
        <p:txBody>
          <a:bodyPr lIns="0" tIns="0" rIns="0" bIns="0" rtlCol="0" anchor="t">
            <a:spAutoFit/>
          </a:bodyPr>
          <a:lstStyle/>
          <a:p>
            <a:pPr>
              <a:lnSpc>
                <a:spcPts val="13469"/>
              </a:lnSpc>
            </a:pPr>
            <a:r>
              <a:rPr lang="en-US" sz="9621">
                <a:solidFill>
                  <a:srgbClr val="FFFFFF"/>
                </a:solidFill>
                <a:latin typeface="Open Sauce SemiBold"/>
              </a:rPr>
              <a:t>About</a:t>
            </a:r>
          </a:p>
        </p:txBody>
      </p:sp>
      <p:sp>
        <p:nvSpPr>
          <p:cNvPr id="28" name="TextBox 11">
            <a:extLst>
              <a:ext uri="{FF2B5EF4-FFF2-40B4-BE49-F238E27FC236}">
                <a16:creationId xmlns:a16="http://schemas.microsoft.com/office/drawing/2014/main" id="{0BC79117-38C5-097D-4AF2-94D08832A039}"/>
              </a:ext>
            </a:extLst>
          </p:cNvPr>
          <p:cNvSpPr txBox="1"/>
          <p:nvPr userDrawn="1"/>
        </p:nvSpPr>
        <p:spPr>
          <a:xfrm>
            <a:off x="1028700" y="3140278"/>
            <a:ext cx="9537462" cy="1823859"/>
          </a:xfrm>
          <a:prstGeom prst="rect">
            <a:avLst/>
          </a:prstGeom>
        </p:spPr>
        <p:txBody>
          <a:bodyPr lIns="0" tIns="0" rIns="0" bIns="0" rtlCol="0" anchor="t">
            <a:spAutoFit/>
          </a:bodyPr>
          <a:lstStyle/>
          <a:p>
            <a:pPr>
              <a:lnSpc>
                <a:spcPts val="14954"/>
              </a:lnSpc>
            </a:pPr>
            <a:r>
              <a:rPr lang="en-US" sz="10682" dirty="0">
                <a:solidFill>
                  <a:srgbClr val="F1C024"/>
                </a:solidFill>
                <a:latin typeface="Open Sauce SemiBold Bold"/>
              </a:rPr>
              <a:t>Company</a:t>
            </a:r>
          </a:p>
        </p:txBody>
      </p:sp>
      <p:sp>
        <p:nvSpPr>
          <p:cNvPr id="29" name="TextBox 12">
            <a:extLst>
              <a:ext uri="{FF2B5EF4-FFF2-40B4-BE49-F238E27FC236}">
                <a16:creationId xmlns:a16="http://schemas.microsoft.com/office/drawing/2014/main" id="{98EE85D1-AF2D-8480-F74B-062A3396C386}"/>
              </a:ext>
            </a:extLst>
          </p:cNvPr>
          <p:cNvSpPr txBox="1"/>
          <p:nvPr userDrawn="1"/>
        </p:nvSpPr>
        <p:spPr>
          <a:xfrm>
            <a:off x="1028700" y="5154942"/>
            <a:ext cx="7937235" cy="2043058"/>
          </a:xfrm>
          <a:prstGeom prst="rect">
            <a:avLst/>
          </a:prstGeom>
        </p:spPr>
        <p:txBody>
          <a:bodyPr lIns="0" tIns="0" rIns="0" bIns="0" rtlCol="0" anchor="t">
            <a:spAutoFit/>
          </a:bodyPr>
          <a:lstStyle/>
          <a:p>
            <a:pPr algn="just">
              <a:lnSpc>
                <a:spcPts val="2717"/>
              </a:lnSpc>
            </a:pPr>
            <a:r>
              <a:rPr lang="en-US" sz="1941" dirty="0">
                <a:solidFill>
                  <a:srgbClr val="E8E8E8"/>
                </a:solidFill>
                <a:latin typeface="Open Sans"/>
              </a:rPr>
              <a:t>Lorem ipsum dolor sit </a:t>
            </a:r>
            <a:r>
              <a:rPr lang="en-US" sz="1941" dirty="0" err="1">
                <a:solidFill>
                  <a:srgbClr val="E8E8E8"/>
                </a:solidFill>
                <a:latin typeface="Open Sans"/>
              </a:rPr>
              <a:t>amet</a:t>
            </a:r>
            <a:r>
              <a:rPr lang="en-US" sz="1941" dirty="0">
                <a:solidFill>
                  <a:srgbClr val="E8E8E8"/>
                </a:solidFill>
                <a:latin typeface="Open Sans"/>
              </a:rPr>
              <a:t>, </a:t>
            </a:r>
            <a:r>
              <a:rPr lang="en-US" sz="1941" dirty="0" err="1">
                <a:solidFill>
                  <a:srgbClr val="E8E8E8"/>
                </a:solidFill>
                <a:latin typeface="Open Sans"/>
              </a:rPr>
              <a:t>consectetur</a:t>
            </a:r>
            <a:r>
              <a:rPr lang="en-US" sz="1941" dirty="0">
                <a:solidFill>
                  <a:srgbClr val="E8E8E8"/>
                </a:solidFill>
                <a:latin typeface="Open Sans"/>
              </a:rPr>
              <a:t> </a:t>
            </a:r>
            <a:r>
              <a:rPr lang="en-US" sz="1941" dirty="0" err="1">
                <a:solidFill>
                  <a:srgbClr val="E8E8E8"/>
                </a:solidFill>
                <a:latin typeface="Open Sans"/>
              </a:rPr>
              <a:t>adipiscing</a:t>
            </a:r>
            <a:r>
              <a:rPr lang="en-US" sz="1941" dirty="0">
                <a:solidFill>
                  <a:srgbClr val="E8E8E8"/>
                </a:solidFill>
                <a:latin typeface="Open Sans"/>
              </a:rPr>
              <a:t> </a:t>
            </a:r>
            <a:r>
              <a:rPr lang="en-US" sz="1941" dirty="0" err="1">
                <a:solidFill>
                  <a:srgbClr val="E8E8E8"/>
                </a:solidFill>
                <a:latin typeface="Open Sans"/>
              </a:rPr>
              <a:t>elit</a:t>
            </a:r>
            <a:r>
              <a:rPr lang="en-US" sz="1941" dirty="0">
                <a:solidFill>
                  <a:srgbClr val="E8E8E8"/>
                </a:solidFill>
                <a:latin typeface="Open Sans"/>
              </a:rPr>
              <a:t>, sed do </a:t>
            </a:r>
            <a:r>
              <a:rPr lang="en-US" sz="1941" dirty="0" err="1">
                <a:solidFill>
                  <a:srgbClr val="E8E8E8"/>
                </a:solidFill>
                <a:latin typeface="Open Sans"/>
              </a:rPr>
              <a:t>eiusmod</a:t>
            </a:r>
            <a:r>
              <a:rPr lang="en-US" sz="1941" dirty="0">
                <a:solidFill>
                  <a:srgbClr val="E8E8E8"/>
                </a:solidFill>
                <a:latin typeface="Open Sans"/>
              </a:rPr>
              <a:t> </a:t>
            </a:r>
            <a:r>
              <a:rPr lang="en-US" sz="1941" dirty="0" err="1">
                <a:solidFill>
                  <a:srgbClr val="E8E8E8"/>
                </a:solidFill>
                <a:latin typeface="Open Sans"/>
              </a:rPr>
              <a:t>tempor</a:t>
            </a:r>
            <a:r>
              <a:rPr lang="en-US" sz="1941" dirty="0">
                <a:solidFill>
                  <a:srgbClr val="E8E8E8"/>
                </a:solidFill>
                <a:latin typeface="Open Sans"/>
              </a:rPr>
              <a:t> </a:t>
            </a:r>
            <a:r>
              <a:rPr lang="en-US" sz="1941" dirty="0" err="1">
                <a:solidFill>
                  <a:srgbClr val="E8E8E8"/>
                </a:solidFill>
                <a:latin typeface="Open Sans"/>
              </a:rPr>
              <a:t>incididunt</a:t>
            </a:r>
            <a:r>
              <a:rPr lang="en-US" sz="1941" dirty="0">
                <a:solidFill>
                  <a:srgbClr val="E8E8E8"/>
                </a:solidFill>
                <a:latin typeface="Open Sans"/>
              </a:rPr>
              <a:t> </a:t>
            </a:r>
            <a:r>
              <a:rPr lang="en-US" sz="1941" dirty="0" err="1">
                <a:solidFill>
                  <a:srgbClr val="E8E8E8"/>
                </a:solidFill>
                <a:latin typeface="Open Sans"/>
              </a:rPr>
              <a:t>ut</a:t>
            </a:r>
            <a:r>
              <a:rPr lang="en-US" sz="1941" dirty="0">
                <a:solidFill>
                  <a:srgbClr val="E8E8E8"/>
                </a:solidFill>
                <a:latin typeface="Open Sans"/>
              </a:rPr>
              <a:t> labore et dolore magna </a:t>
            </a:r>
            <a:r>
              <a:rPr lang="en-US" sz="1941" dirty="0" err="1">
                <a:solidFill>
                  <a:srgbClr val="E8E8E8"/>
                </a:solidFill>
                <a:latin typeface="Open Sans"/>
              </a:rPr>
              <a:t>aliqua</a:t>
            </a:r>
            <a:r>
              <a:rPr lang="en-US" sz="1941" dirty="0">
                <a:solidFill>
                  <a:srgbClr val="E8E8E8"/>
                </a:solidFill>
                <a:latin typeface="Open Sans"/>
              </a:rPr>
              <a:t>. Ut </a:t>
            </a:r>
            <a:r>
              <a:rPr lang="en-US" sz="1941" dirty="0" err="1">
                <a:solidFill>
                  <a:srgbClr val="E8E8E8"/>
                </a:solidFill>
                <a:latin typeface="Open Sans"/>
              </a:rPr>
              <a:t>enim</a:t>
            </a:r>
            <a:r>
              <a:rPr lang="en-US" sz="1941" dirty="0">
                <a:solidFill>
                  <a:srgbClr val="E8E8E8"/>
                </a:solidFill>
                <a:latin typeface="Open Sans"/>
              </a:rPr>
              <a:t> ad minim </a:t>
            </a:r>
            <a:r>
              <a:rPr lang="en-US" sz="1941" dirty="0" err="1">
                <a:solidFill>
                  <a:srgbClr val="E8E8E8"/>
                </a:solidFill>
                <a:latin typeface="Open Sans"/>
              </a:rPr>
              <a:t>veniam</a:t>
            </a:r>
            <a:r>
              <a:rPr lang="en-US" sz="1941" dirty="0">
                <a:solidFill>
                  <a:srgbClr val="E8E8E8"/>
                </a:solidFill>
                <a:latin typeface="Open Sans"/>
              </a:rPr>
              <a:t>, </a:t>
            </a:r>
            <a:r>
              <a:rPr lang="en-US" sz="1941" dirty="0" err="1">
                <a:solidFill>
                  <a:srgbClr val="E8E8E8"/>
                </a:solidFill>
                <a:latin typeface="Open Sans"/>
              </a:rPr>
              <a:t>quis</a:t>
            </a:r>
            <a:r>
              <a:rPr lang="en-US" sz="1941" dirty="0">
                <a:solidFill>
                  <a:srgbClr val="E8E8E8"/>
                </a:solidFill>
                <a:latin typeface="Open Sans"/>
              </a:rPr>
              <a:t> </a:t>
            </a:r>
            <a:r>
              <a:rPr lang="en-US" sz="1941" dirty="0" err="1">
                <a:solidFill>
                  <a:srgbClr val="E8E8E8"/>
                </a:solidFill>
                <a:latin typeface="Open Sans"/>
              </a:rPr>
              <a:t>nostrud</a:t>
            </a:r>
            <a:r>
              <a:rPr lang="en-US" sz="1941" dirty="0">
                <a:solidFill>
                  <a:srgbClr val="E8E8E8"/>
                </a:solidFill>
                <a:latin typeface="Open Sans"/>
              </a:rPr>
              <a:t> exercitation </a:t>
            </a:r>
            <a:r>
              <a:rPr lang="en-US" sz="1941" dirty="0" err="1">
                <a:solidFill>
                  <a:srgbClr val="E8E8E8"/>
                </a:solidFill>
                <a:latin typeface="Open Sans"/>
              </a:rPr>
              <a:t>ullamco</a:t>
            </a:r>
            <a:r>
              <a:rPr lang="en-US" sz="1941" dirty="0">
                <a:solidFill>
                  <a:srgbClr val="E8E8E8"/>
                </a:solidFill>
                <a:latin typeface="Open Sans"/>
              </a:rPr>
              <a:t> </a:t>
            </a:r>
            <a:r>
              <a:rPr lang="en-US" sz="1941" dirty="0" err="1">
                <a:solidFill>
                  <a:srgbClr val="E8E8E8"/>
                </a:solidFill>
                <a:latin typeface="Open Sans"/>
              </a:rPr>
              <a:t>laboris</a:t>
            </a:r>
            <a:r>
              <a:rPr lang="en-US" sz="1941" dirty="0">
                <a:solidFill>
                  <a:srgbClr val="E8E8E8"/>
                </a:solidFill>
                <a:latin typeface="Open Sans"/>
              </a:rPr>
              <a:t> nisi </a:t>
            </a:r>
            <a:r>
              <a:rPr lang="en-US" sz="1941" dirty="0" err="1">
                <a:solidFill>
                  <a:srgbClr val="E8E8E8"/>
                </a:solidFill>
                <a:latin typeface="Open Sans"/>
              </a:rPr>
              <a:t>utaliquip</a:t>
            </a:r>
            <a:r>
              <a:rPr lang="en-US" sz="1941" dirty="0">
                <a:solidFill>
                  <a:srgbClr val="E8E8E8"/>
                </a:solidFill>
                <a:latin typeface="Open Sans"/>
              </a:rPr>
              <a:t> ex </a:t>
            </a:r>
            <a:r>
              <a:rPr lang="en-US" sz="1941" dirty="0" err="1">
                <a:solidFill>
                  <a:srgbClr val="E8E8E8"/>
                </a:solidFill>
                <a:latin typeface="Open Sans"/>
              </a:rPr>
              <a:t>ea</a:t>
            </a:r>
            <a:r>
              <a:rPr lang="en-US" sz="1941" dirty="0">
                <a:solidFill>
                  <a:srgbClr val="E8E8E8"/>
                </a:solidFill>
                <a:latin typeface="Open Sans"/>
              </a:rPr>
              <a:t> </a:t>
            </a:r>
            <a:r>
              <a:rPr lang="en-US" sz="1941" dirty="0" err="1">
                <a:solidFill>
                  <a:srgbClr val="E8E8E8"/>
                </a:solidFill>
                <a:latin typeface="Open Sans"/>
              </a:rPr>
              <a:t>commodo</a:t>
            </a:r>
            <a:r>
              <a:rPr lang="en-US" sz="1941" dirty="0">
                <a:solidFill>
                  <a:srgbClr val="E8E8E8"/>
                </a:solidFill>
                <a:latin typeface="Open Sans"/>
              </a:rPr>
              <a:t> </a:t>
            </a:r>
            <a:r>
              <a:rPr lang="en-US" sz="1941" dirty="0" err="1">
                <a:solidFill>
                  <a:srgbClr val="E8E8E8"/>
                </a:solidFill>
                <a:latin typeface="Open Sans"/>
              </a:rPr>
              <a:t>consequat</a:t>
            </a:r>
            <a:r>
              <a:rPr lang="en-US" sz="1941" dirty="0">
                <a:solidFill>
                  <a:srgbClr val="E8E8E8"/>
                </a:solidFill>
                <a:latin typeface="Open Sans"/>
              </a:rPr>
              <a:t>. Duis </a:t>
            </a:r>
            <a:r>
              <a:rPr lang="en-US" sz="1941" dirty="0" err="1">
                <a:solidFill>
                  <a:srgbClr val="E8E8E8"/>
                </a:solidFill>
                <a:latin typeface="Open Sans"/>
              </a:rPr>
              <a:t>aute</a:t>
            </a:r>
            <a:r>
              <a:rPr lang="en-US" sz="1941" dirty="0">
                <a:solidFill>
                  <a:srgbClr val="E8E8E8"/>
                </a:solidFill>
                <a:latin typeface="Open Sans"/>
              </a:rPr>
              <a:t> </a:t>
            </a:r>
            <a:r>
              <a:rPr lang="en-US" sz="1941" dirty="0" err="1">
                <a:solidFill>
                  <a:srgbClr val="E8E8E8"/>
                </a:solidFill>
                <a:latin typeface="Open Sans"/>
              </a:rPr>
              <a:t>irure</a:t>
            </a:r>
            <a:r>
              <a:rPr lang="en-US" sz="1941" dirty="0">
                <a:solidFill>
                  <a:srgbClr val="E8E8E8"/>
                </a:solidFill>
                <a:latin typeface="Open Sans"/>
              </a:rPr>
              <a:t> dolor in </a:t>
            </a:r>
            <a:r>
              <a:rPr lang="en-US" sz="1941" dirty="0" err="1">
                <a:solidFill>
                  <a:srgbClr val="E8E8E8"/>
                </a:solidFill>
                <a:latin typeface="Open Sans"/>
              </a:rPr>
              <a:t>reprehenderit</a:t>
            </a:r>
            <a:r>
              <a:rPr lang="en-US" sz="1941" dirty="0">
                <a:solidFill>
                  <a:srgbClr val="E8E8E8"/>
                </a:solidFill>
                <a:latin typeface="Open Sans"/>
              </a:rPr>
              <a:t> in </a:t>
            </a:r>
            <a:r>
              <a:rPr lang="en-US" sz="1941" dirty="0" err="1">
                <a:solidFill>
                  <a:srgbClr val="E8E8E8"/>
                </a:solidFill>
                <a:latin typeface="Open Sans"/>
              </a:rPr>
              <a:t>voluptate</a:t>
            </a:r>
            <a:r>
              <a:rPr lang="en-US" sz="1941" dirty="0">
                <a:solidFill>
                  <a:srgbClr val="E8E8E8"/>
                </a:solidFill>
                <a:latin typeface="Open Sans"/>
              </a:rPr>
              <a:t> </a:t>
            </a:r>
            <a:r>
              <a:rPr lang="en-US" sz="1941" dirty="0" err="1">
                <a:solidFill>
                  <a:srgbClr val="E8E8E8"/>
                </a:solidFill>
                <a:latin typeface="Open Sans"/>
              </a:rPr>
              <a:t>velit</a:t>
            </a:r>
            <a:r>
              <a:rPr lang="en-US" sz="1941" dirty="0">
                <a:solidFill>
                  <a:srgbClr val="E8E8E8"/>
                </a:solidFill>
                <a:latin typeface="Open Sans"/>
              </a:rPr>
              <a:t> </a:t>
            </a:r>
            <a:r>
              <a:rPr lang="en-US" sz="1941" dirty="0" err="1">
                <a:solidFill>
                  <a:srgbClr val="E8E8E8"/>
                </a:solidFill>
                <a:latin typeface="Open Sans"/>
              </a:rPr>
              <a:t>esse</a:t>
            </a:r>
            <a:r>
              <a:rPr lang="en-US" sz="1941" dirty="0">
                <a:solidFill>
                  <a:srgbClr val="E8E8E8"/>
                </a:solidFill>
                <a:latin typeface="Open Sans"/>
              </a:rPr>
              <a:t> </a:t>
            </a:r>
            <a:r>
              <a:rPr lang="en-US" sz="1941" dirty="0" err="1">
                <a:solidFill>
                  <a:srgbClr val="E8E8E8"/>
                </a:solidFill>
                <a:latin typeface="Open Sans"/>
              </a:rPr>
              <a:t>cillum</a:t>
            </a:r>
            <a:r>
              <a:rPr lang="en-US" sz="1941" dirty="0">
                <a:solidFill>
                  <a:srgbClr val="E8E8E8"/>
                </a:solidFill>
                <a:latin typeface="Open Sans"/>
              </a:rPr>
              <a:t> dolore </a:t>
            </a:r>
            <a:r>
              <a:rPr lang="en-US" sz="1941" dirty="0" err="1">
                <a:solidFill>
                  <a:srgbClr val="E8E8E8"/>
                </a:solidFill>
                <a:latin typeface="Open Sans"/>
              </a:rPr>
              <a:t>eu</a:t>
            </a:r>
            <a:r>
              <a:rPr lang="en-US" sz="1941" dirty="0">
                <a:solidFill>
                  <a:srgbClr val="E8E8E8"/>
                </a:solidFill>
                <a:latin typeface="Open Sans"/>
              </a:rPr>
              <a:t> </a:t>
            </a:r>
            <a:r>
              <a:rPr lang="en-US" sz="1941" dirty="0" err="1">
                <a:solidFill>
                  <a:srgbClr val="E8E8E8"/>
                </a:solidFill>
                <a:latin typeface="Open Sans"/>
              </a:rPr>
              <a:t>fugiat</a:t>
            </a:r>
            <a:r>
              <a:rPr lang="en-US" sz="1941" dirty="0">
                <a:solidFill>
                  <a:srgbClr val="E8E8E8"/>
                </a:solidFill>
                <a:latin typeface="Open Sans"/>
              </a:rPr>
              <a:t> </a:t>
            </a:r>
            <a:r>
              <a:rPr lang="en-US" sz="1941" dirty="0" err="1">
                <a:solidFill>
                  <a:srgbClr val="E8E8E8"/>
                </a:solidFill>
                <a:latin typeface="Open Sans"/>
              </a:rPr>
              <a:t>nulla</a:t>
            </a:r>
            <a:r>
              <a:rPr lang="en-US" sz="1941" dirty="0">
                <a:solidFill>
                  <a:srgbClr val="E8E8E8"/>
                </a:solidFill>
                <a:latin typeface="Open Sans"/>
              </a:rPr>
              <a:t> </a:t>
            </a:r>
            <a:r>
              <a:rPr lang="en-US" sz="1941" dirty="0" err="1">
                <a:solidFill>
                  <a:srgbClr val="E8E8E8"/>
                </a:solidFill>
                <a:latin typeface="Open Sans"/>
              </a:rPr>
              <a:t>pariatur</a:t>
            </a:r>
            <a:r>
              <a:rPr lang="en-US" sz="1941" dirty="0">
                <a:solidFill>
                  <a:srgbClr val="E8E8E8"/>
                </a:solidFill>
                <a:latin typeface="Open Sans"/>
              </a:rPr>
              <a:t>. </a:t>
            </a:r>
          </a:p>
        </p:txBody>
      </p:sp>
      <p:sp>
        <p:nvSpPr>
          <p:cNvPr id="30" name="TextBox 13">
            <a:extLst>
              <a:ext uri="{FF2B5EF4-FFF2-40B4-BE49-F238E27FC236}">
                <a16:creationId xmlns:a16="http://schemas.microsoft.com/office/drawing/2014/main" id="{B904FDFC-1CCE-3350-4A7B-0E1ECF204ACF}"/>
              </a:ext>
            </a:extLst>
          </p:cNvPr>
          <p:cNvSpPr txBox="1"/>
          <p:nvPr userDrawn="1"/>
        </p:nvSpPr>
        <p:spPr>
          <a:xfrm>
            <a:off x="1219597" y="8490985"/>
            <a:ext cx="1587294" cy="381962"/>
          </a:xfrm>
          <a:prstGeom prst="rect">
            <a:avLst/>
          </a:prstGeom>
        </p:spPr>
        <p:txBody>
          <a:bodyPr lIns="0" tIns="0" rIns="0" bIns="0" rtlCol="0" anchor="t">
            <a:spAutoFit/>
          </a:bodyPr>
          <a:lstStyle/>
          <a:p>
            <a:pPr>
              <a:lnSpc>
                <a:spcPts val="2923"/>
              </a:lnSpc>
            </a:pPr>
            <a:r>
              <a:rPr lang="en-US" sz="2088" spc="41" dirty="0">
                <a:solidFill>
                  <a:srgbClr val="FDFDFD"/>
                </a:solidFill>
                <a:latin typeface="Poppins Medium"/>
              </a:rPr>
              <a:t>READ MORE</a:t>
            </a:r>
          </a:p>
        </p:txBody>
      </p:sp>
      <p:sp>
        <p:nvSpPr>
          <p:cNvPr id="31" name="Slide Number Placeholder 13">
            <a:extLst>
              <a:ext uri="{FF2B5EF4-FFF2-40B4-BE49-F238E27FC236}">
                <a16:creationId xmlns:a16="http://schemas.microsoft.com/office/drawing/2014/main" id="{16EC00D8-9F01-CD7D-2EFB-EADD35BE321F}"/>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33758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BC81D92E-5F7F-9491-976F-A6875FAC652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1028700" y="1269259"/>
            <a:ext cx="1286735" cy="321684"/>
          </a:xfrm>
          <a:prstGeom prst="rect">
            <a:avLst/>
          </a:prstGeom>
        </p:spPr>
      </p:pic>
      <p:grpSp>
        <p:nvGrpSpPr>
          <p:cNvPr id="20" name="Group 3">
            <a:extLst>
              <a:ext uri="{FF2B5EF4-FFF2-40B4-BE49-F238E27FC236}">
                <a16:creationId xmlns:a16="http://schemas.microsoft.com/office/drawing/2014/main" id="{948B39D9-260E-C056-76ED-ED67EEB72929}"/>
              </a:ext>
            </a:extLst>
          </p:cNvPr>
          <p:cNvGrpSpPr/>
          <p:nvPr userDrawn="1"/>
        </p:nvGrpSpPr>
        <p:grpSpPr>
          <a:xfrm>
            <a:off x="1028700" y="8415167"/>
            <a:ext cx="1859272" cy="602574"/>
            <a:chOff x="0" y="0"/>
            <a:chExt cx="8070468" cy="2615569"/>
          </a:xfrm>
        </p:grpSpPr>
        <p:sp>
          <p:nvSpPr>
            <p:cNvPr id="21" name="Freeform 4">
              <a:extLst>
                <a:ext uri="{FF2B5EF4-FFF2-40B4-BE49-F238E27FC236}">
                  <a16:creationId xmlns:a16="http://schemas.microsoft.com/office/drawing/2014/main" id="{1540AAEA-CCEF-5118-18E9-E1BA9DAA4377}"/>
                </a:ext>
              </a:extLst>
            </p:cNvPr>
            <p:cNvSpPr/>
            <p:nvPr/>
          </p:nvSpPr>
          <p:spPr>
            <a:xfrm>
              <a:off x="0" y="0"/>
              <a:ext cx="8070468" cy="2615569"/>
            </a:xfrm>
            <a:custGeom>
              <a:avLst/>
              <a:gdLst/>
              <a:ahLst/>
              <a:cxnLst/>
              <a:rect l="l" t="t" r="r" b="b"/>
              <a:pathLst>
                <a:path w="8070468" h="2615569">
                  <a:moveTo>
                    <a:pt x="7765668" y="0"/>
                  </a:moveTo>
                  <a:lnTo>
                    <a:pt x="304800" y="0"/>
                  </a:lnTo>
                  <a:cubicBezTo>
                    <a:pt x="135890" y="0"/>
                    <a:pt x="0" y="135890"/>
                    <a:pt x="0" y="304800"/>
                  </a:cubicBezTo>
                  <a:lnTo>
                    <a:pt x="0" y="2310769"/>
                  </a:lnTo>
                  <a:cubicBezTo>
                    <a:pt x="0" y="2479679"/>
                    <a:pt x="135890" y="2615569"/>
                    <a:pt x="304800" y="2615569"/>
                  </a:cubicBezTo>
                  <a:lnTo>
                    <a:pt x="7765668" y="2615569"/>
                  </a:lnTo>
                  <a:cubicBezTo>
                    <a:pt x="7934578" y="2615569"/>
                    <a:pt x="8070468" y="2479679"/>
                    <a:pt x="8070468" y="2310769"/>
                  </a:cubicBezTo>
                  <a:lnTo>
                    <a:pt x="8070468" y="304800"/>
                  </a:lnTo>
                  <a:cubicBezTo>
                    <a:pt x="8070468" y="135890"/>
                    <a:pt x="7934578" y="0"/>
                    <a:pt x="7765668" y="0"/>
                  </a:cubicBezTo>
                  <a:close/>
                </a:path>
              </a:pathLst>
            </a:custGeom>
            <a:solidFill>
              <a:srgbClr val="DFAC0D"/>
            </a:solidFill>
          </p:spPr>
        </p:sp>
      </p:grpSp>
      <p:pic>
        <p:nvPicPr>
          <p:cNvPr id="22" name="Picture 5">
            <a:extLst>
              <a:ext uri="{FF2B5EF4-FFF2-40B4-BE49-F238E27FC236}">
                <a16:creationId xmlns:a16="http://schemas.microsoft.com/office/drawing/2014/main" id="{CC4C3814-D7B6-8DAD-AA5A-422D6F753E9E}"/>
              </a:ext>
            </a:extLst>
          </p:cNvPr>
          <p:cNvPicPr>
            <a:picLocks noChangeAspect="1"/>
          </p:cNvPicPr>
          <p:nvPr userDrawn="1"/>
        </p:nvPicPr>
        <p:blipFill>
          <a:blip r:embed="rId4">
            <a:alphaModFix amt="42000"/>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rot="2542121">
            <a:off x="8470669" y="-1928592"/>
            <a:ext cx="4190985" cy="3965720"/>
          </a:xfrm>
          <a:prstGeom prst="rect">
            <a:avLst/>
          </a:prstGeom>
        </p:spPr>
      </p:pic>
      <p:grpSp>
        <p:nvGrpSpPr>
          <p:cNvPr id="23" name="Group 6">
            <a:extLst>
              <a:ext uri="{FF2B5EF4-FFF2-40B4-BE49-F238E27FC236}">
                <a16:creationId xmlns:a16="http://schemas.microsoft.com/office/drawing/2014/main" id="{CAA915EA-3AF6-EC12-353F-236C69D04EF1}"/>
              </a:ext>
            </a:extLst>
          </p:cNvPr>
          <p:cNvGrpSpPr/>
          <p:nvPr userDrawn="1"/>
        </p:nvGrpSpPr>
        <p:grpSpPr>
          <a:xfrm>
            <a:off x="9985976" y="1028700"/>
            <a:ext cx="17526000" cy="17526000"/>
            <a:chOff x="0" y="0"/>
            <a:chExt cx="6350000" cy="6350000"/>
          </a:xfrm>
        </p:grpSpPr>
        <p:sp>
          <p:nvSpPr>
            <p:cNvPr id="24" name="Freeform 7">
              <a:extLst>
                <a:ext uri="{FF2B5EF4-FFF2-40B4-BE49-F238E27FC236}">
                  <a16:creationId xmlns:a16="http://schemas.microsoft.com/office/drawing/2014/main" id="{CECE806A-D18D-5E94-C617-55B0036C36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BF01"/>
            </a:solidFill>
          </p:spPr>
        </p:sp>
      </p:grpSp>
      <p:grpSp>
        <p:nvGrpSpPr>
          <p:cNvPr id="25" name="Group 8">
            <a:extLst>
              <a:ext uri="{FF2B5EF4-FFF2-40B4-BE49-F238E27FC236}">
                <a16:creationId xmlns:a16="http://schemas.microsoft.com/office/drawing/2014/main" id="{38EF8723-C533-9E4E-C92F-B3CC8CBA0CB2}"/>
              </a:ext>
            </a:extLst>
          </p:cNvPr>
          <p:cNvGrpSpPr>
            <a:grpSpLocks noChangeAspect="1"/>
          </p:cNvGrpSpPr>
          <p:nvPr userDrawn="1"/>
        </p:nvGrpSpPr>
        <p:grpSpPr>
          <a:xfrm>
            <a:off x="9985976" y="2018049"/>
            <a:ext cx="8302024" cy="8302024"/>
            <a:chOff x="0" y="0"/>
            <a:chExt cx="6350000" cy="6350000"/>
          </a:xfrm>
        </p:grpSpPr>
        <p:sp>
          <p:nvSpPr>
            <p:cNvPr id="26" name="Freeform 9">
              <a:extLst>
                <a:ext uri="{FF2B5EF4-FFF2-40B4-BE49-F238E27FC236}">
                  <a16:creationId xmlns:a16="http://schemas.microsoft.com/office/drawing/2014/main" id="{6A663F03-3858-FC17-F4AB-361F3E7A3279}"/>
                </a:ext>
              </a:extLst>
            </p:cNvPr>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6" cstate="screen">
                <a:extLst>
                  <a:ext uri="{28A0092B-C50C-407E-A947-70E740481C1C}">
                    <a14:useLocalDpi xmlns:a14="http://schemas.microsoft.com/office/drawing/2010/main"/>
                  </a:ext>
                </a:extLst>
              </a:blip>
              <a:stretch>
                <a:fillRect/>
              </a:stretch>
            </a:blipFill>
          </p:spPr>
        </p:sp>
      </p:grpSp>
      <p:sp>
        <p:nvSpPr>
          <p:cNvPr id="27" name="TextBox 10">
            <a:extLst>
              <a:ext uri="{FF2B5EF4-FFF2-40B4-BE49-F238E27FC236}">
                <a16:creationId xmlns:a16="http://schemas.microsoft.com/office/drawing/2014/main" id="{E81AC1E5-5860-7FEF-C4DC-A221B94E2F82}"/>
              </a:ext>
            </a:extLst>
          </p:cNvPr>
          <p:cNvSpPr txBox="1"/>
          <p:nvPr userDrawn="1"/>
        </p:nvSpPr>
        <p:spPr>
          <a:xfrm>
            <a:off x="1028700" y="2019793"/>
            <a:ext cx="6411721" cy="1642242"/>
          </a:xfrm>
          <a:prstGeom prst="rect">
            <a:avLst/>
          </a:prstGeom>
        </p:spPr>
        <p:txBody>
          <a:bodyPr lIns="0" tIns="0" rIns="0" bIns="0" rtlCol="0" anchor="t">
            <a:spAutoFit/>
          </a:bodyPr>
          <a:lstStyle/>
          <a:p>
            <a:pPr>
              <a:lnSpc>
                <a:spcPts val="13469"/>
              </a:lnSpc>
            </a:pPr>
            <a:r>
              <a:rPr lang="en-US" sz="9621" dirty="0">
                <a:solidFill>
                  <a:schemeClr val="tx1"/>
                </a:solidFill>
                <a:latin typeface="Open Sauce SemiBold"/>
              </a:rPr>
              <a:t>About</a:t>
            </a:r>
          </a:p>
        </p:txBody>
      </p:sp>
      <p:sp>
        <p:nvSpPr>
          <p:cNvPr id="28" name="TextBox 11">
            <a:extLst>
              <a:ext uri="{FF2B5EF4-FFF2-40B4-BE49-F238E27FC236}">
                <a16:creationId xmlns:a16="http://schemas.microsoft.com/office/drawing/2014/main" id="{0BC79117-38C5-097D-4AF2-94D08832A039}"/>
              </a:ext>
            </a:extLst>
          </p:cNvPr>
          <p:cNvSpPr txBox="1"/>
          <p:nvPr userDrawn="1"/>
        </p:nvSpPr>
        <p:spPr>
          <a:xfrm>
            <a:off x="1028700" y="3140278"/>
            <a:ext cx="9537462" cy="1823859"/>
          </a:xfrm>
          <a:prstGeom prst="rect">
            <a:avLst/>
          </a:prstGeom>
        </p:spPr>
        <p:txBody>
          <a:bodyPr lIns="0" tIns="0" rIns="0" bIns="0" rtlCol="0" anchor="t">
            <a:spAutoFit/>
          </a:bodyPr>
          <a:lstStyle/>
          <a:p>
            <a:pPr>
              <a:lnSpc>
                <a:spcPts val="14954"/>
              </a:lnSpc>
            </a:pPr>
            <a:r>
              <a:rPr lang="en-US" sz="10682" dirty="0">
                <a:solidFill>
                  <a:srgbClr val="F1C024"/>
                </a:solidFill>
                <a:latin typeface="Open Sauce SemiBold Bold"/>
              </a:rPr>
              <a:t>Company</a:t>
            </a:r>
          </a:p>
        </p:txBody>
      </p:sp>
      <p:sp>
        <p:nvSpPr>
          <p:cNvPr id="29" name="TextBox 12">
            <a:extLst>
              <a:ext uri="{FF2B5EF4-FFF2-40B4-BE49-F238E27FC236}">
                <a16:creationId xmlns:a16="http://schemas.microsoft.com/office/drawing/2014/main" id="{98EE85D1-AF2D-8480-F74B-062A3396C386}"/>
              </a:ext>
            </a:extLst>
          </p:cNvPr>
          <p:cNvSpPr txBox="1"/>
          <p:nvPr userDrawn="1"/>
        </p:nvSpPr>
        <p:spPr>
          <a:xfrm>
            <a:off x="1028700" y="5154942"/>
            <a:ext cx="7937235" cy="2043058"/>
          </a:xfrm>
          <a:prstGeom prst="rect">
            <a:avLst/>
          </a:prstGeom>
        </p:spPr>
        <p:txBody>
          <a:bodyPr lIns="0" tIns="0" rIns="0" bIns="0" rtlCol="0" anchor="t">
            <a:spAutoFit/>
          </a:bodyPr>
          <a:lstStyle/>
          <a:p>
            <a:pPr algn="just">
              <a:lnSpc>
                <a:spcPts val="2717"/>
              </a:lnSpc>
            </a:pPr>
            <a:r>
              <a:rPr lang="en-US" sz="1941" dirty="0">
                <a:solidFill>
                  <a:schemeClr val="tx1"/>
                </a:solidFill>
                <a:latin typeface="Open Sans"/>
              </a:rPr>
              <a:t>Lorem ipsum dolor sit </a:t>
            </a:r>
            <a:r>
              <a:rPr lang="en-US" sz="1941" dirty="0" err="1">
                <a:solidFill>
                  <a:schemeClr val="tx1"/>
                </a:solidFill>
                <a:latin typeface="Open Sans"/>
              </a:rPr>
              <a:t>amet</a:t>
            </a:r>
            <a:r>
              <a:rPr lang="en-US" sz="1941" dirty="0">
                <a:solidFill>
                  <a:schemeClr val="tx1"/>
                </a:solidFill>
                <a:latin typeface="Open Sans"/>
              </a:rPr>
              <a:t>, </a:t>
            </a:r>
            <a:r>
              <a:rPr lang="en-US" sz="1941" dirty="0" err="1">
                <a:solidFill>
                  <a:schemeClr val="tx1"/>
                </a:solidFill>
                <a:latin typeface="Open Sans"/>
              </a:rPr>
              <a:t>consectetur</a:t>
            </a:r>
            <a:r>
              <a:rPr lang="en-US" sz="1941" dirty="0">
                <a:solidFill>
                  <a:schemeClr val="tx1"/>
                </a:solidFill>
                <a:latin typeface="Open Sans"/>
              </a:rPr>
              <a:t> </a:t>
            </a:r>
            <a:r>
              <a:rPr lang="en-US" sz="1941" dirty="0" err="1">
                <a:solidFill>
                  <a:schemeClr val="tx1"/>
                </a:solidFill>
                <a:latin typeface="Open Sans"/>
              </a:rPr>
              <a:t>adipiscing</a:t>
            </a:r>
            <a:r>
              <a:rPr lang="en-US" sz="1941" dirty="0">
                <a:solidFill>
                  <a:schemeClr val="tx1"/>
                </a:solidFill>
                <a:latin typeface="Open Sans"/>
              </a:rPr>
              <a:t> </a:t>
            </a:r>
            <a:r>
              <a:rPr lang="en-US" sz="1941" dirty="0" err="1">
                <a:solidFill>
                  <a:schemeClr val="tx1"/>
                </a:solidFill>
                <a:latin typeface="Open Sans"/>
              </a:rPr>
              <a:t>elit</a:t>
            </a:r>
            <a:r>
              <a:rPr lang="en-US" sz="1941" dirty="0">
                <a:solidFill>
                  <a:schemeClr val="tx1"/>
                </a:solidFill>
                <a:latin typeface="Open Sans"/>
              </a:rPr>
              <a:t>, sed do </a:t>
            </a:r>
            <a:r>
              <a:rPr lang="en-US" sz="1941" dirty="0" err="1">
                <a:solidFill>
                  <a:schemeClr val="tx1"/>
                </a:solidFill>
                <a:latin typeface="Open Sans"/>
              </a:rPr>
              <a:t>eiusmod</a:t>
            </a:r>
            <a:r>
              <a:rPr lang="en-US" sz="1941" dirty="0">
                <a:solidFill>
                  <a:schemeClr val="tx1"/>
                </a:solidFill>
                <a:latin typeface="Open Sans"/>
              </a:rPr>
              <a:t> </a:t>
            </a:r>
            <a:r>
              <a:rPr lang="en-US" sz="1941" dirty="0" err="1">
                <a:solidFill>
                  <a:schemeClr val="tx1"/>
                </a:solidFill>
                <a:latin typeface="Open Sans"/>
              </a:rPr>
              <a:t>tempor</a:t>
            </a:r>
            <a:r>
              <a:rPr lang="en-US" sz="1941" dirty="0">
                <a:solidFill>
                  <a:schemeClr val="tx1"/>
                </a:solidFill>
                <a:latin typeface="Open Sans"/>
              </a:rPr>
              <a:t> </a:t>
            </a:r>
            <a:r>
              <a:rPr lang="en-US" sz="1941" dirty="0" err="1">
                <a:solidFill>
                  <a:schemeClr val="tx1"/>
                </a:solidFill>
                <a:latin typeface="Open Sans"/>
              </a:rPr>
              <a:t>incididunt</a:t>
            </a:r>
            <a:r>
              <a:rPr lang="en-US" sz="1941" dirty="0">
                <a:solidFill>
                  <a:schemeClr val="tx1"/>
                </a:solidFill>
                <a:latin typeface="Open Sans"/>
              </a:rPr>
              <a:t> </a:t>
            </a:r>
            <a:r>
              <a:rPr lang="en-US" sz="1941" dirty="0" err="1">
                <a:solidFill>
                  <a:schemeClr val="tx1"/>
                </a:solidFill>
                <a:latin typeface="Open Sans"/>
              </a:rPr>
              <a:t>ut</a:t>
            </a:r>
            <a:r>
              <a:rPr lang="en-US" sz="1941" dirty="0">
                <a:solidFill>
                  <a:schemeClr val="tx1"/>
                </a:solidFill>
                <a:latin typeface="Open Sans"/>
              </a:rPr>
              <a:t> labore et dolore magna </a:t>
            </a:r>
            <a:r>
              <a:rPr lang="en-US" sz="1941" dirty="0" err="1">
                <a:solidFill>
                  <a:schemeClr val="tx1"/>
                </a:solidFill>
                <a:latin typeface="Open Sans"/>
              </a:rPr>
              <a:t>aliqua</a:t>
            </a:r>
            <a:r>
              <a:rPr lang="en-US" sz="1941" dirty="0">
                <a:solidFill>
                  <a:schemeClr val="tx1"/>
                </a:solidFill>
                <a:latin typeface="Open Sans"/>
              </a:rPr>
              <a:t>. Ut </a:t>
            </a:r>
            <a:r>
              <a:rPr lang="en-US" sz="1941" dirty="0" err="1">
                <a:solidFill>
                  <a:schemeClr val="tx1"/>
                </a:solidFill>
                <a:latin typeface="Open Sans"/>
              </a:rPr>
              <a:t>enim</a:t>
            </a:r>
            <a:r>
              <a:rPr lang="en-US" sz="1941" dirty="0">
                <a:solidFill>
                  <a:schemeClr val="tx1"/>
                </a:solidFill>
                <a:latin typeface="Open Sans"/>
              </a:rPr>
              <a:t> ad minim </a:t>
            </a:r>
            <a:r>
              <a:rPr lang="en-US" sz="1941" dirty="0" err="1">
                <a:solidFill>
                  <a:schemeClr val="tx1"/>
                </a:solidFill>
                <a:latin typeface="Open Sans"/>
              </a:rPr>
              <a:t>veniam</a:t>
            </a:r>
            <a:r>
              <a:rPr lang="en-US" sz="1941" dirty="0">
                <a:solidFill>
                  <a:schemeClr val="tx1"/>
                </a:solidFill>
                <a:latin typeface="Open Sans"/>
              </a:rPr>
              <a:t>, </a:t>
            </a:r>
            <a:r>
              <a:rPr lang="en-US" sz="1941" dirty="0" err="1">
                <a:solidFill>
                  <a:schemeClr val="tx1"/>
                </a:solidFill>
                <a:latin typeface="Open Sans"/>
              </a:rPr>
              <a:t>quis</a:t>
            </a:r>
            <a:r>
              <a:rPr lang="en-US" sz="1941" dirty="0">
                <a:solidFill>
                  <a:schemeClr val="tx1"/>
                </a:solidFill>
                <a:latin typeface="Open Sans"/>
              </a:rPr>
              <a:t> </a:t>
            </a:r>
            <a:r>
              <a:rPr lang="en-US" sz="1941" dirty="0" err="1">
                <a:solidFill>
                  <a:schemeClr val="tx1"/>
                </a:solidFill>
                <a:latin typeface="Open Sans"/>
              </a:rPr>
              <a:t>nostrud</a:t>
            </a:r>
            <a:r>
              <a:rPr lang="en-US" sz="1941" dirty="0">
                <a:solidFill>
                  <a:schemeClr val="tx1"/>
                </a:solidFill>
                <a:latin typeface="Open Sans"/>
              </a:rPr>
              <a:t> exercitation </a:t>
            </a:r>
            <a:r>
              <a:rPr lang="en-US" sz="1941" dirty="0" err="1">
                <a:solidFill>
                  <a:schemeClr val="tx1"/>
                </a:solidFill>
                <a:latin typeface="Open Sans"/>
              </a:rPr>
              <a:t>ullamco</a:t>
            </a:r>
            <a:r>
              <a:rPr lang="en-US" sz="1941" dirty="0">
                <a:solidFill>
                  <a:schemeClr val="tx1"/>
                </a:solidFill>
                <a:latin typeface="Open Sans"/>
              </a:rPr>
              <a:t> </a:t>
            </a:r>
            <a:r>
              <a:rPr lang="en-US" sz="1941" dirty="0" err="1">
                <a:solidFill>
                  <a:schemeClr val="tx1"/>
                </a:solidFill>
                <a:latin typeface="Open Sans"/>
              </a:rPr>
              <a:t>laboris</a:t>
            </a:r>
            <a:r>
              <a:rPr lang="en-US" sz="1941" dirty="0">
                <a:solidFill>
                  <a:schemeClr val="tx1"/>
                </a:solidFill>
                <a:latin typeface="Open Sans"/>
              </a:rPr>
              <a:t> nisi </a:t>
            </a:r>
            <a:r>
              <a:rPr lang="en-US" sz="1941" dirty="0" err="1">
                <a:solidFill>
                  <a:schemeClr val="tx1"/>
                </a:solidFill>
                <a:latin typeface="Open Sans"/>
              </a:rPr>
              <a:t>utaliquip</a:t>
            </a:r>
            <a:r>
              <a:rPr lang="en-US" sz="1941" dirty="0">
                <a:solidFill>
                  <a:schemeClr val="tx1"/>
                </a:solidFill>
                <a:latin typeface="Open Sans"/>
              </a:rPr>
              <a:t> ex </a:t>
            </a:r>
            <a:r>
              <a:rPr lang="en-US" sz="1941" dirty="0" err="1">
                <a:solidFill>
                  <a:schemeClr val="tx1"/>
                </a:solidFill>
                <a:latin typeface="Open Sans"/>
              </a:rPr>
              <a:t>ea</a:t>
            </a:r>
            <a:r>
              <a:rPr lang="en-US" sz="1941" dirty="0">
                <a:solidFill>
                  <a:schemeClr val="tx1"/>
                </a:solidFill>
                <a:latin typeface="Open Sans"/>
              </a:rPr>
              <a:t> </a:t>
            </a:r>
            <a:r>
              <a:rPr lang="en-US" sz="1941" dirty="0" err="1">
                <a:solidFill>
                  <a:schemeClr val="tx1"/>
                </a:solidFill>
                <a:latin typeface="Open Sans"/>
              </a:rPr>
              <a:t>commodo</a:t>
            </a:r>
            <a:r>
              <a:rPr lang="en-US" sz="1941" dirty="0">
                <a:solidFill>
                  <a:schemeClr val="tx1"/>
                </a:solidFill>
                <a:latin typeface="Open Sans"/>
              </a:rPr>
              <a:t> </a:t>
            </a:r>
            <a:r>
              <a:rPr lang="en-US" sz="1941" dirty="0" err="1">
                <a:solidFill>
                  <a:schemeClr val="tx1"/>
                </a:solidFill>
                <a:latin typeface="Open Sans"/>
              </a:rPr>
              <a:t>consequat</a:t>
            </a:r>
            <a:r>
              <a:rPr lang="en-US" sz="1941" dirty="0">
                <a:solidFill>
                  <a:schemeClr val="tx1"/>
                </a:solidFill>
                <a:latin typeface="Open Sans"/>
              </a:rPr>
              <a:t>. Duis </a:t>
            </a:r>
            <a:r>
              <a:rPr lang="en-US" sz="1941" dirty="0" err="1">
                <a:solidFill>
                  <a:schemeClr val="tx1"/>
                </a:solidFill>
                <a:latin typeface="Open Sans"/>
              </a:rPr>
              <a:t>aute</a:t>
            </a:r>
            <a:r>
              <a:rPr lang="en-US" sz="1941" dirty="0">
                <a:solidFill>
                  <a:schemeClr val="tx1"/>
                </a:solidFill>
                <a:latin typeface="Open Sans"/>
              </a:rPr>
              <a:t> </a:t>
            </a:r>
            <a:r>
              <a:rPr lang="en-US" sz="1941" dirty="0" err="1">
                <a:solidFill>
                  <a:schemeClr val="tx1"/>
                </a:solidFill>
                <a:latin typeface="Open Sans"/>
              </a:rPr>
              <a:t>irure</a:t>
            </a:r>
            <a:r>
              <a:rPr lang="en-US" sz="1941" dirty="0">
                <a:solidFill>
                  <a:schemeClr val="tx1"/>
                </a:solidFill>
                <a:latin typeface="Open Sans"/>
              </a:rPr>
              <a:t> dolor in </a:t>
            </a:r>
            <a:r>
              <a:rPr lang="en-US" sz="1941" dirty="0" err="1">
                <a:solidFill>
                  <a:schemeClr val="tx1"/>
                </a:solidFill>
                <a:latin typeface="Open Sans"/>
              </a:rPr>
              <a:t>reprehenderit</a:t>
            </a:r>
            <a:r>
              <a:rPr lang="en-US" sz="1941" dirty="0">
                <a:solidFill>
                  <a:schemeClr val="tx1"/>
                </a:solidFill>
                <a:latin typeface="Open Sans"/>
              </a:rPr>
              <a:t> in </a:t>
            </a:r>
            <a:r>
              <a:rPr lang="en-US" sz="1941" dirty="0" err="1">
                <a:solidFill>
                  <a:schemeClr val="tx1"/>
                </a:solidFill>
                <a:latin typeface="Open Sans"/>
              </a:rPr>
              <a:t>voluptate</a:t>
            </a:r>
            <a:r>
              <a:rPr lang="en-US" sz="1941" dirty="0">
                <a:solidFill>
                  <a:schemeClr val="tx1"/>
                </a:solidFill>
                <a:latin typeface="Open Sans"/>
              </a:rPr>
              <a:t> </a:t>
            </a:r>
            <a:r>
              <a:rPr lang="en-US" sz="1941" dirty="0" err="1">
                <a:solidFill>
                  <a:schemeClr val="tx1"/>
                </a:solidFill>
                <a:latin typeface="Open Sans"/>
              </a:rPr>
              <a:t>velit</a:t>
            </a:r>
            <a:r>
              <a:rPr lang="en-US" sz="1941" dirty="0">
                <a:solidFill>
                  <a:schemeClr val="tx1"/>
                </a:solidFill>
                <a:latin typeface="Open Sans"/>
              </a:rPr>
              <a:t> </a:t>
            </a:r>
            <a:r>
              <a:rPr lang="en-US" sz="1941" dirty="0" err="1">
                <a:solidFill>
                  <a:schemeClr val="tx1"/>
                </a:solidFill>
                <a:latin typeface="Open Sans"/>
              </a:rPr>
              <a:t>esse</a:t>
            </a:r>
            <a:r>
              <a:rPr lang="en-US" sz="1941" dirty="0">
                <a:solidFill>
                  <a:schemeClr val="tx1"/>
                </a:solidFill>
                <a:latin typeface="Open Sans"/>
              </a:rPr>
              <a:t> </a:t>
            </a:r>
            <a:r>
              <a:rPr lang="en-US" sz="1941" dirty="0" err="1">
                <a:solidFill>
                  <a:schemeClr val="tx1"/>
                </a:solidFill>
                <a:latin typeface="Open Sans"/>
              </a:rPr>
              <a:t>cillum</a:t>
            </a:r>
            <a:r>
              <a:rPr lang="en-US" sz="1941" dirty="0">
                <a:solidFill>
                  <a:schemeClr val="tx1"/>
                </a:solidFill>
                <a:latin typeface="Open Sans"/>
              </a:rPr>
              <a:t> dolore </a:t>
            </a:r>
            <a:r>
              <a:rPr lang="en-US" sz="1941" dirty="0" err="1">
                <a:solidFill>
                  <a:schemeClr val="tx1"/>
                </a:solidFill>
                <a:latin typeface="Open Sans"/>
              </a:rPr>
              <a:t>eu</a:t>
            </a:r>
            <a:r>
              <a:rPr lang="en-US" sz="1941" dirty="0">
                <a:solidFill>
                  <a:schemeClr val="tx1"/>
                </a:solidFill>
                <a:latin typeface="Open Sans"/>
              </a:rPr>
              <a:t> </a:t>
            </a:r>
            <a:r>
              <a:rPr lang="en-US" sz="1941" dirty="0" err="1">
                <a:solidFill>
                  <a:schemeClr val="tx1"/>
                </a:solidFill>
                <a:latin typeface="Open Sans"/>
              </a:rPr>
              <a:t>fugiat</a:t>
            </a:r>
            <a:r>
              <a:rPr lang="en-US" sz="1941" dirty="0">
                <a:solidFill>
                  <a:schemeClr val="tx1"/>
                </a:solidFill>
                <a:latin typeface="Open Sans"/>
              </a:rPr>
              <a:t> </a:t>
            </a:r>
            <a:r>
              <a:rPr lang="en-US" sz="1941" dirty="0" err="1">
                <a:solidFill>
                  <a:schemeClr val="tx1"/>
                </a:solidFill>
                <a:latin typeface="Open Sans"/>
              </a:rPr>
              <a:t>nulla</a:t>
            </a:r>
            <a:r>
              <a:rPr lang="en-US" sz="1941" dirty="0">
                <a:solidFill>
                  <a:schemeClr val="tx1"/>
                </a:solidFill>
                <a:latin typeface="Open Sans"/>
              </a:rPr>
              <a:t> </a:t>
            </a:r>
            <a:r>
              <a:rPr lang="en-US" sz="1941" dirty="0" err="1">
                <a:solidFill>
                  <a:schemeClr val="tx1"/>
                </a:solidFill>
                <a:latin typeface="Open Sans"/>
              </a:rPr>
              <a:t>pariatur</a:t>
            </a:r>
            <a:r>
              <a:rPr lang="en-US" sz="1941" dirty="0">
                <a:solidFill>
                  <a:schemeClr val="tx1"/>
                </a:solidFill>
                <a:latin typeface="Open Sans"/>
              </a:rPr>
              <a:t>. </a:t>
            </a:r>
          </a:p>
        </p:txBody>
      </p:sp>
      <p:sp>
        <p:nvSpPr>
          <p:cNvPr id="30" name="TextBox 13">
            <a:extLst>
              <a:ext uri="{FF2B5EF4-FFF2-40B4-BE49-F238E27FC236}">
                <a16:creationId xmlns:a16="http://schemas.microsoft.com/office/drawing/2014/main" id="{B904FDFC-1CCE-3350-4A7B-0E1ECF204ACF}"/>
              </a:ext>
            </a:extLst>
          </p:cNvPr>
          <p:cNvSpPr txBox="1"/>
          <p:nvPr userDrawn="1"/>
        </p:nvSpPr>
        <p:spPr>
          <a:xfrm>
            <a:off x="1219597" y="8490985"/>
            <a:ext cx="1587294" cy="381962"/>
          </a:xfrm>
          <a:prstGeom prst="rect">
            <a:avLst/>
          </a:prstGeom>
        </p:spPr>
        <p:txBody>
          <a:bodyPr lIns="0" tIns="0" rIns="0" bIns="0" rtlCol="0" anchor="t">
            <a:spAutoFit/>
          </a:bodyPr>
          <a:lstStyle/>
          <a:p>
            <a:pPr>
              <a:lnSpc>
                <a:spcPts val="2923"/>
              </a:lnSpc>
            </a:pPr>
            <a:r>
              <a:rPr lang="en-US" sz="2088" spc="41" dirty="0">
                <a:solidFill>
                  <a:srgbClr val="FDFDFD"/>
                </a:solidFill>
                <a:latin typeface="Poppins Medium"/>
              </a:rPr>
              <a:t>READ MORE</a:t>
            </a:r>
          </a:p>
        </p:txBody>
      </p:sp>
      <p:sp>
        <p:nvSpPr>
          <p:cNvPr id="31" name="Slide Number Placeholder 13">
            <a:extLst>
              <a:ext uri="{FF2B5EF4-FFF2-40B4-BE49-F238E27FC236}">
                <a16:creationId xmlns:a16="http://schemas.microsoft.com/office/drawing/2014/main" id="{16EC00D8-9F01-CD7D-2EFB-EADD35BE321F}"/>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990679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5655B-234B-5FA8-20EA-18BD8477F04B}"/>
              </a:ext>
            </a:extLst>
          </p:cNvPr>
          <p:cNvSpPr>
            <a:spLocks noGrp="1"/>
          </p:cNvSpPr>
          <p:nvPr>
            <p:ph type="dt" sz="half" idx="10"/>
          </p:nvPr>
        </p:nvSpPr>
        <p:spPr/>
        <p:txBody>
          <a:bodyPr/>
          <a:lstStyle/>
          <a:p>
            <a:fld id="{D3AA439E-FF78-47F5-A0B9-15ADE5C62C2A}" type="datetime1">
              <a:rPr lang="en-US" smtClean="0"/>
              <a:t>05/06/2023</a:t>
            </a:fld>
            <a:endParaRPr lang="en-US"/>
          </a:p>
        </p:txBody>
      </p:sp>
      <p:sp>
        <p:nvSpPr>
          <p:cNvPr id="3" name="Footer Placeholder 2">
            <a:extLst>
              <a:ext uri="{FF2B5EF4-FFF2-40B4-BE49-F238E27FC236}">
                <a16:creationId xmlns:a16="http://schemas.microsoft.com/office/drawing/2014/main" id="{C477D564-4E78-3E07-C560-452F3F8D940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06B6317-A7C8-A30A-D469-36F82B89699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1802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bg>
      <p:bgRef idx="1001">
        <a:schemeClr val="bg1"/>
      </p:bgRef>
    </p:bg>
    <p:spTree>
      <p:nvGrpSpPr>
        <p:cNvPr id="1" name=""/>
        <p:cNvGrpSpPr/>
        <p:nvPr/>
      </p:nvGrpSpPr>
      <p:grpSpPr>
        <a:xfrm>
          <a:off x="0" y="0"/>
          <a:ext cx="0" cy="0"/>
          <a:chOff x="0" y="0"/>
          <a:chExt cx="0" cy="0"/>
        </a:xfrm>
      </p:grpSpPr>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7288" r="-1"/>
          <a:stretch/>
        </p:blipFill>
        <p:spPr>
          <a:xfrm>
            <a:off x="-480" y="4407207"/>
            <a:ext cx="118862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6874"/>
          <a:stretch/>
        </p:blipFill>
        <p:spPr>
          <a:xfrm>
            <a:off x="16993061" y="4407207"/>
            <a:ext cx="1294939" cy="2322253"/>
          </a:xfrm>
          <a:prstGeom prst="rect">
            <a:avLst/>
          </a:prstGeom>
        </p:spPr>
      </p:pic>
      <p:sp>
        <p:nvSpPr>
          <p:cNvPr id="13" name="Date Placeholder 3">
            <a:extLst>
              <a:ext uri="{FF2B5EF4-FFF2-40B4-BE49-F238E27FC236}">
                <a16:creationId xmlns:a16="http://schemas.microsoft.com/office/drawing/2014/main" id="{B0CF03EE-8580-DAB0-9DA2-73C04D6B45CC}"/>
              </a:ext>
            </a:extLst>
          </p:cNvPr>
          <p:cNvSpPr>
            <a:spLocks noGrp="1"/>
          </p:cNvSpPr>
          <p:nvPr>
            <p:ph type="dt" sz="half" idx="2"/>
          </p:nvPr>
        </p:nvSpPr>
        <p:spPr>
          <a:xfrm>
            <a:off x="1306169" y="9729273"/>
            <a:ext cx="2133600" cy="365125"/>
          </a:xfrm>
          <a:prstGeom prst="rect">
            <a:avLst/>
          </a:prstGeom>
        </p:spPr>
        <p:txBody>
          <a:bodyPr vert="horz" lIns="91440" tIns="45720" rIns="91440" bIns="45720" rtlCol="0" anchor="ctr"/>
          <a:lstStyle>
            <a:lvl1pPr algn="l">
              <a:defRPr sz="1800">
                <a:solidFill>
                  <a:schemeClr val="tx1">
                    <a:tint val="75000"/>
                  </a:schemeClr>
                </a:solidFill>
                <a:latin typeface="League Spartan Bold" pitchFamily="2" charset="0"/>
              </a:defRPr>
            </a:lvl1pPr>
          </a:lstStyle>
          <a:p>
            <a:fld id="{D3AA439E-FF78-47F5-A0B9-15ADE5C62C2A}" type="datetime1">
              <a:rPr lang="en-US" smtClean="0"/>
              <a:pPr/>
              <a:t>05/06/2023</a:t>
            </a:fld>
            <a:endParaRPr lang="en-US"/>
          </a:p>
        </p:txBody>
      </p:sp>
      <p:sp>
        <p:nvSpPr>
          <p:cNvPr id="3" name="Title 1" descr="&#10;">
            <a:extLst>
              <a:ext uri="{FF2B5EF4-FFF2-40B4-BE49-F238E27FC236}">
                <a16:creationId xmlns:a16="http://schemas.microsoft.com/office/drawing/2014/main" id="{EB9CF4D3-3245-B9E3-8434-07C7B422BC2B}"/>
              </a:ext>
            </a:extLst>
          </p:cNvPr>
          <p:cNvSpPr>
            <a:spLocks noGrp="1"/>
          </p:cNvSpPr>
          <p:nvPr>
            <p:ph type="title"/>
          </p:nvPr>
        </p:nvSpPr>
        <p:spPr>
          <a:xfrm>
            <a:off x="2400300" y="1142999"/>
            <a:ext cx="13487400" cy="1143000"/>
          </a:xfrm>
        </p:spPr>
        <p:txBody>
          <a:bodyPr>
            <a:noAutofit/>
          </a:bodyPr>
          <a:lstStyle>
            <a:lvl1pPr>
              <a:defRPr sz="5000">
                <a:latin typeface="League Spartan SemiBold" pitchFamily="2" charset="0"/>
              </a:defRPr>
            </a:lvl1pPr>
          </a:lstStyle>
          <a:p>
            <a:r>
              <a:rPr lang="en-US" dirty="0"/>
              <a:t>Click to edit Master title style</a:t>
            </a:r>
          </a:p>
        </p:txBody>
      </p:sp>
      <p:pic>
        <p:nvPicPr>
          <p:cNvPr id="20" name="Picture 2">
            <a:extLst>
              <a:ext uri="{FF2B5EF4-FFF2-40B4-BE49-F238E27FC236}">
                <a16:creationId xmlns:a16="http://schemas.microsoft.com/office/drawing/2014/main" id="{907F1710-FCE6-49BD-823F-1BE59CD1F74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4212" b="39070"/>
          <a:stretch/>
        </p:blipFill>
        <p:spPr>
          <a:xfrm rot="-10800000">
            <a:off x="16846298" y="-19052"/>
            <a:ext cx="1441702" cy="1574591"/>
          </a:xfrm>
          <a:prstGeom prst="rect">
            <a:avLst/>
          </a:prstGeom>
        </p:spPr>
      </p:pic>
      <p:pic>
        <p:nvPicPr>
          <p:cNvPr id="21" name="Picture 3">
            <a:extLst>
              <a:ext uri="{FF2B5EF4-FFF2-40B4-BE49-F238E27FC236}">
                <a16:creationId xmlns:a16="http://schemas.microsoft.com/office/drawing/2014/main" id="{5F886673-810A-4887-913A-61C70D12A0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35384" b="39070"/>
          <a:stretch/>
        </p:blipFill>
        <p:spPr>
          <a:xfrm rot="-10800000" flipH="1">
            <a:off x="0" y="-1"/>
            <a:ext cx="1669841" cy="1574589"/>
          </a:xfrm>
          <a:prstGeom prst="rect">
            <a:avLst/>
          </a:prstGeom>
        </p:spPr>
      </p:pic>
      <p:pic>
        <p:nvPicPr>
          <p:cNvPr id="22" name="Picture 21">
            <a:extLst>
              <a:ext uri="{FF2B5EF4-FFF2-40B4-BE49-F238E27FC236}">
                <a16:creationId xmlns:a16="http://schemas.microsoft.com/office/drawing/2014/main" id="{25A6DF14-953F-46DE-8222-2139E2F98917}"/>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r="50000" b="50000"/>
          <a:stretch/>
        </p:blipFill>
        <p:spPr>
          <a:xfrm>
            <a:off x="17096129" y="9095129"/>
            <a:ext cx="1191872" cy="1191872"/>
          </a:xfrm>
          <a:prstGeom prst="rect">
            <a:avLst/>
          </a:prstGeom>
        </p:spPr>
      </p:pic>
      <p:pic>
        <p:nvPicPr>
          <p:cNvPr id="23" name="Picture 22">
            <a:extLst>
              <a:ext uri="{FF2B5EF4-FFF2-40B4-BE49-F238E27FC236}">
                <a16:creationId xmlns:a16="http://schemas.microsoft.com/office/drawing/2014/main" id="{CAF4077B-C228-4D55-A177-201D327DDEC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50136" b="49872"/>
          <a:stretch/>
        </p:blipFill>
        <p:spPr>
          <a:xfrm>
            <a:off x="0" y="9095129"/>
            <a:ext cx="1188628" cy="1191871"/>
          </a:xfrm>
          <a:prstGeom prst="rect">
            <a:avLst/>
          </a:prstGeom>
        </p:spPr>
      </p:pic>
      <p:pic>
        <p:nvPicPr>
          <p:cNvPr id="18" name="Picture 17">
            <a:extLst>
              <a:ext uri="{FF2B5EF4-FFF2-40B4-BE49-F238E27FC236}">
                <a16:creationId xmlns:a16="http://schemas.microsoft.com/office/drawing/2014/main" id="{6278C1AE-15C7-491B-A50F-70943BD5DCE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2496800" y="188780"/>
            <a:ext cx="1807379" cy="611320"/>
          </a:xfrm>
          <a:prstGeom prst="rect">
            <a:avLst/>
          </a:prstGeom>
        </p:spPr>
      </p:pic>
      <p:pic>
        <p:nvPicPr>
          <p:cNvPr id="2" name="Picture 1">
            <a:extLst>
              <a:ext uri="{FF2B5EF4-FFF2-40B4-BE49-F238E27FC236}">
                <a16:creationId xmlns:a16="http://schemas.microsoft.com/office/drawing/2014/main" id="{01C0C229-7A84-42C2-97F9-02C1F08A44D5}"/>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b="54257"/>
          <a:stretch/>
        </p:blipFill>
        <p:spPr>
          <a:xfrm>
            <a:off x="7418682" y="8724706"/>
            <a:ext cx="3450635" cy="1572832"/>
          </a:xfrm>
          <a:prstGeom prst="rect">
            <a:avLst/>
          </a:prstGeom>
        </p:spPr>
      </p:pic>
      <p:pic>
        <p:nvPicPr>
          <p:cNvPr id="4" name="Picture 3">
            <a:extLst>
              <a:ext uri="{FF2B5EF4-FFF2-40B4-BE49-F238E27FC236}">
                <a16:creationId xmlns:a16="http://schemas.microsoft.com/office/drawing/2014/main" id="{BF2668F8-EC96-9B9D-C9A6-389B92AE36C8}"/>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ackgroundRemoval t="6800" b="90000" l="10000" r="90000">
                        <a14:foregroundMark x1="44000" y1="34600" x2="50400" y2="79000"/>
                        <a14:foregroundMark x1="55600" y1="74600" x2="56400" y2="40200"/>
                        <a14:foregroundMark x1="65400" y1="44800" x2="57200" y2="61400"/>
                        <a14:foregroundMark x1="65800" y1="61400" x2="65800" y2="61400"/>
                        <a14:foregroundMark x1="33000" y1="44000" x2="76000" y2="52000"/>
                        <a14:foregroundMark x1="25600" y1="50000" x2="69600" y2="53400"/>
                        <a14:foregroundMark x1="21800" y1="58400" x2="72600" y2="61800"/>
                        <a14:foregroundMark x1="36400" y1="66600" x2="68200" y2="66400"/>
                        <a14:foregroundMark x1="33800" y1="69600" x2="55800" y2="70400"/>
                        <a14:foregroundMark x1="41600" y1="76800" x2="43800" y2="62800"/>
                        <a14:foregroundMark x1="28000" y1="54200" x2="49800" y2="53200"/>
                        <a14:foregroundMark x1="48200" y1="41000" x2="51400" y2="56800"/>
                        <a14:foregroundMark x1="32600" y1="48200" x2="49600" y2="48000"/>
                        <a14:foregroundMark x1="57800" y1="43200" x2="68800" y2="59400"/>
                        <a14:foregroundMark x1="61000" y1="57200" x2="61000" y2="57200"/>
                        <a14:foregroundMark x1="52800" y1="42400" x2="52800" y2="42400"/>
                        <a14:foregroundMark x1="64000" y1="58000" x2="64000" y2="58000"/>
                      </a14:backgroundRemoval>
                    </a14:imgEffect>
                  </a14:imgLayer>
                </a14:imgProps>
              </a:ext>
              <a:ext uri="{28A0092B-C50C-407E-A947-70E740481C1C}">
                <a14:useLocalDpi xmlns:a14="http://schemas.microsoft.com/office/drawing/2010/main" val="0"/>
              </a:ext>
            </a:extLst>
          </a:blip>
          <a:srcRect r="4089" b="10652"/>
          <a:stretch/>
        </p:blipFill>
        <p:spPr>
          <a:xfrm>
            <a:off x="14304179" y="-65996"/>
            <a:ext cx="1203199" cy="1120872"/>
          </a:xfrm>
          <a:prstGeom prst="rect">
            <a:avLst/>
          </a:prstGeom>
        </p:spPr>
      </p:pic>
    </p:spTree>
    <p:extLst>
      <p:ext uri="{BB962C8B-B14F-4D97-AF65-F5344CB8AC3E}">
        <p14:creationId xmlns:p14="http://schemas.microsoft.com/office/powerpoint/2010/main" val="392818858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1"/>
      </p:bgRef>
    </p:bg>
    <p:spTree>
      <p:nvGrpSpPr>
        <p:cNvPr id="1" name=""/>
        <p:cNvGrpSpPr/>
        <p:nvPr/>
      </p:nvGrpSpPr>
      <p:grpSpPr>
        <a:xfrm>
          <a:off x="0" y="0"/>
          <a:ext cx="0" cy="0"/>
          <a:chOff x="0" y="0"/>
          <a:chExt cx="0" cy="0"/>
        </a:xfrm>
      </p:grpSpPr>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7288" r="-1"/>
          <a:stretch/>
        </p:blipFill>
        <p:spPr>
          <a:xfrm>
            <a:off x="-480" y="4407207"/>
            <a:ext cx="118862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6874"/>
          <a:stretch/>
        </p:blipFill>
        <p:spPr>
          <a:xfrm>
            <a:off x="16993061" y="4407207"/>
            <a:ext cx="1294939" cy="2322253"/>
          </a:xfrm>
          <a:prstGeom prst="rect">
            <a:avLst/>
          </a:prstGeom>
        </p:spPr>
      </p:pic>
      <p:sp>
        <p:nvSpPr>
          <p:cNvPr id="13" name="Date Placeholder 3">
            <a:extLst>
              <a:ext uri="{FF2B5EF4-FFF2-40B4-BE49-F238E27FC236}">
                <a16:creationId xmlns:a16="http://schemas.microsoft.com/office/drawing/2014/main" id="{B0CF03EE-8580-DAB0-9DA2-73C04D6B45CC}"/>
              </a:ext>
            </a:extLst>
          </p:cNvPr>
          <p:cNvSpPr>
            <a:spLocks noGrp="1"/>
          </p:cNvSpPr>
          <p:nvPr>
            <p:ph type="dt" sz="half" idx="2"/>
          </p:nvPr>
        </p:nvSpPr>
        <p:spPr>
          <a:xfrm>
            <a:off x="1306169" y="9729273"/>
            <a:ext cx="2133600" cy="365125"/>
          </a:xfrm>
          <a:prstGeom prst="rect">
            <a:avLst/>
          </a:prstGeom>
        </p:spPr>
        <p:txBody>
          <a:bodyPr vert="horz" lIns="91440" tIns="45720" rIns="91440" bIns="45720" rtlCol="0" anchor="ctr"/>
          <a:lstStyle>
            <a:lvl1pPr algn="l">
              <a:defRPr sz="1800">
                <a:solidFill>
                  <a:schemeClr val="tx1">
                    <a:tint val="75000"/>
                  </a:schemeClr>
                </a:solidFill>
                <a:latin typeface="League Spartan Bold" pitchFamily="2" charset="0"/>
              </a:defRPr>
            </a:lvl1pPr>
          </a:lstStyle>
          <a:p>
            <a:fld id="{D3AA439E-FF78-47F5-A0B9-15ADE5C62C2A}" type="datetime1">
              <a:rPr lang="en-US" smtClean="0"/>
              <a:pPr/>
              <a:t>05/06/2023</a:t>
            </a:fld>
            <a:endParaRPr lang="en-US"/>
          </a:p>
        </p:txBody>
      </p:sp>
      <p:sp>
        <p:nvSpPr>
          <p:cNvPr id="3" name="Title 1" descr="&#10;">
            <a:extLst>
              <a:ext uri="{FF2B5EF4-FFF2-40B4-BE49-F238E27FC236}">
                <a16:creationId xmlns:a16="http://schemas.microsoft.com/office/drawing/2014/main" id="{EB9CF4D3-3245-B9E3-8434-07C7B422BC2B}"/>
              </a:ext>
            </a:extLst>
          </p:cNvPr>
          <p:cNvSpPr>
            <a:spLocks noGrp="1"/>
          </p:cNvSpPr>
          <p:nvPr>
            <p:ph type="title"/>
          </p:nvPr>
        </p:nvSpPr>
        <p:spPr>
          <a:xfrm>
            <a:off x="2400300" y="1142999"/>
            <a:ext cx="13487400" cy="1143000"/>
          </a:xfrm>
        </p:spPr>
        <p:txBody>
          <a:bodyPr>
            <a:noAutofit/>
          </a:bodyPr>
          <a:lstStyle>
            <a:lvl1pPr>
              <a:defRPr sz="5000">
                <a:latin typeface="League Spartan SemiBold" pitchFamily="2" charset="0"/>
              </a:defRPr>
            </a:lvl1pPr>
          </a:lstStyle>
          <a:p>
            <a:r>
              <a:rPr lang="en-US" dirty="0"/>
              <a:t>Click to edit Master title style</a:t>
            </a:r>
          </a:p>
        </p:txBody>
      </p:sp>
      <p:pic>
        <p:nvPicPr>
          <p:cNvPr id="20" name="Picture 2">
            <a:extLst>
              <a:ext uri="{FF2B5EF4-FFF2-40B4-BE49-F238E27FC236}">
                <a16:creationId xmlns:a16="http://schemas.microsoft.com/office/drawing/2014/main" id="{907F1710-FCE6-49BD-823F-1BE59CD1F74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4212" b="39070"/>
          <a:stretch/>
        </p:blipFill>
        <p:spPr>
          <a:xfrm rot="-10800000">
            <a:off x="16846298" y="-19052"/>
            <a:ext cx="1441702" cy="1574591"/>
          </a:xfrm>
          <a:prstGeom prst="rect">
            <a:avLst/>
          </a:prstGeom>
        </p:spPr>
      </p:pic>
      <p:pic>
        <p:nvPicPr>
          <p:cNvPr id="21" name="Picture 3">
            <a:extLst>
              <a:ext uri="{FF2B5EF4-FFF2-40B4-BE49-F238E27FC236}">
                <a16:creationId xmlns:a16="http://schemas.microsoft.com/office/drawing/2014/main" id="{5F886673-810A-4887-913A-61C70D12A0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35384" b="39070"/>
          <a:stretch/>
        </p:blipFill>
        <p:spPr>
          <a:xfrm rot="-10800000" flipH="1">
            <a:off x="0" y="-1"/>
            <a:ext cx="1669841" cy="1574589"/>
          </a:xfrm>
          <a:prstGeom prst="rect">
            <a:avLst/>
          </a:prstGeom>
        </p:spPr>
      </p:pic>
      <p:pic>
        <p:nvPicPr>
          <p:cNvPr id="22" name="Picture 21">
            <a:extLst>
              <a:ext uri="{FF2B5EF4-FFF2-40B4-BE49-F238E27FC236}">
                <a16:creationId xmlns:a16="http://schemas.microsoft.com/office/drawing/2014/main" id="{25A6DF14-953F-46DE-8222-2139E2F98917}"/>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r="50000" b="50000"/>
          <a:stretch/>
        </p:blipFill>
        <p:spPr>
          <a:xfrm>
            <a:off x="17096129" y="9095129"/>
            <a:ext cx="1191872" cy="1191872"/>
          </a:xfrm>
          <a:prstGeom prst="rect">
            <a:avLst/>
          </a:prstGeom>
        </p:spPr>
      </p:pic>
      <p:pic>
        <p:nvPicPr>
          <p:cNvPr id="23" name="Picture 22">
            <a:extLst>
              <a:ext uri="{FF2B5EF4-FFF2-40B4-BE49-F238E27FC236}">
                <a16:creationId xmlns:a16="http://schemas.microsoft.com/office/drawing/2014/main" id="{CAF4077B-C228-4D55-A177-201D327DDEC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50136" b="49872"/>
          <a:stretch/>
        </p:blipFill>
        <p:spPr>
          <a:xfrm>
            <a:off x="0" y="9095129"/>
            <a:ext cx="1188628" cy="1191871"/>
          </a:xfrm>
          <a:prstGeom prst="rect">
            <a:avLst/>
          </a:prstGeom>
        </p:spPr>
      </p:pic>
      <p:pic>
        <p:nvPicPr>
          <p:cNvPr id="18" name="Picture 17">
            <a:extLst>
              <a:ext uri="{FF2B5EF4-FFF2-40B4-BE49-F238E27FC236}">
                <a16:creationId xmlns:a16="http://schemas.microsoft.com/office/drawing/2014/main" id="{13C13306-A88A-4313-96E4-34E36FF64D0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b="54257"/>
          <a:stretch/>
        </p:blipFill>
        <p:spPr>
          <a:xfrm>
            <a:off x="7418682" y="8724706"/>
            <a:ext cx="3450635" cy="1572832"/>
          </a:xfrm>
          <a:prstGeom prst="rect">
            <a:avLst/>
          </a:prstGeom>
        </p:spPr>
      </p:pic>
      <p:pic>
        <p:nvPicPr>
          <p:cNvPr id="4" name="Picture 3">
            <a:extLst>
              <a:ext uri="{FF2B5EF4-FFF2-40B4-BE49-F238E27FC236}">
                <a16:creationId xmlns:a16="http://schemas.microsoft.com/office/drawing/2014/main" id="{90ADB3AC-3DB4-AB29-1D19-B8A14D87A442}"/>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ackgroundRemoval t="6800" b="90000" l="10000" r="90000">
                        <a14:foregroundMark x1="44000" y1="34600" x2="50400" y2="79000"/>
                        <a14:foregroundMark x1="55600" y1="74600" x2="56400" y2="40200"/>
                        <a14:foregroundMark x1="65400" y1="44800" x2="57200" y2="61400"/>
                        <a14:foregroundMark x1="65800" y1="61400" x2="65800" y2="61400"/>
                        <a14:foregroundMark x1="33000" y1="44000" x2="76000" y2="52000"/>
                        <a14:foregroundMark x1="25600" y1="50000" x2="69600" y2="53400"/>
                        <a14:foregroundMark x1="21800" y1="58400" x2="72600" y2="61800"/>
                        <a14:foregroundMark x1="36400" y1="66600" x2="68200" y2="66400"/>
                        <a14:foregroundMark x1="33800" y1="69600" x2="55800" y2="70400"/>
                        <a14:foregroundMark x1="41600" y1="76800" x2="43800" y2="62800"/>
                        <a14:foregroundMark x1="28000" y1="54200" x2="49800" y2="53200"/>
                        <a14:foregroundMark x1="48200" y1="41000" x2="51400" y2="56800"/>
                        <a14:foregroundMark x1="32600" y1="48200" x2="49600" y2="48000"/>
                        <a14:foregroundMark x1="57800" y1="43200" x2="68800" y2="59400"/>
                        <a14:foregroundMark x1="61000" y1="57200" x2="61000" y2="57200"/>
                        <a14:foregroundMark x1="52800" y1="42400" x2="52800" y2="42400"/>
                        <a14:foregroundMark x1="64000" y1="58000" x2="64000" y2="58000"/>
                      </a14:backgroundRemoval>
                    </a14:imgEffect>
                  </a14:imgLayer>
                </a14:imgProps>
              </a:ext>
              <a:ext uri="{28A0092B-C50C-407E-A947-70E740481C1C}">
                <a14:useLocalDpi xmlns:a14="http://schemas.microsoft.com/office/drawing/2010/main" val="0"/>
              </a:ext>
            </a:extLst>
          </a:blip>
          <a:srcRect r="4089" b="10652"/>
          <a:stretch/>
        </p:blipFill>
        <p:spPr>
          <a:xfrm>
            <a:off x="14304179" y="-65996"/>
            <a:ext cx="1203199" cy="1120872"/>
          </a:xfrm>
          <a:prstGeom prst="rect">
            <a:avLst/>
          </a:prstGeom>
        </p:spPr>
      </p:pic>
    </p:spTree>
    <p:extLst>
      <p:ext uri="{BB962C8B-B14F-4D97-AF65-F5344CB8AC3E}">
        <p14:creationId xmlns:p14="http://schemas.microsoft.com/office/powerpoint/2010/main" val="419686940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1"/>
      </p:bgRef>
    </p:bg>
    <p:spTree>
      <p:nvGrpSpPr>
        <p:cNvPr id="1" name=""/>
        <p:cNvGrpSpPr/>
        <p:nvPr/>
      </p:nvGrpSpPr>
      <p:grpSpPr>
        <a:xfrm>
          <a:off x="0" y="0"/>
          <a:ext cx="0" cy="0"/>
          <a:chOff x="0" y="0"/>
          <a:chExt cx="0" cy="0"/>
        </a:xfrm>
      </p:grpSpPr>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5003"/>
          <a:stretch/>
        </p:blipFill>
        <p:spPr>
          <a:xfrm>
            <a:off x="0" y="4407207"/>
            <a:ext cx="134054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6874"/>
          <a:stretch/>
        </p:blipFill>
        <p:spPr>
          <a:xfrm>
            <a:off x="16993061" y="4407207"/>
            <a:ext cx="1294939" cy="2322253"/>
          </a:xfrm>
          <a:prstGeom prst="rect">
            <a:avLst/>
          </a:prstGeom>
        </p:spPr>
      </p:pic>
      <p:pic>
        <p:nvPicPr>
          <p:cNvPr id="11" name="Picture 10">
            <a:extLst>
              <a:ext uri="{FF2B5EF4-FFF2-40B4-BE49-F238E27FC236}">
                <a16:creationId xmlns:a16="http://schemas.microsoft.com/office/drawing/2014/main" id="{7E13AFC7-39D0-4D26-B1AB-32B2F02FB44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4257"/>
          <a:stretch/>
        </p:blipFill>
        <p:spPr>
          <a:xfrm>
            <a:off x="7418682" y="8724706"/>
            <a:ext cx="3450635" cy="1572832"/>
          </a:xfrm>
          <a:prstGeom prst="rect">
            <a:avLst/>
          </a:prstGeom>
        </p:spPr>
      </p:pic>
      <p:pic>
        <p:nvPicPr>
          <p:cNvPr id="2" name="Picture 2">
            <a:extLst>
              <a:ext uri="{FF2B5EF4-FFF2-40B4-BE49-F238E27FC236}">
                <a16:creationId xmlns:a16="http://schemas.microsoft.com/office/drawing/2014/main" id="{68A03210-44D6-93AF-274C-28BC34C554B5}"/>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44212" b="39070"/>
          <a:stretch/>
        </p:blipFill>
        <p:spPr>
          <a:xfrm rot="-10800000">
            <a:off x="16846298" y="-19052"/>
            <a:ext cx="1441702" cy="1574591"/>
          </a:xfrm>
          <a:prstGeom prst="rect">
            <a:avLst/>
          </a:prstGeom>
        </p:spPr>
      </p:pic>
      <p:pic>
        <p:nvPicPr>
          <p:cNvPr id="3" name="Picture 3">
            <a:extLst>
              <a:ext uri="{FF2B5EF4-FFF2-40B4-BE49-F238E27FC236}">
                <a16:creationId xmlns:a16="http://schemas.microsoft.com/office/drawing/2014/main" id="{0A4D5BD4-A795-F567-57E0-F460A4AAC8D8}"/>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5384" b="39070"/>
          <a:stretch/>
        </p:blipFill>
        <p:spPr>
          <a:xfrm rot="-10800000" flipH="1">
            <a:off x="0" y="-1"/>
            <a:ext cx="1669841" cy="1574589"/>
          </a:xfrm>
          <a:prstGeom prst="rect">
            <a:avLst/>
          </a:prstGeom>
        </p:spPr>
      </p:pic>
      <p:pic>
        <p:nvPicPr>
          <p:cNvPr id="4" name="Picture 3">
            <a:extLst>
              <a:ext uri="{FF2B5EF4-FFF2-40B4-BE49-F238E27FC236}">
                <a16:creationId xmlns:a16="http://schemas.microsoft.com/office/drawing/2014/main" id="{683FE19D-CEB4-694E-7514-3AF7F86A6952}"/>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50000" b="50000"/>
          <a:stretch/>
        </p:blipFill>
        <p:spPr>
          <a:xfrm>
            <a:off x="17096129" y="9095129"/>
            <a:ext cx="1191872" cy="1191872"/>
          </a:xfrm>
          <a:prstGeom prst="rect">
            <a:avLst/>
          </a:prstGeom>
        </p:spPr>
      </p:pic>
      <p:pic>
        <p:nvPicPr>
          <p:cNvPr id="5" name="Picture 4">
            <a:extLst>
              <a:ext uri="{FF2B5EF4-FFF2-40B4-BE49-F238E27FC236}">
                <a16:creationId xmlns:a16="http://schemas.microsoft.com/office/drawing/2014/main" id="{2CC0029B-B573-6614-4BE7-0B8A646EF0D5}"/>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50136" b="49872"/>
          <a:stretch/>
        </p:blipFill>
        <p:spPr>
          <a:xfrm>
            <a:off x="0" y="9095129"/>
            <a:ext cx="1188628" cy="1191871"/>
          </a:xfrm>
          <a:prstGeom prst="rect">
            <a:avLst/>
          </a:prstGeom>
        </p:spPr>
      </p:pic>
    </p:spTree>
    <p:extLst>
      <p:ext uri="{BB962C8B-B14F-4D97-AF65-F5344CB8AC3E}">
        <p14:creationId xmlns:p14="http://schemas.microsoft.com/office/powerpoint/2010/main" val="25095635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5003"/>
          <a:stretch/>
        </p:blipFill>
        <p:spPr>
          <a:xfrm>
            <a:off x="0" y="4407207"/>
            <a:ext cx="134054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5002"/>
          <a:stretch/>
        </p:blipFill>
        <p:spPr>
          <a:xfrm>
            <a:off x="16993061" y="4407207"/>
            <a:ext cx="1340549" cy="2322253"/>
          </a:xfrm>
          <a:prstGeom prst="rect">
            <a:avLst/>
          </a:prstGeom>
        </p:spPr>
      </p:pic>
      <p:pic>
        <p:nvPicPr>
          <p:cNvPr id="19" name="Picture 18">
            <a:extLst>
              <a:ext uri="{FF2B5EF4-FFF2-40B4-BE49-F238E27FC236}">
                <a16:creationId xmlns:a16="http://schemas.microsoft.com/office/drawing/2014/main" id="{438AEC3D-EAA5-42C3-8DB7-182EA257EC9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4569"/>
          <a:stretch/>
        </p:blipFill>
        <p:spPr>
          <a:xfrm>
            <a:off x="7418682" y="8724900"/>
            <a:ext cx="3450635" cy="1562100"/>
          </a:xfrm>
          <a:prstGeom prst="rect">
            <a:avLst/>
          </a:prstGeom>
        </p:spPr>
      </p:pic>
      <p:pic>
        <p:nvPicPr>
          <p:cNvPr id="2" name="Picture 2">
            <a:extLst>
              <a:ext uri="{FF2B5EF4-FFF2-40B4-BE49-F238E27FC236}">
                <a16:creationId xmlns:a16="http://schemas.microsoft.com/office/drawing/2014/main" id="{17F00296-735F-37E6-4C0D-275690A8974F}"/>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8598" b="29589"/>
          <a:stretch/>
        </p:blipFill>
        <p:spPr>
          <a:xfrm rot="-10800000">
            <a:off x="14856034" y="-1"/>
            <a:ext cx="3431966" cy="3384341"/>
          </a:xfrm>
          <a:prstGeom prst="rect">
            <a:avLst/>
          </a:prstGeom>
        </p:spPr>
      </p:pic>
      <p:pic>
        <p:nvPicPr>
          <p:cNvPr id="3" name="Picture 3">
            <a:extLst>
              <a:ext uri="{FF2B5EF4-FFF2-40B4-BE49-F238E27FC236}">
                <a16:creationId xmlns:a16="http://schemas.microsoft.com/office/drawing/2014/main" id="{E6B57B18-3D40-3ADE-8DD2-E1D0A84523EF}"/>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2110" b="29589"/>
          <a:stretch/>
        </p:blipFill>
        <p:spPr>
          <a:xfrm rot="-10800000" flipH="1">
            <a:off x="-1" y="-1"/>
            <a:ext cx="3743813" cy="3384341"/>
          </a:xfrm>
          <a:prstGeom prst="rect">
            <a:avLst/>
          </a:prstGeom>
        </p:spPr>
      </p:pic>
      <p:pic>
        <p:nvPicPr>
          <p:cNvPr id="4" name="Picture 3">
            <a:extLst>
              <a:ext uri="{FF2B5EF4-FFF2-40B4-BE49-F238E27FC236}">
                <a16:creationId xmlns:a16="http://schemas.microsoft.com/office/drawing/2014/main" id="{B3B0C99B-2395-A75A-6DE7-91D7BB73A03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50000" b="50000"/>
          <a:stretch/>
        </p:blipFill>
        <p:spPr>
          <a:xfrm>
            <a:off x="-2" y="8235518"/>
            <a:ext cx="2054531" cy="2051482"/>
          </a:xfrm>
          <a:prstGeom prst="rect">
            <a:avLst/>
          </a:prstGeom>
        </p:spPr>
      </p:pic>
      <p:pic>
        <p:nvPicPr>
          <p:cNvPr id="5" name="Picture 4">
            <a:extLst>
              <a:ext uri="{FF2B5EF4-FFF2-40B4-BE49-F238E27FC236}">
                <a16:creationId xmlns:a16="http://schemas.microsoft.com/office/drawing/2014/main" id="{4E582435-4A33-21BB-00D7-1815209DE14A}"/>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9933" b="50000"/>
          <a:stretch/>
        </p:blipFill>
        <p:spPr>
          <a:xfrm>
            <a:off x="16230711" y="8243008"/>
            <a:ext cx="2057289" cy="2054530"/>
          </a:xfrm>
          <a:prstGeom prst="rect">
            <a:avLst/>
          </a:prstGeom>
        </p:spPr>
      </p:pic>
      <p:grpSp>
        <p:nvGrpSpPr>
          <p:cNvPr id="11" name="Group 10">
            <a:extLst>
              <a:ext uri="{FF2B5EF4-FFF2-40B4-BE49-F238E27FC236}">
                <a16:creationId xmlns:a16="http://schemas.microsoft.com/office/drawing/2014/main" id="{16DFE80C-9789-54ED-9DFA-7A00651CE6D8}"/>
              </a:ext>
            </a:extLst>
          </p:cNvPr>
          <p:cNvGrpSpPr/>
          <p:nvPr userDrawn="1"/>
        </p:nvGrpSpPr>
        <p:grpSpPr>
          <a:xfrm>
            <a:off x="7269787" y="3849978"/>
            <a:ext cx="3464984" cy="3436711"/>
            <a:chOff x="7269787" y="3849978"/>
            <a:chExt cx="3464984" cy="3436711"/>
          </a:xfrm>
        </p:grpSpPr>
        <p:sp>
          <p:nvSpPr>
            <p:cNvPr id="8" name="Oval 7">
              <a:extLst>
                <a:ext uri="{FF2B5EF4-FFF2-40B4-BE49-F238E27FC236}">
                  <a16:creationId xmlns:a16="http://schemas.microsoft.com/office/drawing/2014/main" id="{DC560C06-485E-B08A-240D-E7E6C69BF976}"/>
                </a:ext>
              </a:extLst>
            </p:cNvPr>
            <p:cNvSpPr/>
            <p:nvPr userDrawn="1"/>
          </p:nvSpPr>
          <p:spPr>
            <a:xfrm>
              <a:off x="7269787" y="3849978"/>
              <a:ext cx="3464984" cy="343671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7E1769D-6321-AE1C-4861-C8DE2026D1C2}"/>
                </a:ext>
              </a:extLst>
            </p:cNvPr>
            <p:cNvPicPr>
              <a:picLocks noChangeAspect="1"/>
            </p:cNvPicPr>
            <p:nvPr userDrawn="1"/>
          </p:nvPicPr>
          <p:blipFill rotWithShape="1">
            <a:blip r:embed="rId9">
              <a:extLst>
                <a:ext uri="{BEBA8EAE-BF5A-486C-A8C5-ECC9F3942E4B}">
                  <a14:imgProps xmlns:a14="http://schemas.microsoft.com/office/drawing/2010/main">
                    <a14:imgLayer r:embed="rId10">
                      <a14:imgEffect>
                        <a14:backgroundRemoval t="6800" b="90000" l="10000" r="90000">
                          <a14:foregroundMark x1="44000" y1="34600" x2="50400" y2="79000"/>
                          <a14:foregroundMark x1="55600" y1="74600" x2="56400" y2="40200"/>
                          <a14:foregroundMark x1="65400" y1="44800" x2="57200" y2="61400"/>
                          <a14:foregroundMark x1="65800" y1="61400" x2="65800" y2="61400"/>
                          <a14:foregroundMark x1="33000" y1="44000" x2="76000" y2="52000"/>
                          <a14:foregroundMark x1="25600" y1="50000" x2="69600" y2="53400"/>
                          <a14:foregroundMark x1="21800" y1="58400" x2="72600" y2="61800"/>
                          <a14:foregroundMark x1="36400" y1="66600" x2="68200" y2="66400"/>
                          <a14:foregroundMark x1="33800" y1="69600" x2="55800" y2="70400"/>
                          <a14:foregroundMark x1="41600" y1="76800" x2="43800" y2="62800"/>
                          <a14:foregroundMark x1="28000" y1="54200" x2="49800" y2="53200"/>
                          <a14:foregroundMark x1="48200" y1="41000" x2="51400" y2="56800"/>
                          <a14:foregroundMark x1="32600" y1="48200" x2="49600" y2="48000"/>
                          <a14:foregroundMark x1="57800" y1="43200" x2="68800" y2="59400"/>
                          <a14:foregroundMark x1="61000" y1="57200" x2="61000" y2="57200"/>
                          <a14:foregroundMark x1="52800" y1="42400" x2="52800" y2="42400"/>
                          <a14:foregroundMark x1="64000" y1="58000" x2="64000" y2="58000"/>
                        </a14:backgroundRemoval>
                      </a14:imgEffect>
                    </a14:imgLayer>
                  </a14:imgProps>
                </a:ext>
                <a:ext uri="{28A0092B-C50C-407E-A947-70E740481C1C}">
                  <a14:useLocalDpi xmlns:a14="http://schemas.microsoft.com/office/drawing/2010/main" val="0"/>
                </a:ext>
              </a:extLst>
            </a:blip>
            <a:srcRect l="12314" t="8089" r="11595" b="16135"/>
            <a:stretch/>
          </p:blipFill>
          <p:spPr>
            <a:xfrm>
              <a:off x="7315062" y="3888078"/>
              <a:ext cx="3374434" cy="3360510"/>
            </a:xfrm>
            <a:prstGeom prst="ellipse">
              <a:avLst/>
            </a:prstGeom>
          </p:spPr>
        </p:pic>
      </p:gr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p:bg>
      <p:bgRef idx="1001">
        <a:schemeClr val="bg1"/>
      </p:bgRef>
    </p:bg>
    <p:spTree>
      <p:nvGrpSpPr>
        <p:cNvPr id="1" name=""/>
        <p:cNvGrpSpPr/>
        <p:nvPr/>
      </p:nvGrpSpPr>
      <p:grpSpPr>
        <a:xfrm>
          <a:off x="0" y="0"/>
          <a:ext cx="0" cy="0"/>
          <a:chOff x="0" y="0"/>
          <a:chExt cx="0" cy="0"/>
        </a:xfrm>
      </p:grpSpPr>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5003"/>
          <a:stretch/>
        </p:blipFill>
        <p:spPr>
          <a:xfrm>
            <a:off x="0" y="4407207"/>
            <a:ext cx="134054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5002"/>
          <a:stretch/>
        </p:blipFill>
        <p:spPr>
          <a:xfrm>
            <a:off x="16993061" y="4407207"/>
            <a:ext cx="1340549" cy="2322253"/>
          </a:xfrm>
          <a:prstGeom prst="rect">
            <a:avLst/>
          </a:prstGeom>
        </p:spPr>
      </p:pic>
      <p:pic>
        <p:nvPicPr>
          <p:cNvPr id="19" name="Picture 18">
            <a:extLst>
              <a:ext uri="{FF2B5EF4-FFF2-40B4-BE49-F238E27FC236}">
                <a16:creationId xmlns:a16="http://schemas.microsoft.com/office/drawing/2014/main" id="{438AEC3D-EAA5-42C3-8DB7-182EA257EC9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4569"/>
          <a:stretch/>
        </p:blipFill>
        <p:spPr>
          <a:xfrm>
            <a:off x="7418682" y="8724900"/>
            <a:ext cx="3450635" cy="1562100"/>
          </a:xfrm>
          <a:prstGeom prst="rect">
            <a:avLst/>
          </a:prstGeom>
        </p:spPr>
      </p:pic>
      <p:pic>
        <p:nvPicPr>
          <p:cNvPr id="2" name="Picture 2">
            <a:extLst>
              <a:ext uri="{FF2B5EF4-FFF2-40B4-BE49-F238E27FC236}">
                <a16:creationId xmlns:a16="http://schemas.microsoft.com/office/drawing/2014/main" id="{17F00296-735F-37E6-4C0D-275690A8974F}"/>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8598" b="29589"/>
          <a:stretch/>
        </p:blipFill>
        <p:spPr>
          <a:xfrm rot="-10800000">
            <a:off x="14856034" y="-1"/>
            <a:ext cx="3431966" cy="3384341"/>
          </a:xfrm>
          <a:prstGeom prst="rect">
            <a:avLst/>
          </a:prstGeom>
        </p:spPr>
      </p:pic>
      <p:pic>
        <p:nvPicPr>
          <p:cNvPr id="3" name="Picture 3">
            <a:extLst>
              <a:ext uri="{FF2B5EF4-FFF2-40B4-BE49-F238E27FC236}">
                <a16:creationId xmlns:a16="http://schemas.microsoft.com/office/drawing/2014/main" id="{E6B57B18-3D40-3ADE-8DD2-E1D0A84523EF}"/>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2110" b="29589"/>
          <a:stretch/>
        </p:blipFill>
        <p:spPr>
          <a:xfrm rot="-10800000" flipH="1">
            <a:off x="-1" y="-1"/>
            <a:ext cx="3743813" cy="3384341"/>
          </a:xfrm>
          <a:prstGeom prst="rect">
            <a:avLst/>
          </a:prstGeom>
        </p:spPr>
      </p:pic>
      <p:pic>
        <p:nvPicPr>
          <p:cNvPr id="4" name="Picture 3">
            <a:extLst>
              <a:ext uri="{FF2B5EF4-FFF2-40B4-BE49-F238E27FC236}">
                <a16:creationId xmlns:a16="http://schemas.microsoft.com/office/drawing/2014/main" id="{B3B0C99B-2395-A75A-6DE7-91D7BB73A03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50000" b="50000"/>
          <a:stretch/>
        </p:blipFill>
        <p:spPr>
          <a:xfrm>
            <a:off x="-2" y="8235518"/>
            <a:ext cx="2054531" cy="2051482"/>
          </a:xfrm>
          <a:prstGeom prst="rect">
            <a:avLst/>
          </a:prstGeom>
        </p:spPr>
      </p:pic>
      <p:pic>
        <p:nvPicPr>
          <p:cNvPr id="5" name="Picture 4">
            <a:extLst>
              <a:ext uri="{FF2B5EF4-FFF2-40B4-BE49-F238E27FC236}">
                <a16:creationId xmlns:a16="http://schemas.microsoft.com/office/drawing/2014/main" id="{4E582435-4A33-21BB-00D7-1815209DE14A}"/>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9933" b="50000"/>
          <a:stretch/>
        </p:blipFill>
        <p:spPr>
          <a:xfrm>
            <a:off x="16230711" y="8243008"/>
            <a:ext cx="2057289" cy="2054530"/>
          </a:xfrm>
          <a:prstGeom prst="rect">
            <a:avLst/>
          </a:prstGeom>
        </p:spPr>
      </p:pic>
      <p:pic>
        <p:nvPicPr>
          <p:cNvPr id="6" name="Picture 5">
            <a:extLst>
              <a:ext uri="{FF2B5EF4-FFF2-40B4-BE49-F238E27FC236}">
                <a16:creationId xmlns:a16="http://schemas.microsoft.com/office/drawing/2014/main" id="{F4568D27-5250-355C-0A6E-EB13AB89AC95}"/>
              </a:ext>
            </a:extLst>
          </p:cNvPr>
          <p:cNvPicPr>
            <a:picLocks noChangeAspect="1"/>
          </p:cNvPicPr>
          <p:nvPr userDrawn="1"/>
        </p:nvPicPr>
        <p:blipFill rotWithShape="1">
          <a:blip r:embed="rId9">
            <a:extLst>
              <a:ext uri="{BEBA8EAE-BF5A-486C-A8C5-ECC9F3942E4B}">
                <a14:imgProps xmlns:a14="http://schemas.microsoft.com/office/drawing/2010/main">
                  <a14:imgLayer r:embed="rId10">
                    <a14:imgEffect>
                      <a14:backgroundRemoval t="6800" b="90000" l="10000" r="90000">
                        <a14:foregroundMark x1="44000" y1="34600" x2="50400" y2="79000"/>
                        <a14:foregroundMark x1="55600" y1="74600" x2="56400" y2="40200"/>
                        <a14:foregroundMark x1="65400" y1="44800" x2="57200" y2="61400"/>
                        <a14:foregroundMark x1="65800" y1="61400" x2="65800" y2="61400"/>
                        <a14:foregroundMark x1="33000" y1="44000" x2="76000" y2="52000"/>
                        <a14:foregroundMark x1="25600" y1="50000" x2="69600" y2="53400"/>
                        <a14:foregroundMark x1="21800" y1="58400" x2="72600" y2="61800"/>
                        <a14:foregroundMark x1="36400" y1="66600" x2="68200" y2="66400"/>
                        <a14:foregroundMark x1="33800" y1="69600" x2="55800" y2="70400"/>
                        <a14:foregroundMark x1="41600" y1="76800" x2="43800" y2="62800"/>
                        <a14:foregroundMark x1="28000" y1="54200" x2="49800" y2="53200"/>
                        <a14:foregroundMark x1="48200" y1="41000" x2="51400" y2="56800"/>
                        <a14:foregroundMark x1="32600" y1="48200" x2="49600" y2="48000"/>
                        <a14:foregroundMark x1="57800" y1="43200" x2="68800" y2="59400"/>
                        <a14:foregroundMark x1="61000" y1="57200" x2="61000" y2="57200"/>
                        <a14:foregroundMark x1="52800" y1="42400" x2="52800" y2="42400"/>
                        <a14:foregroundMark x1="64000" y1="58000" x2="64000" y2="58000"/>
                      </a14:backgroundRemoval>
                    </a14:imgEffect>
                  </a14:imgLayer>
                </a14:imgProps>
              </a:ext>
              <a:ext uri="{28A0092B-C50C-407E-A947-70E740481C1C}">
                <a14:useLocalDpi xmlns:a14="http://schemas.microsoft.com/office/drawing/2010/main" val="0"/>
              </a:ext>
            </a:extLst>
          </a:blip>
          <a:srcRect l="12314" t="8089" r="11595" b="16135"/>
          <a:stretch/>
        </p:blipFill>
        <p:spPr>
          <a:xfrm>
            <a:off x="7315062" y="3888078"/>
            <a:ext cx="3374434" cy="3360510"/>
          </a:xfrm>
          <a:prstGeom prst="ellipse">
            <a:avLst/>
          </a:prstGeom>
        </p:spPr>
      </p:pic>
    </p:spTree>
    <p:extLst>
      <p:ext uri="{BB962C8B-B14F-4D97-AF65-F5344CB8AC3E}">
        <p14:creationId xmlns:p14="http://schemas.microsoft.com/office/powerpoint/2010/main" val="28696881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bg>
      <p:bgRef idx="1001">
        <a:schemeClr val="bg1"/>
      </p:bgRef>
    </p:bg>
    <p:spTree>
      <p:nvGrpSpPr>
        <p:cNvPr id="1" name=""/>
        <p:cNvGrpSpPr/>
        <p:nvPr/>
      </p:nvGrpSpPr>
      <p:grpSpPr>
        <a:xfrm>
          <a:off x="0" y="0"/>
          <a:ext cx="0" cy="0"/>
          <a:chOff x="0" y="0"/>
          <a:chExt cx="0" cy="0"/>
        </a:xfrm>
      </p:grpSpPr>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5003"/>
          <a:stretch/>
        </p:blipFill>
        <p:spPr>
          <a:xfrm>
            <a:off x="0" y="4407207"/>
            <a:ext cx="134054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5002"/>
          <a:stretch/>
        </p:blipFill>
        <p:spPr>
          <a:xfrm>
            <a:off x="16993061" y="4407207"/>
            <a:ext cx="1340549" cy="2322253"/>
          </a:xfrm>
          <a:prstGeom prst="rect">
            <a:avLst/>
          </a:prstGeom>
        </p:spPr>
      </p:pic>
      <p:sp>
        <p:nvSpPr>
          <p:cNvPr id="33" name="AutoShape 11">
            <a:extLst>
              <a:ext uri="{FF2B5EF4-FFF2-40B4-BE49-F238E27FC236}">
                <a16:creationId xmlns:a16="http://schemas.microsoft.com/office/drawing/2014/main" id="{B9D919C3-8199-F984-A0C3-6F1E4C02BA99}"/>
              </a:ext>
            </a:extLst>
          </p:cNvPr>
          <p:cNvSpPr/>
          <p:nvPr userDrawn="1"/>
        </p:nvSpPr>
        <p:spPr>
          <a:xfrm>
            <a:off x="7343568" y="4555569"/>
            <a:ext cx="553741" cy="0"/>
          </a:xfrm>
          <a:prstGeom prst="line">
            <a:avLst/>
          </a:prstGeom>
          <a:ln w="19050" cap="flat">
            <a:solidFill>
              <a:srgbClr val="FFFFFF"/>
            </a:solidFill>
            <a:prstDash val="solid"/>
            <a:headEnd type="none" w="sm" len="sm"/>
            <a:tailEnd type="none" w="sm" len="sm"/>
          </a:ln>
        </p:spPr>
      </p:sp>
      <p:sp>
        <p:nvSpPr>
          <p:cNvPr id="34" name="AutoShape 12">
            <a:extLst>
              <a:ext uri="{FF2B5EF4-FFF2-40B4-BE49-F238E27FC236}">
                <a16:creationId xmlns:a16="http://schemas.microsoft.com/office/drawing/2014/main" id="{F1E6C76B-B2D2-DA18-3FC1-74A6A66FFA8A}"/>
              </a:ext>
            </a:extLst>
          </p:cNvPr>
          <p:cNvSpPr/>
          <p:nvPr userDrawn="1"/>
        </p:nvSpPr>
        <p:spPr>
          <a:xfrm>
            <a:off x="13064905" y="4555569"/>
            <a:ext cx="553741" cy="0"/>
          </a:xfrm>
          <a:prstGeom prst="line">
            <a:avLst/>
          </a:prstGeom>
          <a:ln w="19050" cap="flat">
            <a:solidFill>
              <a:srgbClr val="FFFFFF"/>
            </a:solidFill>
            <a:prstDash val="solid"/>
            <a:headEnd type="none" w="sm" len="sm"/>
            <a:tailEnd type="none" w="sm" len="sm"/>
          </a:ln>
        </p:spPr>
      </p:sp>
      <p:grpSp>
        <p:nvGrpSpPr>
          <p:cNvPr id="35" name="Group 13">
            <a:extLst>
              <a:ext uri="{FF2B5EF4-FFF2-40B4-BE49-F238E27FC236}">
                <a16:creationId xmlns:a16="http://schemas.microsoft.com/office/drawing/2014/main" id="{22598C46-E675-5FF1-AA22-A3F29EDD126B}"/>
              </a:ext>
            </a:extLst>
          </p:cNvPr>
          <p:cNvGrpSpPr/>
          <p:nvPr userDrawn="1"/>
        </p:nvGrpSpPr>
        <p:grpSpPr>
          <a:xfrm>
            <a:off x="7711597" y="4468709"/>
            <a:ext cx="185712" cy="185712"/>
            <a:chOff x="0" y="0"/>
            <a:chExt cx="6350000" cy="6350000"/>
          </a:xfrm>
        </p:grpSpPr>
        <p:sp>
          <p:nvSpPr>
            <p:cNvPr id="36" name="Freeform 14">
              <a:extLst>
                <a:ext uri="{FF2B5EF4-FFF2-40B4-BE49-F238E27FC236}">
                  <a16:creationId xmlns:a16="http://schemas.microsoft.com/office/drawing/2014/main" id="{5DB85CC3-7958-239F-D197-EC45D414D36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FAC0D"/>
            </a:solidFill>
          </p:spPr>
        </p:sp>
      </p:grpSp>
      <p:grpSp>
        <p:nvGrpSpPr>
          <p:cNvPr id="37" name="Group 15">
            <a:extLst>
              <a:ext uri="{FF2B5EF4-FFF2-40B4-BE49-F238E27FC236}">
                <a16:creationId xmlns:a16="http://schemas.microsoft.com/office/drawing/2014/main" id="{A7E9D918-B1CA-1E74-C0AB-C2D856DF8F6E}"/>
              </a:ext>
            </a:extLst>
          </p:cNvPr>
          <p:cNvGrpSpPr/>
          <p:nvPr userDrawn="1"/>
        </p:nvGrpSpPr>
        <p:grpSpPr>
          <a:xfrm>
            <a:off x="13050010" y="4468709"/>
            <a:ext cx="185712" cy="185712"/>
            <a:chOff x="0" y="0"/>
            <a:chExt cx="6350000" cy="6350000"/>
          </a:xfrm>
        </p:grpSpPr>
        <p:sp>
          <p:nvSpPr>
            <p:cNvPr id="38" name="Freeform 16">
              <a:extLst>
                <a:ext uri="{FF2B5EF4-FFF2-40B4-BE49-F238E27FC236}">
                  <a16:creationId xmlns:a16="http://schemas.microsoft.com/office/drawing/2014/main" id="{5DB14FEC-14B9-A050-D0F2-BA53B445360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FAC0D"/>
            </a:solidFill>
          </p:spPr>
        </p:sp>
      </p:grpSp>
      <p:sp>
        <p:nvSpPr>
          <p:cNvPr id="40" name="TextBox 18">
            <a:extLst>
              <a:ext uri="{FF2B5EF4-FFF2-40B4-BE49-F238E27FC236}">
                <a16:creationId xmlns:a16="http://schemas.microsoft.com/office/drawing/2014/main" id="{CAFD6654-B50D-D5DD-047F-6EA4C8D228D2}"/>
              </a:ext>
            </a:extLst>
          </p:cNvPr>
          <p:cNvSpPr txBox="1"/>
          <p:nvPr userDrawn="1"/>
        </p:nvSpPr>
        <p:spPr>
          <a:xfrm>
            <a:off x="7109761" y="3913909"/>
            <a:ext cx="6897308" cy="1109599"/>
          </a:xfrm>
          <a:prstGeom prst="rect">
            <a:avLst/>
          </a:prstGeom>
        </p:spPr>
        <p:txBody>
          <a:bodyPr wrap="square" lIns="0" tIns="0" rIns="0" bIns="0" rtlCol="0" anchor="t">
            <a:spAutoFit/>
          </a:bodyPr>
          <a:lstStyle/>
          <a:p>
            <a:pPr algn="ctr">
              <a:lnSpc>
                <a:spcPts val="9668"/>
              </a:lnSpc>
            </a:pPr>
            <a:r>
              <a:rPr lang="en-US" sz="4800" dirty="0">
                <a:solidFill>
                  <a:srgbClr val="FCBF01"/>
                </a:solidFill>
                <a:latin typeface="League Spartan Bold" pitchFamily="2" charset="0"/>
              </a:rPr>
              <a:t>DATA MOMMIE</a:t>
            </a:r>
          </a:p>
        </p:txBody>
      </p:sp>
      <p:pic>
        <p:nvPicPr>
          <p:cNvPr id="19" name="Picture 18">
            <a:extLst>
              <a:ext uri="{FF2B5EF4-FFF2-40B4-BE49-F238E27FC236}">
                <a16:creationId xmlns:a16="http://schemas.microsoft.com/office/drawing/2014/main" id="{438AEC3D-EAA5-42C3-8DB7-182EA257EC9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4569"/>
          <a:stretch/>
        </p:blipFill>
        <p:spPr>
          <a:xfrm>
            <a:off x="7418682" y="8724900"/>
            <a:ext cx="3450635" cy="1562100"/>
          </a:xfrm>
          <a:prstGeom prst="rect">
            <a:avLst/>
          </a:prstGeom>
        </p:spPr>
      </p:pic>
      <p:pic>
        <p:nvPicPr>
          <p:cNvPr id="2" name="Picture 2">
            <a:extLst>
              <a:ext uri="{FF2B5EF4-FFF2-40B4-BE49-F238E27FC236}">
                <a16:creationId xmlns:a16="http://schemas.microsoft.com/office/drawing/2014/main" id="{17F00296-735F-37E6-4C0D-275690A8974F}"/>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8598" b="29589"/>
          <a:stretch/>
        </p:blipFill>
        <p:spPr>
          <a:xfrm rot="-10800000">
            <a:off x="14856034" y="-1"/>
            <a:ext cx="3431966" cy="3384341"/>
          </a:xfrm>
          <a:prstGeom prst="rect">
            <a:avLst/>
          </a:prstGeom>
        </p:spPr>
      </p:pic>
      <p:pic>
        <p:nvPicPr>
          <p:cNvPr id="3" name="Picture 3">
            <a:extLst>
              <a:ext uri="{FF2B5EF4-FFF2-40B4-BE49-F238E27FC236}">
                <a16:creationId xmlns:a16="http://schemas.microsoft.com/office/drawing/2014/main" id="{E6B57B18-3D40-3ADE-8DD2-E1D0A84523EF}"/>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2110" b="29589"/>
          <a:stretch/>
        </p:blipFill>
        <p:spPr>
          <a:xfrm rot="-10800000" flipH="1">
            <a:off x="-1" y="-1"/>
            <a:ext cx="3743813" cy="3384341"/>
          </a:xfrm>
          <a:prstGeom prst="rect">
            <a:avLst/>
          </a:prstGeom>
        </p:spPr>
      </p:pic>
      <p:pic>
        <p:nvPicPr>
          <p:cNvPr id="4" name="Picture 3">
            <a:extLst>
              <a:ext uri="{FF2B5EF4-FFF2-40B4-BE49-F238E27FC236}">
                <a16:creationId xmlns:a16="http://schemas.microsoft.com/office/drawing/2014/main" id="{B3B0C99B-2395-A75A-6DE7-91D7BB73A03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50000" b="50000"/>
          <a:stretch/>
        </p:blipFill>
        <p:spPr>
          <a:xfrm>
            <a:off x="-2" y="8235518"/>
            <a:ext cx="2054531" cy="2051482"/>
          </a:xfrm>
          <a:prstGeom prst="rect">
            <a:avLst/>
          </a:prstGeom>
        </p:spPr>
      </p:pic>
      <p:pic>
        <p:nvPicPr>
          <p:cNvPr id="5" name="Picture 4">
            <a:extLst>
              <a:ext uri="{FF2B5EF4-FFF2-40B4-BE49-F238E27FC236}">
                <a16:creationId xmlns:a16="http://schemas.microsoft.com/office/drawing/2014/main" id="{4E582435-4A33-21BB-00D7-1815209DE14A}"/>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9933" b="50000"/>
          <a:stretch/>
        </p:blipFill>
        <p:spPr>
          <a:xfrm>
            <a:off x="16230711" y="8243008"/>
            <a:ext cx="2057289" cy="2054530"/>
          </a:xfrm>
          <a:prstGeom prst="rect">
            <a:avLst/>
          </a:prstGeom>
        </p:spPr>
      </p:pic>
      <p:sp>
        <p:nvSpPr>
          <p:cNvPr id="7" name="TextBox 18">
            <a:extLst>
              <a:ext uri="{FF2B5EF4-FFF2-40B4-BE49-F238E27FC236}">
                <a16:creationId xmlns:a16="http://schemas.microsoft.com/office/drawing/2014/main" id="{5F7F74AE-BB1F-7FC9-81BE-968B42BDFF24}"/>
              </a:ext>
            </a:extLst>
          </p:cNvPr>
          <p:cNvSpPr txBox="1"/>
          <p:nvPr userDrawn="1"/>
        </p:nvSpPr>
        <p:spPr>
          <a:xfrm>
            <a:off x="6291352" y="5448300"/>
            <a:ext cx="8430918" cy="984885"/>
          </a:xfrm>
          <a:prstGeom prst="rect">
            <a:avLst/>
          </a:prstGeom>
        </p:spPr>
        <p:txBody>
          <a:bodyPr wrap="square" lIns="0" tIns="0" rIns="0" bIns="0" rtlCol="0" anchor="t">
            <a:spAutoFit/>
          </a:bodyPr>
          <a:lstStyle/>
          <a:p>
            <a:pPr algn="ctr">
              <a:lnSpc>
                <a:spcPct val="100000"/>
              </a:lnSpc>
            </a:pPr>
            <a:r>
              <a:rPr lang="th-TH" sz="3200" dirty="0">
                <a:solidFill>
                  <a:srgbClr val="FCBF01"/>
                </a:solidFill>
                <a:latin typeface="Kanit" pitchFamily="2" charset="-34"/>
                <a:cs typeface="Kanit" pitchFamily="2" charset="-34"/>
              </a:rPr>
              <a:t>ร่วมแบ่งปันความรู้ด้านการเขียนโปรแกรม</a:t>
            </a:r>
            <a:br>
              <a:rPr lang="th-TH" sz="3200" dirty="0">
                <a:solidFill>
                  <a:srgbClr val="FCBF01"/>
                </a:solidFill>
                <a:latin typeface="Kanit" pitchFamily="2" charset="-34"/>
                <a:cs typeface="Kanit" pitchFamily="2" charset="-34"/>
              </a:rPr>
            </a:br>
            <a:r>
              <a:rPr lang="th-TH" sz="3200" dirty="0">
                <a:solidFill>
                  <a:srgbClr val="FCBF01"/>
                </a:solidFill>
                <a:latin typeface="Kanit" pitchFamily="2" charset="-34"/>
                <a:cs typeface="Kanit" pitchFamily="2" charset="-34"/>
              </a:rPr>
              <a:t>ไอเดีย และให้ผู้อื่น</a:t>
            </a:r>
            <a:endParaRPr lang="en-US" sz="3200" dirty="0">
              <a:solidFill>
                <a:srgbClr val="FCBF01"/>
              </a:solidFill>
              <a:latin typeface="Kanit" pitchFamily="2" charset="-34"/>
              <a:cs typeface="Kanit" pitchFamily="2" charset="-34"/>
            </a:endParaRPr>
          </a:p>
        </p:txBody>
      </p:sp>
      <p:sp>
        <p:nvSpPr>
          <p:cNvPr id="10" name="Oval 9">
            <a:extLst>
              <a:ext uri="{FF2B5EF4-FFF2-40B4-BE49-F238E27FC236}">
                <a16:creationId xmlns:a16="http://schemas.microsoft.com/office/drawing/2014/main" id="{17715946-0B80-D2EB-0B02-67CD762F1B23}"/>
              </a:ext>
            </a:extLst>
          </p:cNvPr>
          <p:cNvSpPr/>
          <p:nvPr userDrawn="1"/>
        </p:nvSpPr>
        <p:spPr>
          <a:xfrm>
            <a:off x="3241114" y="3875809"/>
            <a:ext cx="3464984" cy="343671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61D1762-F245-B8C6-C7BA-813EDAB8F080}"/>
              </a:ext>
            </a:extLst>
          </p:cNvPr>
          <p:cNvPicPr>
            <a:picLocks noChangeAspect="1"/>
          </p:cNvPicPr>
          <p:nvPr userDrawn="1"/>
        </p:nvPicPr>
        <p:blipFill rotWithShape="1">
          <a:blip r:embed="rId9">
            <a:extLst>
              <a:ext uri="{BEBA8EAE-BF5A-486C-A8C5-ECC9F3942E4B}">
                <a14:imgProps xmlns:a14="http://schemas.microsoft.com/office/drawing/2010/main">
                  <a14:imgLayer r:embed="rId10">
                    <a14:imgEffect>
                      <a14:backgroundRemoval t="6800" b="90000" l="10000" r="90000">
                        <a14:foregroundMark x1="44000" y1="34600" x2="50400" y2="79000"/>
                        <a14:foregroundMark x1="55600" y1="74600" x2="56400" y2="40200"/>
                        <a14:foregroundMark x1="65400" y1="44800" x2="57200" y2="61400"/>
                        <a14:foregroundMark x1="65800" y1="61400" x2="65800" y2="61400"/>
                        <a14:foregroundMark x1="33000" y1="44000" x2="76000" y2="52000"/>
                        <a14:foregroundMark x1="25600" y1="50000" x2="69600" y2="53400"/>
                        <a14:foregroundMark x1="21800" y1="58400" x2="72600" y2="61800"/>
                        <a14:foregroundMark x1="36400" y1="66600" x2="68200" y2="66400"/>
                        <a14:foregroundMark x1="33800" y1="69600" x2="55800" y2="70400"/>
                        <a14:foregroundMark x1="41600" y1="76800" x2="43800" y2="62800"/>
                        <a14:foregroundMark x1="28000" y1="54200" x2="49800" y2="53200"/>
                        <a14:foregroundMark x1="48200" y1="41000" x2="51400" y2="56800"/>
                        <a14:foregroundMark x1="32600" y1="48200" x2="49600" y2="48000"/>
                        <a14:foregroundMark x1="57800" y1="43200" x2="68800" y2="59400"/>
                        <a14:foregroundMark x1="61000" y1="57200" x2="61000" y2="57200"/>
                        <a14:foregroundMark x1="52800" y1="42400" x2="52800" y2="42400"/>
                        <a14:foregroundMark x1="64000" y1="58000" x2="64000" y2="58000"/>
                      </a14:backgroundRemoval>
                    </a14:imgEffect>
                  </a14:imgLayer>
                </a14:imgProps>
              </a:ext>
              <a:ext uri="{28A0092B-C50C-407E-A947-70E740481C1C}">
                <a14:useLocalDpi xmlns:a14="http://schemas.microsoft.com/office/drawing/2010/main" val="0"/>
              </a:ext>
            </a:extLst>
          </a:blip>
          <a:srcRect l="12314" t="8089" r="11595" b="16135"/>
          <a:stretch/>
        </p:blipFill>
        <p:spPr>
          <a:xfrm>
            <a:off x="3286389" y="3913909"/>
            <a:ext cx="3374434" cy="3360510"/>
          </a:xfrm>
          <a:prstGeom prst="ellipse">
            <a:avLst/>
          </a:prstGeom>
        </p:spPr>
      </p:pic>
    </p:spTree>
    <p:extLst>
      <p:ext uri="{BB962C8B-B14F-4D97-AF65-F5344CB8AC3E}">
        <p14:creationId xmlns:p14="http://schemas.microsoft.com/office/powerpoint/2010/main" val="146247698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Slide">
    <p:bg>
      <p:bgRef idx="1001">
        <a:schemeClr val="bg1"/>
      </p:bgRef>
    </p:bg>
    <p:spTree>
      <p:nvGrpSpPr>
        <p:cNvPr id="1" name=""/>
        <p:cNvGrpSpPr/>
        <p:nvPr/>
      </p:nvGrpSpPr>
      <p:grpSpPr>
        <a:xfrm>
          <a:off x="0" y="0"/>
          <a:ext cx="0" cy="0"/>
          <a:chOff x="0" y="0"/>
          <a:chExt cx="0" cy="0"/>
        </a:xfrm>
      </p:grpSpPr>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5003"/>
          <a:stretch/>
        </p:blipFill>
        <p:spPr>
          <a:xfrm>
            <a:off x="0" y="4407207"/>
            <a:ext cx="134054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5002"/>
          <a:stretch/>
        </p:blipFill>
        <p:spPr>
          <a:xfrm>
            <a:off x="16993061" y="4407207"/>
            <a:ext cx="1340549" cy="2322253"/>
          </a:xfrm>
          <a:prstGeom prst="rect">
            <a:avLst/>
          </a:prstGeom>
        </p:spPr>
      </p:pic>
      <p:pic>
        <p:nvPicPr>
          <p:cNvPr id="19" name="Picture 18">
            <a:extLst>
              <a:ext uri="{FF2B5EF4-FFF2-40B4-BE49-F238E27FC236}">
                <a16:creationId xmlns:a16="http://schemas.microsoft.com/office/drawing/2014/main" id="{438AEC3D-EAA5-42C3-8DB7-182EA257EC9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4569"/>
          <a:stretch/>
        </p:blipFill>
        <p:spPr>
          <a:xfrm>
            <a:off x="7418682" y="8724900"/>
            <a:ext cx="3450635" cy="1562100"/>
          </a:xfrm>
          <a:prstGeom prst="rect">
            <a:avLst/>
          </a:prstGeom>
        </p:spPr>
      </p:pic>
      <p:pic>
        <p:nvPicPr>
          <p:cNvPr id="2" name="Picture 2">
            <a:extLst>
              <a:ext uri="{FF2B5EF4-FFF2-40B4-BE49-F238E27FC236}">
                <a16:creationId xmlns:a16="http://schemas.microsoft.com/office/drawing/2014/main" id="{17F00296-735F-37E6-4C0D-275690A8974F}"/>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8598" b="29589"/>
          <a:stretch/>
        </p:blipFill>
        <p:spPr>
          <a:xfrm rot="-10800000">
            <a:off x="14856034" y="-1"/>
            <a:ext cx="3431966" cy="3384341"/>
          </a:xfrm>
          <a:prstGeom prst="rect">
            <a:avLst/>
          </a:prstGeom>
        </p:spPr>
      </p:pic>
      <p:pic>
        <p:nvPicPr>
          <p:cNvPr id="3" name="Picture 3">
            <a:extLst>
              <a:ext uri="{FF2B5EF4-FFF2-40B4-BE49-F238E27FC236}">
                <a16:creationId xmlns:a16="http://schemas.microsoft.com/office/drawing/2014/main" id="{E6B57B18-3D40-3ADE-8DD2-E1D0A84523EF}"/>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2110" b="29589"/>
          <a:stretch/>
        </p:blipFill>
        <p:spPr>
          <a:xfrm rot="-10800000" flipH="1">
            <a:off x="-1" y="-1"/>
            <a:ext cx="3743813" cy="3384341"/>
          </a:xfrm>
          <a:prstGeom prst="rect">
            <a:avLst/>
          </a:prstGeom>
        </p:spPr>
      </p:pic>
      <p:pic>
        <p:nvPicPr>
          <p:cNvPr id="4" name="Picture 3">
            <a:extLst>
              <a:ext uri="{FF2B5EF4-FFF2-40B4-BE49-F238E27FC236}">
                <a16:creationId xmlns:a16="http://schemas.microsoft.com/office/drawing/2014/main" id="{B3B0C99B-2395-A75A-6DE7-91D7BB73A03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50000" b="50000"/>
          <a:stretch/>
        </p:blipFill>
        <p:spPr>
          <a:xfrm>
            <a:off x="-2" y="8235518"/>
            <a:ext cx="2054531" cy="2051482"/>
          </a:xfrm>
          <a:prstGeom prst="rect">
            <a:avLst/>
          </a:prstGeom>
        </p:spPr>
      </p:pic>
      <p:pic>
        <p:nvPicPr>
          <p:cNvPr id="5" name="Picture 4">
            <a:extLst>
              <a:ext uri="{FF2B5EF4-FFF2-40B4-BE49-F238E27FC236}">
                <a16:creationId xmlns:a16="http://schemas.microsoft.com/office/drawing/2014/main" id="{4E582435-4A33-21BB-00D7-1815209DE14A}"/>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9933" b="50000"/>
          <a:stretch/>
        </p:blipFill>
        <p:spPr>
          <a:xfrm>
            <a:off x="16230711" y="8243008"/>
            <a:ext cx="2057289" cy="2054530"/>
          </a:xfrm>
          <a:prstGeom prst="rect">
            <a:avLst/>
          </a:prstGeom>
        </p:spPr>
      </p:pic>
    </p:spTree>
    <p:extLst>
      <p:ext uri="{BB962C8B-B14F-4D97-AF65-F5344CB8AC3E}">
        <p14:creationId xmlns:p14="http://schemas.microsoft.com/office/powerpoint/2010/main" val="467965567"/>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pic>
        <p:nvPicPr>
          <p:cNvPr id="31" name="Picture 9">
            <a:extLst>
              <a:ext uri="{FF2B5EF4-FFF2-40B4-BE49-F238E27FC236}">
                <a16:creationId xmlns:a16="http://schemas.microsoft.com/office/drawing/2014/main" id="{FDDEBCF8-EB88-E501-A4E2-FC5E8C63BD3C}"/>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l="45003"/>
          <a:stretch/>
        </p:blipFill>
        <p:spPr>
          <a:xfrm>
            <a:off x="0" y="4407207"/>
            <a:ext cx="1340548" cy="2322253"/>
          </a:xfrm>
          <a:prstGeom prst="rect">
            <a:avLst/>
          </a:prstGeom>
        </p:spPr>
      </p:pic>
      <p:pic>
        <p:nvPicPr>
          <p:cNvPr id="32" name="Picture 10">
            <a:extLst>
              <a:ext uri="{FF2B5EF4-FFF2-40B4-BE49-F238E27FC236}">
                <a16:creationId xmlns:a16="http://schemas.microsoft.com/office/drawing/2014/main" id="{89BC4E62-153B-7CB0-C8D0-8EDAFEEEA0AD}"/>
              </a:ext>
            </a:extLst>
          </p:cNvPr>
          <p:cNvPicPr>
            <a:picLocks noChangeAspect="1"/>
          </p:cNvPicPr>
          <p:nvPr userDrawn="1"/>
        </p:nvPicPr>
        <p:blipFill rotWithShape="1">
          <a:blip r:embed="rId2" cstate="screen">
            <a:alphaModFix amt="29000"/>
            <a:extLst>
              <a:ext uri="{28A0092B-C50C-407E-A947-70E740481C1C}">
                <a14:useLocalDpi xmlns:a14="http://schemas.microsoft.com/office/drawing/2010/main"/>
              </a:ext>
              <a:ext uri="{96DAC541-7B7A-43D3-8B79-37D633B846F1}">
                <asvg:svgBlip xmlns:asvg="http://schemas.microsoft.com/office/drawing/2016/SVG/main" r:embed="rId3"/>
              </a:ext>
            </a:extLst>
          </a:blip>
          <a:srcRect r="46874"/>
          <a:stretch/>
        </p:blipFill>
        <p:spPr>
          <a:xfrm>
            <a:off x="16993061" y="4407207"/>
            <a:ext cx="1294939" cy="2322253"/>
          </a:xfrm>
          <a:prstGeom prst="rect">
            <a:avLst/>
          </a:prstGeom>
        </p:spPr>
      </p:pic>
      <p:pic>
        <p:nvPicPr>
          <p:cNvPr id="19" name="Picture 18">
            <a:extLst>
              <a:ext uri="{FF2B5EF4-FFF2-40B4-BE49-F238E27FC236}">
                <a16:creationId xmlns:a16="http://schemas.microsoft.com/office/drawing/2014/main" id="{677D9F3F-C191-4FDC-8753-F9F8C123F8B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4257"/>
          <a:stretch/>
        </p:blipFill>
        <p:spPr>
          <a:xfrm>
            <a:off x="7418682" y="8724706"/>
            <a:ext cx="3450635" cy="1572832"/>
          </a:xfrm>
          <a:prstGeom prst="rect">
            <a:avLst/>
          </a:prstGeom>
        </p:spPr>
      </p:pic>
      <p:pic>
        <p:nvPicPr>
          <p:cNvPr id="2" name="Picture 2">
            <a:extLst>
              <a:ext uri="{FF2B5EF4-FFF2-40B4-BE49-F238E27FC236}">
                <a16:creationId xmlns:a16="http://schemas.microsoft.com/office/drawing/2014/main" id="{0C120098-6AC9-2492-142E-02CE706DCF71}"/>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8598" b="29589"/>
          <a:stretch/>
        </p:blipFill>
        <p:spPr>
          <a:xfrm rot="-10800000">
            <a:off x="14856034" y="-1"/>
            <a:ext cx="3431966" cy="3384341"/>
          </a:xfrm>
          <a:prstGeom prst="rect">
            <a:avLst/>
          </a:prstGeom>
        </p:spPr>
      </p:pic>
      <p:pic>
        <p:nvPicPr>
          <p:cNvPr id="3" name="Picture 3">
            <a:extLst>
              <a:ext uri="{FF2B5EF4-FFF2-40B4-BE49-F238E27FC236}">
                <a16:creationId xmlns:a16="http://schemas.microsoft.com/office/drawing/2014/main" id="{6A215E9B-65CA-0418-58DB-F23E893B975A}"/>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2110" b="29589"/>
          <a:stretch/>
        </p:blipFill>
        <p:spPr>
          <a:xfrm rot="-10800000" flipH="1">
            <a:off x="-1" y="-1"/>
            <a:ext cx="3743813" cy="3384341"/>
          </a:xfrm>
          <a:prstGeom prst="rect">
            <a:avLst/>
          </a:prstGeom>
        </p:spPr>
      </p:pic>
      <p:pic>
        <p:nvPicPr>
          <p:cNvPr id="4" name="Picture 3">
            <a:extLst>
              <a:ext uri="{FF2B5EF4-FFF2-40B4-BE49-F238E27FC236}">
                <a16:creationId xmlns:a16="http://schemas.microsoft.com/office/drawing/2014/main" id="{C59425C9-98EE-BCC3-A2D1-4F27B62D9A6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50000" b="50000"/>
          <a:stretch/>
        </p:blipFill>
        <p:spPr>
          <a:xfrm>
            <a:off x="-2" y="8235518"/>
            <a:ext cx="2054531" cy="2051482"/>
          </a:xfrm>
          <a:prstGeom prst="rect">
            <a:avLst/>
          </a:prstGeom>
        </p:spPr>
      </p:pic>
      <p:pic>
        <p:nvPicPr>
          <p:cNvPr id="5" name="Picture 4">
            <a:extLst>
              <a:ext uri="{FF2B5EF4-FFF2-40B4-BE49-F238E27FC236}">
                <a16:creationId xmlns:a16="http://schemas.microsoft.com/office/drawing/2014/main" id="{2EEA438A-B9E3-F934-C4F5-4A552AAE338D}"/>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9933" b="50000"/>
          <a:stretch/>
        </p:blipFill>
        <p:spPr>
          <a:xfrm>
            <a:off x="16230711" y="8243008"/>
            <a:ext cx="2057289" cy="2054530"/>
          </a:xfrm>
          <a:prstGeom prst="rect">
            <a:avLst/>
          </a:prstGeom>
        </p:spPr>
      </p:pic>
      <p:pic>
        <p:nvPicPr>
          <p:cNvPr id="7" name="Picture 6">
            <a:extLst>
              <a:ext uri="{FF2B5EF4-FFF2-40B4-BE49-F238E27FC236}">
                <a16:creationId xmlns:a16="http://schemas.microsoft.com/office/drawing/2014/main" id="{0317E758-1095-4BE2-22FE-47852E829FC7}"/>
              </a:ext>
            </a:extLst>
          </p:cNvPr>
          <p:cNvPicPr>
            <a:picLocks noChangeAspect="1"/>
          </p:cNvPicPr>
          <p:nvPr userDrawn="1"/>
        </p:nvPicPr>
        <p:blipFill rotWithShape="1">
          <a:blip r:embed="rId9">
            <a:extLst>
              <a:ext uri="{BEBA8EAE-BF5A-486C-A8C5-ECC9F3942E4B}">
                <a14:imgProps xmlns:a14="http://schemas.microsoft.com/office/drawing/2010/main">
                  <a14:imgLayer r:embed="rId10">
                    <a14:imgEffect>
                      <a14:backgroundRemoval t="6800" b="90000" l="10000" r="90000">
                        <a14:foregroundMark x1="44000" y1="34600" x2="50400" y2="79000"/>
                        <a14:foregroundMark x1="55600" y1="74600" x2="56400" y2="40200"/>
                        <a14:foregroundMark x1="65400" y1="44800" x2="57200" y2="61400"/>
                        <a14:foregroundMark x1="65800" y1="61400" x2="65800" y2="61400"/>
                        <a14:foregroundMark x1="33000" y1="44000" x2="76000" y2="52000"/>
                        <a14:foregroundMark x1="25600" y1="50000" x2="69600" y2="53400"/>
                        <a14:foregroundMark x1="21800" y1="58400" x2="72600" y2="61800"/>
                        <a14:foregroundMark x1="36400" y1="66600" x2="68200" y2="66400"/>
                        <a14:foregroundMark x1="33800" y1="69600" x2="55800" y2="70400"/>
                        <a14:foregroundMark x1="41600" y1="76800" x2="43800" y2="62800"/>
                        <a14:foregroundMark x1="28000" y1="54200" x2="49800" y2="53200"/>
                        <a14:foregroundMark x1="48200" y1="41000" x2="51400" y2="56800"/>
                        <a14:foregroundMark x1="32600" y1="48200" x2="49600" y2="48000"/>
                        <a14:foregroundMark x1="57800" y1="43200" x2="68800" y2="59400"/>
                        <a14:foregroundMark x1="61000" y1="57200" x2="61000" y2="57200"/>
                        <a14:foregroundMark x1="52800" y1="42400" x2="52800" y2="42400"/>
                        <a14:foregroundMark x1="64000" y1="58000" x2="64000" y2="58000"/>
                      </a14:backgroundRemoval>
                    </a14:imgEffect>
                  </a14:imgLayer>
                </a14:imgProps>
              </a:ext>
              <a:ext uri="{28A0092B-C50C-407E-A947-70E740481C1C}">
                <a14:useLocalDpi xmlns:a14="http://schemas.microsoft.com/office/drawing/2010/main" val="0"/>
              </a:ext>
            </a:extLst>
          </a:blip>
          <a:srcRect l="12314" t="8089" r="11595" b="16135"/>
          <a:stretch/>
        </p:blipFill>
        <p:spPr>
          <a:xfrm>
            <a:off x="7479587" y="3888078"/>
            <a:ext cx="3374434" cy="3360510"/>
          </a:xfrm>
          <a:prstGeom prst="ellipse">
            <a:avLst/>
          </a:prstGeom>
        </p:spPr>
      </p:pic>
    </p:spTree>
    <p:extLst>
      <p:ext uri="{BB962C8B-B14F-4D97-AF65-F5344CB8AC3E}">
        <p14:creationId xmlns:p14="http://schemas.microsoft.com/office/powerpoint/2010/main" val="151191498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Kanit SemiBold" pitchFamily="2" charset="-34"/>
                <a:cs typeface="Kanit SemiBold" pitchFamily="2" charset="-34"/>
              </a:defRPr>
            </a:lvl1pPr>
          </a:lstStyle>
          <a:p>
            <a:fld id="{D3AA439E-FF78-47F5-A0B9-15ADE5C62C2A}" type="datetime1">
              <a:rPr lang="en-US" smtClean="0"/>
              <a:pPr/>
              <a:t>05/06/2023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Kanit SemiBold" pitchFamily="2" charset="-34"/>
                <a:cs typeface="Kanit SemiBold" pitchFamily="2" charset="-34"/>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Kanit SemiBold" pitchFamily="2" charset="-34"/>
                <a:cs typeface="Kanit SemiBold" pitchFamily="2" charset="-34"/>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6" r:id="rId1"/>
    <p:sldLayoutId id="2147483668" r:id="rId2"/>
    <p:sldLayoutId id="2147483669" r:id="rId3"/>
    <p:sldLayoutId id="2147483667" r:id="rId4"/>
    <p:sldLayoutId id="2147483649" r:id="rId5"/>
    <p:sldLayoutId id="2147483677" r:id="rId6"/>
    <p:sldLayoutId id="2147483673" r:id="rId7"/>
    <p:sldLayoutId id="2147483675" r:id="rId8"/>
    <p:sldLayoutId id="2147483660" r:id="rId9"/>
    <p:sldLayoutId id="2147483671" r:id="rId10"/>
    <p:sldLayoutId id="2147483672" r:id="rId11"/>
    <p:sldLayoutId id="2147483650" r:id="rId12"/>
    <p:sldLayoutId id="2147483661" r:id="rId13"/>
    <p:sldLayoutId id="2147483662" r:id="rId14"/>
    <p:sldLayoutId id="2147483670" r:id="rId15"/>
    <p:sldLayoutId id="2147483664" r:id="rId16"/>
    <p:sldLayoutId id="2147483665" r:id="rId17"/>
    <p:sldLayoutId id="2147483676" r:id="rId18"/>
  </p:sldLayoutIdLst>
  <p:hf hdr="0" ftr="0"/>
  <p:txStyles>
    <p:titleStyle>
      <a:lvl1pPr algn="ctr" defTabSz="914400" rtl="0" eaLnBrk="1" latinLnBrk="0" hangingPunct="1">
        <a:spcBef>
          <a:spcPct val="0"/>
        </a:spcBef>
        <a:buNone/>
        <a:defRPr sz="4400" kern="1200">
          <a:solidFill>
            <a:schemeClr val="tx1"/>
          </a:solidFill>
          <a:latin typeface="Kanit SemiBold" pitchFamily="2" charset="-34"/>
          <a:ea typeface="+mj-ea"/>
          <a:cs typeface="Kanit SemiBold" pitchFamily="2" charset="-34"/>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Kanit SemiBold" pitchFamily="2" charset="-34"/>
          <a:ea typeface="+mn-ea"/>
          <a:cs typeface="Kanit SemiBold" pitchFamily="2" charset="-34"/>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Kanit SemiBold" pitchFamily="2" charset="-34"/>
          <a:ea typeface="+mn-ea"/>
          <a:cs typeface="Kanit SemiBold" pitchFamily="2" charset="-34"/>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Kanit SemiBold" pitchFamily="2" charset="-34"/>
          <a:ea typeface="+mn-ea"/>
          <a:cs typeface="Kanit SemiBold" pitchFamily="2" charset="-34"/>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Kanit SemiBold" pitchFamily="2" charset="-34"/>
          <a:ea typeface="+mn-ea"/>
          <a:cs typeface="Kanit SemiBold" pitchFamily="2" charset="-34"/>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Kanit SemiBold" pitchFamily="2" charset="-34"/>
          <a:ea typeface="+mn-ea"/>
          <a:cs typeface="Kanit SemiBold" pitchFamily="2" charset="-34"/>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8.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14.xml"/><Relationship Id="rId6" Type="http://schemas.openxmlformats.org/officeDocument/2006/relationships/image" Target="../media/image193.jpeg"/><Relationship Id="rId5" Type="http://schemas.openxmlformats.org/officeDocument/2006/relationships/image" Target="../media/image192.jpeg"/><Relationship Id="rId4" Type="http://schemas.openxmlformats.org/officeDocument/2006/relationships/image" Target="../media/image191.jpeg"/></Relationships>
</file>

<file path=ppt/slides/_rels/slide10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14.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hyperlink" Target="https://numpy.org/doc/stable/user/absolute_beginners.html" TargetMode="External"/><Relationship Id="rId2" Type="http://schemas.openxmlformats.org/officeDocument/2006/relationships/image" Target="../media/image201.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hyperlink" Target="https://numpy.org/doc/stable/user/whatisnumpy.html" TargetMode="External"/><Relationship Id="rId2" Type="http://schemas.openxmlformats.org/officeDocument/2006/relationships/image" Target="../media/image203.png"/><Relationship Id="rId1" Type="http://schemas.openxmlformats.org/officeDocument/2006/relationships/slideLayout" Target="../slideLayouts/slideLayout14.xml"/><Relationship Id="rId5" Type="http://schemas.openxmlformats.org/officeDocument/2006/relationships/hyperlink" Target="https://machinelearningmastery.com/wp-content/uploads/2022/04/cheatsheet.png" TargetMode="External"/><Relationship Id="rId4" Type="http://schemas.openxmlformats.org/officeDocument/2006/relationships/image" Target="../media/image204.jpeg"/></Relationships>
</file>

<file path=ppt/slides/_rels/slide11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jpeg"/><Relationship Id="rId1" Type="http://schemas.openxmlformats.org/officeDocument/2006/relationships/slideLayout" Target="../slideLayouts/slideLayout14.xml"/><Relationship Id="rId4" Type="http://schemas.openxmlformats.org/officeDocument/2006/relationships/image" Target="../media/image207.png"/></Relationships>
</file>

<file path=ppt/slides/_rels/slide11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4.xml"/><Relationship Id="rId4" Type="http://schemas.openxmlformats.org/officeDocument/2006/relationships/image" Target="../media/image214.png"/></Relationships>
</file>

<file path=ppt/slides/_rels/slide11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4.xml"/><Relationship Id="rId5" Type="http://schemas.openxmlformats.org/officeDocument/2006/relationships/image" Target="../media/image220.png"/><Relationship Id="rId4" Type="http://schemas.openxmlformats.org/officeDocument/2006/relationships/image" Target="../media/image219.png"/></Relationships>
</file>

<file path=ppt/slides/_rels/slide12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image" Target="../media/image222.png"/><Relationship Id="rId1" Type="http://schemas.openxmlformats.org/officeDocument/2006/relationships/slideLayout" Target="../slideLayouts/slideLayout14.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2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4.xml"/><Relationship Id="rId4" Type="http://schemas.openxmlformats.org/officeDocument/2006/relationships/image" Target="../media/image23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hyperlink" Target="https://pandas.pydata.org/docs/getting_started/index.html" TargetMode="External"/><Relationship Id="rId2" Type="http://schemas.openxmlformats.org/officeDocument/2006/relationships/image" Target="../media/image231.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4.xml"/><Relationship Id="rId6" Type="http://schemas.openxmlformats.org/officeDocument/2006/relationships/hyperlink" Target="https://pandas.pydata.org/Pandas_Cheat_Sheet.pdf" TargetMode="External"/><Relationship Id="rId5" Type="http://schemas.openxmlformats.org/officeDocument/2006/relationships/image" Target="../media/image235.jpeg"/><Relationship Id="rId4" Type="http://schemas.openxmlformats.org/officeDocument/2006/relationships/image" Target="../media/image234.jpeg"/></Relationships>
</file>

<file path=ppt/slides/_rels/slide12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pandas.pydata.org/docs/user_guide/merging.html" TargetMode="External"/><Relationship Id="rId1" Type="http://schemas.openxmlformats.org/officeDocument/2006/relationships/slideLayout" Target="../slideLayouts/slideLayout14.xml"/><Relationship Id="rId5" Type="http://schemas.openxmlformats.org/officeDocument/2006/relationships/image" Target="../media/image239.png"/><Relationship Id="rId4" Type="http://schemas.openxmlformats.org/officeDocument/2006/relationships/image" Target="../media/image238.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8.png"/></Relationships>
</file>

<file path=ppt/slides/_rels/slide131.xml.rels><?xml version="1.0" encoding="UTF-8" standalone="yes"?>
<Relationships xmlns="http://schemas.openxmlformats.org/package/2006/relationships"><Relationship Id="rId3" Type="http://schemas.openxmlformats.org/officeDocument/2006/relationships/hyperlink" Target="https://matplotlib.org/stable/gallery/index" TargetMode="External"/><Relationship Id="rId2" Type="http://schemas.openxmlformats.org/officeDocument/2006/relationships/hyperlink" Target="https://matplotlib.org/cheatsheets/" TargetMode="External"/><Relationship Id="rId1" Type="http://schemas.openxmlformats.org/officeDocument/2006/relationships/slideLayout" Target="../slideLayouts/slideLayout14.xml"/><Relationship Id="rId4" Type="http://schemas.openxmlformats.org/officeDocument/2006/relationships/image" Target="../media/image242.png"/></Relationships>
</file>

<file path=ppt/slides/_rels/slide13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hyperlink" Target="https://seaborn.pydata.org/" TargetMode="External"/><Relationship Id="rId1" Type="http://schemas.openxmlformats.org/officeDocument/2006/relationships/slideLayout" Target="../slideLayouts/slideLayout14.xml"/><Relationship Id="rId4" Type="http://schemas.openxmlformats.org/officeDocument/2006/relationships/hyperlink" Target="https://seaborn.pydata.org/tutorial/introduction.html" TargetMode="External"/></Relationships>
</file>

<file path=ppt/slides/_rels/slide13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4.xml"/><Relationship Id="rId4" Type="http://schemas.openxmlformats.org/officeDocument/2006/relationships/hyperlink" Target="https://plotly.com/"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4.xml"/><Relationship Id="rId5" Type="http://schemas.openxmlformats.org/officeDocument/2006/relationships/hyperlink" Target="https://www.kaggle.com/learn" TargetMode="External"/><Relationship Id="rId4" Type="http://schemas.openxmlformats.org/officeDocument/2006/relationships/image" Target="../media/image250.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3" Type="http://schemas.openxmlformats.org/officeDocument/2006/relationships/hyperlink" Target="https://plotly.com/python/" TargetMode="External"/><Relationship Id="rId2" Type="http://schemas.openxmlformats.org/officeDocument/2006/relationships/image" Target="../media/image252.png"/><Relationship Id="rId1" Type="http://schemas.openxmlformats.org/officeDocument/2006/relationships/slideLayout" Target="../slideLayouts/slideLayout14.xml"/><Relationship Id="rId4" Type="http://schemas.openxmlformats.org/officeDocument/2006/relationships/image" Target="../media/image253.png"/></Relationships>
</file>

<file path=ppt/slides/_rels/slide143.xml.rels><?xml version="1.0" encoding="UTF-8" standalone="yes"?>
<Relationships xmlns="http://schemas.openxmlformats.org/package/2006/relationships"><Relationship Id="rId3" Type="http://schemas.openxmlformats.org/officeDocument/2006/relationships/hyperlink" Target="https://plotly.com/python/" TargetMode="External"/><Relationship Id="rId2" Type="http://schemas.openxmlformats.org/officeDocument/2006/relationships/image" Target="../media/image254.png"/><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hyperlink" Target="https://openai.com/research/overview" TargetMode="External"/><Relationship Id="rId1" Type="http://schemas.openxmlformats.org/officeDocument/2006/relationships/slideLayout" Target="../slideLayouts/slideLayout14.xml"/><Relationship Id="rId5" Type="http://schemas.openxmlformats.org/officeDocument/2006/relationships/image" Target="../media/image255.png"/><Relationship Id="rId4" Type="http://schemas.openxmlformats.org/officeDocument/2006/relationships/hyperlink" Target="https://chat.openai.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g"/><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hyperlink" Target="https://automl.github.io/auto-sklearn/master/" TargetMode="External"/><Relationship Id="rId3" Type="http://schemas.openxmlformats.org/officeDocument/2006/relationships/hyperlink" Target="https://autokeras.com/" TargetMode="External"/><Relationship Id="rId7" Type="http://schemas.openxmlformats.org/officeDocument/2006/relationships/hyperlink" Target="https://optuna.readthedocs.io/en/stable/tutorial/index.html" TargetMode="External"/><Relationship Id="rId12" Type="http://schemas.openxmlformats.org/officeDocument/2006/relationships/image" Target="../media/image261.png"/><Relationship Id="rId2" Type="http://schemas.openxmlformats.org/officeDocument/2006/relationships/image" Target="../media/image256.png"/><Relationship Id="rId1" Type="http://schemas.openxmlformats.org/officeDocument/2006/relationships/slideLayout" Target="../slideLayouts/slideLayout14.xml"/><Relationship Id="rId6" Type="http://schemas.openxmlformats.org/officeDocument/2006/relationships/image" Target="../media/image258.png"/><Relationship Id="rId11" Type="http://schemas.openxmlformats.org/officeDocument/2006/relationships/hyperlink" Target="https://docs.fast.ai/tutorial.html" TargetMode="External"/><Relationship Id="rId5" Type="http://schemas.openxmlformats.org/officeDocument/2006/relationships/hyperlink" Target="https://auto.gluon.ai/stable/index.html" TargetMode="External"/><Relationship Id="rId10" Type="http://schemas.openxmlformats.org/officeDocument/2006/relationships/image" Target="../media/image260.png"/><Relationship Id="rId4" Type="http://schemas.openxmlformats.org/officeDocument/2006/relationships/image" Target="../media/image257.png"/><Relationship Id="rId9" Type="http://schemas.openxmlformats.org/officeDocument/2006/relationships/hyperlink" Target="https://pycaret.org/tutorial/"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medium.com/@mcmckiler" TargetMode="External"/><Relationship Id="rId7" Type="http://schemas.openxmlformats.org/officeDocument/2006/relationships/image" Target="../media/image262.png"/><Relationship Id="rId2" Type="http://schemas.openxmlformats.org/officeDocument/2006/relationships/hyperlink" Target="https://github.com/Mckiler" TargetMode="External"/><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hyperlink" Target="https://www.simplilearn.com/top-python-libraries-for-data-science-article" TargetMode="External"/><Relationship Id="rId4" Type="http://schemas.openxmlformats.org/officeDocument/2006/relationships/hyperlink" Target="https://www.projectpro.io/article/python-data-visualization-libraries/543"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hatsthebigdata.com/2013/07/12/visualising-the-road-to-becoming-a-data-scientist/"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jpeg"/><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ocs.python.org/3/tutorial/index.html" TargetMode="External"/><Relationship Id="rId1" Type="http://schemas.openxmlformats.org/officeDocument/2006/relationships/slideLayout" Target="../slideLayouts/slideLayout14.xml"/><Relationship Id="rId4" Type="http://schemas.openxmlformats.org/officeDocument/2006/relationships/hyperlink" Target="https://www.python.org/download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paultimothymooney/2020-kaggle-data-science-machine-learning-survey" TargetMode="External"/><Relationship Id="rId2" Type="http://schemas.openxmlformats.org/officeDocument/2006/relationships/image" Target="../media/image92.jpg"/><Relationship Id="rId1" Type="http://schemas.openxmlformats.org/officeDocument/2006/relationships/slideLayout" Target="../slideLayouts/slideLayout14.xml"/><Relationship Id="rId4" Type="http://schemas.openxmlformats.org/officeDocument/2006/relationships/image" Target="../media/image93.jpeg"/></Relationships>
</file>

<file path=ppt/slides/_rels/slide2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svg"/></Relationships>
</file>

<file path=ppt/slides/_rels/slide2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png"/><Relationship Id="rId1" Type="http://schemas.openxmlformats.org/officeDocument/2006/relationships/slideLayout" Target="../slideLayouts/slideLayout14.xml"/><Relationship Id="rId5" Type="http://schemas.openxmlformats.org/officeDocument/2006/relationships/image" Target="../media/image104.png"/><Relationship Id="rId4" Type="http://schemas.openxmlformats.org/officeDocument/2006/relationships/image" Target="../media/image103.jpg"/></Relationships>
</file>

<file path=ppt/slides/_rels/slide2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14.xml"/><Relationship Id="rId4" Type="http://schemas.openxmlformats.org/officeDocument/2006/relationships/image" Target="../media/image108.jpe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hyperlink" Target="https://www.canva.com/design/DAFLn3AJvEI/HRQ6yWq9BTpFKjAOl4CQtA/view?utm_content=DAFLn3AJvEI&amp;utm_campaign=designshare&amp;utm_medium=link&amp;utm_source=publishpresent" TargetMode="External"/><Relationship Id="rId18" Type="http://schemas.openxmlformats.org/officeDocument/2006/relationships/hyperlink" Target="https://www.upwork.com/freelancers/~012694e06a81cf077f" TargetMode="External"/><Relationship Id="rId3" Type="http://schemas.openxmlformats.org/officeDocument/2006/relationships/image" Target="../media/image38.png"/><Relationship Id="rId21" Type="http://schemas.openxmlformats.org/officeDocument/2006/relationships/hyperlink" Target="https://medium.com/@mcmckiler" TargetMode="External"/><Relationship Id="rId7" Type="http://schemas.openxmlformats.org/officeDocument/2006/relationships/image" Target="../media/image42.png"/><Relationship Id="rId12" Type="http://schemas.openxmlformats.org/officeDocument/2006/relationships/hyperlink" Target="https://drive.google.com/file/d/1XYEXG3emS9w_VMf9hoDuAcs-zK6PMci7/view?usp=sharing" TargetMode="External"/><Relationship Id="rId17" Type="http://schemas.openxmlformats.org/officeDocument/2006/relationships/hyperlink" Target="https://github.com/mckiler" TargetMode="External"/><Relationship Id="rId2" Type="http://schemas.openxmlformats.org/officeDocument/2006/relationships/image" Target="../media/image37.jpeg"/><Relationship Id="rId16" Type="http://schemas.openxmlformats.org/officeDocument/2006/relationships/hyperlink" Target="https://www.linkedin.com/in/pipatpon-mitasit-258493109/" TargetMode="External"/><Relationship Id="rId20" Type="http://schemas.openxmlformats.org/officeDocument/2006/relationships/hyperlink" Target="https://mckilersuperai.wordpress.com/" TargetMode="External"/><Relationship Id="rId1" Type="http://schemas.openxmlformats.org/officeDocument/2006/relationships/slideLayout" Target="../slideLayouts/slideLayout14.xml"/><Relationship Id="rId6" Type="http://schemas.openxmlformats.org/officeDocument/2006/relationships/image" Target="../media/image41.jpeg"/><Relationship Id="rId11" Type="http://schemas.openxmlformats.org/officeDocument/2006/relationships/hyperlink" Target="https://youtu.be/kHGYZA72Cb8" TargetMode="External"/><Relationship Id="rId5" Type="http://schemas.openxmlformats.org/officeDocument/2006/relationships/image" Target="../media/image40.png"/><Relationship Id="rId15" Type="http://schemas.openxmlformats.org/officeDocument/2006/relationships/image" Target="../media/image45.png"/><Relationship Id="rId10" Type="http://schemas.openxmlformats.org/officeDocument/2006/relationships/hyperlink" Target="https://drive.google.com/drive/folders/1djzIkAEJa1KztRn7-XWki8dfH526Hzr5?usp=sharing" TargetMode="External"/><Relationship Id="rId19" Type="http://schemas.openxmlformats.org/officeDocument/2006/relationships/hyperlink" Target="https://www.kaggle.com/pipatponmitasit" TargetMode="External"/><Relationship Id="rId4" Type="http://schemas.openxmlformats.org/officeDocument/2006/relationships/image" Target="../media/image39.png"/><Relationship Id="rId9" Type="http://schemas.openxmlformats.org/officeDocument/2006/relationships/hyperlink" Target="https://drive.google.com/file/d/1dcRu-SiqtyVZ1upviDTSNtdPgBWV6fkL/view?usp=sharing" TargetMode="External"/><Relationship Id="rId14" Type="http://schemas.openxmlformats.org/officeDocument/2006/relationships/image" Target="../media/image44.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00.png"/><Relationship Id="rId2" Type="http://schemas.openxmlformats.org/officeDocument/2006/relationships/image" Target="../media/image112.jp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06.png"/><Relationship Id="rId1" Type="http://schemas.openxmlformats.org/officeDocument/2006/relationships/slideLayout" Target="../slideLayouts/slideLayout14.xml"/><Relationship Id="rId5" Type="http://schemas.openxmlformats.org/officeDocument/2006/relationships/image" Target="../media/image118.jpg"/><Relationship Id="rId4" Type="http://schemas.openxmlformats.org/officeDocument/2006/relationships/hyperlink" Target="https://colab.research.google.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06.png"/><Relationship Id="rId1" Type="http://schemas.openxmlformats.org/officeDocument/2006/relationships/slideLayout" Target="../slideLayouts/slideLayout14.xml"/><Relationship Id="rId4" Type="http://schemas.openxmlformats.org/officeDocument/2006/relationships/image" Target="../media/image1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4.xml"/><Relationship Id="rId4" Type="http://schemas.openxmlformats.org/officeDocument/2006/relationships/image" Target="../media/image129.png"/></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hyperlink" Target="https://medium.com/@mcmckiler/%E0%B9%82%E0%B8%88%E0%B8%97%E0%B8%A2%E0%B9%8C%E0%B9%81%E0%B8%A3%E0%B8%81-ai-x-botnoi-consultant-1-3afc7ec03efd" TargetMode="External"/><Relationship Id="rId18" Type="http://schemas.openxmlformats.org/officeDocument/2006/relationships/image" Target="../media/image58.jpeg"/><Relationship Id="rId3" Type="http://schemas.openxmlformats.org/officeDocument/2006/relationships/image" Target="../media/image46.png"/><Relationship Id="rId21" Type="http://schemas.openxmlformats.org/officeDocument/2006/relationships/image" Target="../media/image60.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hyperlink" Target="https://medium.com/@mcmckiler/%E0%B9%81%E0%B8%9B%E0%B8%A5%E0%B8%A0%E0%B8%B2%E0%B8%A9%E0%B8%B2%E0%B8%A1%E0%B8%B7%E0%B8%AD-%E0%B9%80%E0%B8%9A%E0%B8%B7%E0%B9%89%E0%B8%AD%E0%B8%87%E0%B8%95%E0%B9%89%E0%B8%99-%E0%B8%A0%E0%B8%B2%E0%B8%A9%E0%B8%B2-python-%E0%B8%94%E0%B9%89%E0%B8%A7%E0%B8%A2-mediapipe-%E0%B8%81%E0%B8%B1%E0%B8%99-1-2-340b0b558da" TargetMode="External"/><Relationship Id="rId2" Type="http://schemas.openxmlformats.org/officeDocument/2006/relationships/image" Target="../media/image37.jpeg"/><Relationship Id="rId16" Type="http://schemas.openxmlformats.org/officeDocument/2006/relationships/image" Target="../media/image57.jpeg"/><Relationship Id="rId20" Type="http://schemas.openxmlformats.org/officeDocument/2006/relationships/hyperlink" Target="https://medium.com/@mcmckiler/%E0%B8%A7%E0%B8%B4%E0%B9%80%E0%B8%84%E0%B8%A3%E0%B8%B2%E0%B8%B0%E0%B8%AB%E0%B9%8C%E0%B8%9C%E0%B8%B9%E0%B9%89%E0%B8%9B%E0%B9%88%E0%B8%A7%E0%B8%A2-alzheimer-%E0%B8%94%E0%B9%89%E0%B8%A7%E0%B8%A2%E0%B8%9C%E0%B8%A5-mri-%E0%B8%AA%E0%B8%A1%E0%B8%AD%E0%B8%87-%E0%B8%94%E0%B9%89%E0%B8%A7%E0%B8%A2-tranfer-learning-model-efficientnetb0-deploy-d36d14d26ca7" TargetMode="External"/><Relationship Id="rId1" Type="http://schemas.openxmlformats.org/officeDocument/2006/relationships/slideLayout" Target="../slideLayouts/slideLayout14.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png"/><Relationship Id="rId15" Type="http://schemas.openxmlformats.org/officeDocument/2006/relationships/hyperlink" Target="https://medium.com/@mcmckiler/%E0%B8%A3%E0%B8%B0%E0%B8%9A%E0%B8%9A%E0%B9%80%E0%B8%81%E0%B9%87%E0%B8%9A%E0%B8%84%E0%B9%88%E0%B8%B2%E0%B8%82%E0%B9%89%E0%B8%AD%E0%B8%A1%E0%B8%B9%E0%B8%A5%E0%B8%9E%E0%B8%A3%E0%B9%89%E0%B8%AD%E0%B8%A1%E0%B8%97%E0%B8%B3-automation-report-%E0%B8%9A%E0%B8%99-google-sheet-%E0%B9%81%E0%B8%88%E0%B9%89%E0%B8%87%E0%B9%80%E0%B8%95%E0%B8%B7%E0%B8%AD%E0%B8%99%E0%B8%82%E0%B9%89%E0%B8%AD%E0%B8%A1%E0%B8%B9%E0%B8%A5%E0%B8%9C%E0%B9%88%E0%B8%B2%E0%B8%99-line-notify-cd4eb13227c4" TargetMode="External"/><Relationship Id="rId10" Type="http://schemas.openxmlformats.org/officeDocument/2006/relationships/image" Target="../media/image53.jpeg"/><Relationship Id="rId19" Type="http://schemas.openxmlformats.org/officeDocument/2006/relationships/image" Target="../media/image59.png"/><Relationship Id="rId4" Type="http://schemas.openxmlformats.org/officeDocument/2006/relationships/image" Target="../media/image47.png"/><Relationship Id="rId9" Type="http://schemas.openxmlformats.org/officeDocument/2006/relationships/image" Target="../media/image52.jpeg"/><Relationship Id="rId14" Type="http://schemas.openxmlformats.org/officeDocument/2006/relationships/image" Target="../media/image56.jpeg"/><Relationship Id="rId22" Type="http://schemas.openxmlformats.org/officeDocument/2006/relationships/image" Target="../media/image61.jpeg"/></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4.xml"/><Relationship Id="rId4" Type="http://schemas.openxmlformats.org/officeDocument/2006/relationships/hyperlink" Target="https://lengyi.medium.com/google-colab-tpu-e0ed8af776b3"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135.jp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learnpython.com/blog/top-python-libraries-2020/" TargetMode="Externa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4.xml"/><Relationship Id="rId4" Type="http://schemas.openxmlformats.org/officeDocument/2006/relationships/image" Target="../media/image1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9.png"/><Relationship Id="rId7" Type="http://schemas.openxmlformats.org/officeDocument/2006/relationships/hyperlink" Target="https://www.youtube.com/@DataMommie" TargetMode="External"/><Relationship Id="rId2" Type="http://schemas.openxmlformats.org/officeDocument/2006/relationships/image" Target="../media/image68.png"/><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hyperlink" Target="https://www.facebook.com/profile.php?id=100092416987201" TargetMode="External"/><Relationship Id="rId4" Type="http://schemas.openxmlformats.org/officeDocument/2006/relationships/image" Target="../media/image70.png"/></Relationships>
</file>

<file path=ppt/slides/_rels/slide60.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ataMommie/2023_Basic_Python_Programming_Visualization_EGAT" TargetMode="External"/><Relationship Id="rId7" Type="http://schemas.openxmlformats.org/officeDocument/2006/relationships/image" Target="../media/image74.png"/><Relationship Id="rId2" Type="http://schemas.openxmlformats.org/officeDocument/2006/relationships/hyperlink" Target="https://colab.research.google.com/drive/1ZdfQltlG7GyoxJUAEZMDdpYkROro8n6J?usp=sharing" TargetMode="External"/><Relationship Id="rId1" Type="http://schemas.openxmlformats.org/officeDocument/2006/relationships/slideLayout" Target="../slideLayouts/slideLayout14.xml"/><Relationship Id="rId6" Type="http://schemas.openxmlformats.org/officeDocument/2006/relationships/hyperlink" Target="https://discord.gg/BbrZPAU9" TargetMode="External"/><Relationship Id="rId5" Type="http://schemas.openxmlformats.org/officeDocument/2006/relationships/image" Target="../media/image73.png"/><Relationship Id="rId4" Type="http://schemas.openxmlformats.org/officeDocument/2006/relationships/hyperlink" Target="https://discord.com/download"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6.jp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4.xml"/><Relationship Id="rId5" Type="http://schemas.openxmlformats.org/officeDocument/2006/relationships/image" Target="../media/image187.png"/><Relationship Id="rId4" Type="http://schemas.openxmlformats.org/officeDocument/2006/relationships/image" Target="../media/image18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F028270D-698D-000A-61ED-324CBA10384D}"/>
              </a:ext>
            </a:extLst>
          </p:cNvPr>
          <p:cNvSpPr txBox="1">
            <a:spLocks/>
          </p:cNvSpPr>
          <p:nvPr/>
        </p:nvSpPr>
        <p:spPr>
          <a:xfrm>
            <a:off x="5680261" y="7139727"/>
            <a:ext cx="662267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000" kern="1200">
                <a:solidFill>
                  <a:schemeClr val="tx1"/>
                </a:solidFill>
                <a:latin typeface="League Spartan Bold" pitchFamily="2" charset="0"/>
                <a:ea typeface="+mj-ea"/>
                <a:cs typeface="+mj-cs"/>
              </a:defRPr>
            </a:lvl1pPr>
          </a:lstStyle>
          <a:p>
            <a:r>
              <a:rPr lang="en-US" dirty="0">
                <a:latin typeface="Kanit SemiBold" pitchFamily="2" charset="-34"/>
                <a:cs typeface="Kanit SemiBold" pitchFamily="2" charset="-34"/>
              </a:rPr>
              <a:t>xx</a:t>
            </a:r>
            <a:r>
              <a:rPr lang="th-TH" dirty="0">
                <a:latin typeface="Kanit SemiBold" pitchFamily="2" charset="-34"/>
                <a:cs typeface="Kanit SemiBold" pitchFamily="2" charset="-34"/>
              </a:rPr>
              <a:t> -</a:t>
            </a:r>
            <a:r>
              <a:rPr lang="en-US" dirty="0">
                <a:latin typeface="Kanit SemiBold" pitchFamily="2" charset="-34"/>
                <a:cs typeface="Kanit SemiBold" pitchFamily="2" charset="-34"/>
              </a:rPr>
              <a:t> xx Oct 2023</a:t>
            </a:r>
          </a:p>
        </p:txBody>
      </p:sp>
      <p:sp>
        <p:nvSpPr>
          <p:cNvPr id="9" name="Title 6">
            <a:extLst>
              <a:ext uri="{FF2B5EF4-FFF2-40B4-BE49-F238E27FC236}">
                <a16:creationId xmlns:a16="http://schemas.microsoft.com/office/drawing/2014/main" id="{FBB88098-6871-4A26-EF81-7B115E3CC9AA}"/>
              </a:ext>
            </a:extLst>
          </p:cNvPr>
          <p:cNvSpPr txBox="1">
            <a:spLocks/>
          </p:cNvSpPr>
          <p:nvPr/>
        </p:nvSpPr>
        <p:spPr>
          <a:xfrm>
            <a:off x="11734800" y="7347936"/>
            <a:ext cx="5143500" cy="7265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000" kern="1200">
                <a:solidFill>
                  <a:schemeClr val="tx1"/>
                </a:solidFill>
                <a:latin typeface="League Spartan Bold" pitchFamily="2" charset="0"/>
                <a:ea typeface="+mj-ea"/>
                <a:cs typeface="+mj-cs"/>
              </a:defRPr>
            </a:lvl1pPr>
          </a:lstStyle>
          <a:p>
            <a:pPr algn="r"/>
            <a:r>
              <a:rPr lang="en-US" sz="2800" dirty="0">
                <a:latin typeface="Kanit SemiBold" pitchFamily="2" charset="-34"/>
                <a:cs typeface="Kanit SemiBold" pitchFamily="2" charset="-34"/>
              </a:rPr>
              <a:t>Mr. Pipatpon Mitasit</a:t>
            </a:r>
          </a:p>
        </p:txBody>
      </p:sp>
      <p:sp>
        <p:nvSpPr>
          <p:cNvPr id="12" name="TextBox 11">
            <a:extLst>
              <a:ext uri="{FF2B5EF4-FFF2-40B4-BE49-F238E27FC236}">
                <a16:creationId xmlns:a16="http://schemas.microsoft.com/office/drawing/2014/main" id="{9B7BD68E-BB09-01E4-8C71-A2C6A90207C0}"/>
              </a:ext>
            </a:extLst>
          </p:cNvPr>
          <p:cNvSpPr txBox="1"/>
          <p:nvPr/>
        </p:nvSpPr>
        <p:spPr>
          <a:xfrm>
            <a:off x="9144000" y="8188819"/>
            <a:ext cx="7734301" cy="1631216"/>
          </a:xfrm>
          <a:prstGeom prst="rect">
            <a:avLst/>
          </a:prstGeom>
          <a:noFill/>
        </p:spPr>
        <p:txBody>
          <a:bodyPr wrap="square">
            <a:spAutoFit/>
          </a:bodyPr>
          <a:lstStyle/>
          <a:p>
            <a:pPr algn="r"/>
            <a:r>
              <a:rPr lang="th-TH" sz="2000" dirty="0">
                <a:latin typeface="Kanit ExtraLight" charset="-34"/>
                <a:cs typeface="Kanit ExtraLight" charset="-34"/>
              </a:rPr>
              <a:t>วิศวกรระดับ 7</a:t>
            </a:r>
          </a:p>
          <a:p>
            <a:pPr algn="r"/>
            <a:r>
              <a:rPr lang="th-TH" sz="2000" dirty="0">
                <a:latin typeface="Kanit ExtraLight" charset="-34"/>
                <a:cs typeface="Kanit ExtraLight" charset="-34"/>
              </a:rPr>
              <a:t>แผนกวางแผนโครงการพลังงาน</a:t>
            </a:r>
            <a:r>
              <a:rPr lang="th-TH" sz="2000" dirty="0">
                <a:latin typeface="Kanit ExtraLight" pitchFamily="2" charset="-34"/>
                <a:cs typeface="Kanit ExtraLight" pitchFamily="2" charset="-34"/>
              </a:rPr>
              <a:t>หมุนเวียน</a:t>
            </a:r>
            <a:r>
              <a:rPr lang="th-TH" sz="2000" dirty="0">
                <a:latin typeface="Kanit ExtraLight" charset="-34"/>
                <a:cs typeface="Kanit ExtraLight" charset="-34"/>
              </a:rPr>
              <a:t> (</a:t>
            </a:r>
            <a:r>
              <a:rPr lang="th-TH" sz="2000" dirty="0" err="1">
                <a:latin typeface="Kanit ExtraLight" charset="-34"/>
                <a:cs typeface="Kanit ExtraLight" charset="-34"/>
              </a:rPr>
              <a:t>หว</a:t>
            </a:r>
            <a:r>
              <a:rPr lang="th-TH" sz="2000" dirty="0">
                <a:latin typeface="Kanit ExtraLight" charset="-34"/>
                <a:cs typeface="Kanit ExtraLight" charset="-34"/>
              </a:rPr>
              <a:t>คม-พ.)</a:t>
            </a:r>
          </a:p>
          <a:p>
            <a:pPr algn="r"/>
            <a:r>
              <a:rPr lang="th-TH" sz="2000" dirty="0">
                <a:latin typeface="Kanit ExtraLight" charset="-34"/>
                <a:cs typeface="Kanit ExtraLight" charset="-34"/>
              </a:rPr>
              <a:t>กองแผนงานและศึกษาความเหมาะสมพลังงานหมุนเวียน (</a:t>
            </a:r>
            <a:r>
              <a:rPr lang="th-TH" sz="2000" dirty="0" err="1">
                <a:latin typeface="Kanit ExtraLight" charset="-34"/>
                <a:cs typeface="Kanit ExtraLight" charset="-34"/>
              </a:rPr>
              <a:t>กผ</a:t>
            </a:r>
            <a:r>
              <a:rPr lang="th-TH" sz="2000" dirty="0">
                <a:latin typeface="Kanit ExtraLight" charset="-34"/>
                <a:cs typeface="Kanit ExtraLight" charset="-34"/>
              </a:rPr>
              <a:t>ศม-พ.)</a:t>
            </a:r>
          </a:p>
          <a:p>
            <a:pPr algn="r"/>
            <a:r>
              <a:rPr lang="th-TH" sz="2000" dirty="0">
                <a:latin typeface="Kanit ExtraLight" charset="-34"/>
                <a:cs typeface="Kanit ExtraLight" charset="-34"/>
              </a:rPr>
              <a:t>ฝ่ายพัฒนาและแผนงานโรงไฟฟ้า (</a:t>
            </a:r>
            <a:r>
              <a:rPr lang="th-TH" sz="2000" dirty="0" err="1">
                <a:latin typeface="Kanit ExtraLight" charset="-34"/>
                <a:cs typeface="Kanit ExtraLight" charset="-34"/>
              </a:rPr>
              <a:t>อผร</a:t>
            </a:r>
            <a:r>
              <a:rPr lang="th-TH" sz="2000" dirty="0">
                <a:latin typeface="Kanit ExtraLight" charset="-34"/>
                <a:cs typeface="Kanit ExtraLight" charset="-34"/>
              </a:rPr>
              <a:t>.)</a:t>
            </a:r>
          </a:p>
          <a:p>
            <a:pPr algn="r"/>
            <a:r>
              <a:rPr lang="th-TH" sz="2000" dirty="0">
                <a:latin typeface="Kanit ExtraLight" charset="-34"/>
                <a:cs typeface="Kanit ExtraLight" charset="-34"/>
              </a:rPr>
              <a:t>สายงานรองผู้พัฒนาโรงไฟฟ้า และ พลังงานหมุนเวียน (</a:t>
            </a:r>
            <a:r>
              <a:rPr lang="th-TH" sz="2000" dirty="0" err="1">
                <a:latin typeface="Kanit ExtraLight" charset="-34"/>
                <a:cs typeface="Kanit ExtraLight" charset="-34"/>
              </a:rPr>
              <a:t>รวพ</a:t>
            </a:r>
            <a:r>
              <a:rPr lang="th-TH" sz="2000" dirty="0">
                <a:latin typeface="Kanit ExtraLight" charset="-34"/>
                <a:cs typeface="Kanit ExtraLight" charset="-34"/>
              </a:rPr>
              <a:t>.)</a:t>
            </a:r>
            <a:endParaRPr lang="en-US" sz="2000" dirty="0">
              <a:latin typeface="Kanit ExtraLight" charset="-34"/>
              <a:cs typeface="Kanit ExtraLight" charset="-34"/>
            </a:endParaRPr>
          </a:p>
        </p:txBody>
      </p:sp>
      <p:pic>
        <p:nvPicPr>
          <p:cNvPr id="2054" name="Picture 6" descr="The Python Logo | Python Software Foundation">
            <a:extLst>
              <a:ext uri="{FF2B5EF4-FFF2-40B4-BE49-F238E27FC236}">
                <a16:creationId xmlns:a16="http://schemas.microsoft.com/office/drawing/2014/main" id="{C9B7D390-0455-4236-8A13-FBA4E145371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7514" y="4586642"/>
            <a:ext cx="3962400" cy="13383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roduction to data visualization in Python">
            <a:extLst>
              <a:ext uri="{FF2B5EF4-FFF2-40B4-BE49-F238E27FC236}">
                <a16:creationId xmlns:a16="http://schemas.microsoft.com/office/drawing/2014/main" id="{842ED82D-D050-4170-B48C-3B1BB5815BD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65669" y="3572902"/>
            <a:ext cx="5415891" cy="336586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Pyplot tutorial — Matplotlib 3.6.2 documentation">
            <a:extLst>
              <a:ext uri="{FF2B5EF4-FFF2-40B4-BE49-F238E27FC236}">
                <a16:creationId xmlns:a16="http://schemas.microsoft.com/office/drawing/2014/main" id="{9E80C49F-E7B6-4501-9FB7-5B1CE4F6A79C}"/>
              </a:ext>
            </a:extLst>
          </p:cNvPr>
          <p:cNvSpPr>
            <a:spLocks noChangeAspect="1" noChangeArrowheads="1"/>
          </p:cNvSpPr>
          <p:nvPr/>
        </p:nvSpPr>
        <p:spPr bwMode="auto">
          <a:xfrm>
            <a:off x="8173615" y="510343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h-TH"/>
          </a:p>
        </p:txBody>
      </p:sp>
      <p:pic>
        <p:nvPicPr>
          <p:cNvPr id="5" name="Picture 4">
            <a:extLst>
              <a:ext uri="{FF2B5EF4-FFF2-40B4-BE49-F238E27FC236}">
                <a16:creationId xmlns:a16="http://schemas.microsoft.com/office/drawing/2014/main" id="{F779BA2A-DA44-46E7-8065-813DD87C36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19933" y="3594995"/>
            <a:ext cx="2519248" cy="604619"/>
          </a:xfrm>
          <a:prstGeom prst="rect">
            <a:avLst/>
          </a:prstGeom>
        </p:spPr>
      </p:pic>
      <p:pic>
        <p:nvPicPr>
          <p:cNvPr id="11" name="Picture 10">
            <a:extLst>
              <a:ext uri="{FF2B5EF4-FFF2-40B4-BE49-F238E27FC236}">
                <a16:creationId xmlns:a16="http://schemas.microsoft.com/office/drawing/2014/main" id="{BFC9C1E8-A660-45A2-8BB0-89F8F51E3A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10145" y="4209372"/>
            <a:ext cx="2311648" cy="662963"/>
          </a:xfrm>
          <a:prstGeom prst="rect">
            <a:avLst/>
          </a:prstGeom>
        </p:spPr>
      </p:pic>
      <p:sp>
        <p:nvSpPr>
          <p:cNvPr id="18" name="Title 17">
            <a:extLst>
              <a:ext uri="{FF2B5EF4-FFF2-40B4-BE49-F238E27FC236}">
                <a16:creationId xmlns:a16="http://schemas.microsoft.com/office/drawing/2014/main" id="{21A6A56F-965B-4E6E-AE46-5B5910E023C4}"/>
              </a:ext>
            </a:extLst>
          </p:cNvPr>
          <p:cNvSpPr>
            <a:spLocks noGrp="1"/>
          </p:cNvSpPr>
          <p:nvPr>
            <p:ph type="title"/>
          </p:nvPr>
        </p:nvSpPr>
        <p:spPr>
          <a:xfrm>
            <a:off x="2400300" y="1142999"/>
            <a:ext cx="13487400" cy="2187978"/>
          </a:xfrm>
        </p:spPr>
        <p:txBody>
          <a:bodyPr/>
          <a:lstStyle/>
          <a:p>
            <a:r>
              <a:rPr lang="en-US" sz="5400" dirty="0">
                <a:ln w="0">
                  <a:solidFill>
                    <a:schemeClr val="tx1"/>
                  </a:solidFill>
                </a:ln>
                <a:solidFill>
                  <a:srgbClr val="DFAC0D"/>
                </a:solidFill>
                <a:effectLst>
                  <a:outerShdw blurRad="38100" dist="19050" dir="2700000" algn="tl" rotWithShape="0">
                    <a:schemeClr val="dk1">
                      <a:alpha val="40000"/>
                    </a:schemeClr>
                  </a:outerShdw>
                </a:effectLst>
                <a:latin typeface="Kanit SemiBold" pitchFamily="2" charset="-34"/>
              </a:rPr>
              <a:t>Basic </a:t>
            </a:r>
            <a:r>
              <a:rPr lang="en-US" sz="5400" b="0" cap="none" spc="0" dirty="0">
                <a:ln w="0">
                  <a:solidFill>
                    <a:schemeClr val="tx1"/>
                  </a:solidFill>
                </a:ln>
                <a:solidFill>
                  <a:srgbClr val="DFAC0D"/>
                </a:solidFill>
                <a:effectLst>
                  <a:outerShdw blurRad="38100" dist="19050" dir="2700000" algn="tl" rotWithShape="0">
                    <a:schemeClr val="dk1">
                      <a:alpha val="40000"/>
                    </a:schemeClr>
                  </a:outerShdw>
                </a:effectLst>
                <a:latin typeface="Kanit SemiBold" pitchFamily="2" charset="-34"/>
                <a:cs typeface="Kanit SemiBold" pitchFamily="2" charset="-34"/>
              </a:rPr>
              <a:t>Python Programming </a:t>
            </a:r>
            <a:br>
              <a:rPr lang="en-US" sz="5400" b="0" cap="none" spc="0" dirty="0">
                <a:ln w="0">
                  <a:solidFill>
                    <a:schemeClr val="tx1"/>
                  </a:solidFill>
                </a:ln>
                <a:solidFill>
                  <a:srgbClr val="DFAC0D"/>
                </a:solidFill>
                <a:effectLst>
                  <a:outerShdw blurRad="38100" dist="19050" dir="2700000" algn="tl" rotWithShape="0">
                    <a:schemeClr val="dk1">
                      <a:alpha val="40000"/>
                    </a:schemeClr>
                  </a:outerShdw>
                </a:effectLst>
                <a:latin typeface="Kanit SemiBold" pitchFamily="2" charset="-34"/>
                <a:cs typeface="Kanit SemiBold" pitchFamily="2" charset="-34"/>
              </a:rPr>
            </a:br>
            <a:r>
              <a:rPr lang="en-US" sz="5400" b="0" cap="none" spc="0" dirty="0">
                <a:ln w="0">
                  <a:solidFill>
                    <a:schemeClr val="tx1"/>
                  </a:solidFill>
                </a:ln>
                <a:solidFill>
                  <a:srgbClr val="DFAC0D"/>
                </a:solidFill>
                <a:effectLst>
                  <a:outerShdw blurRad="38100" dist="19050" dir="2700000" algn="tl" rotWithShape="0">
                    <a:schemeClr val="dk1">
                      <a:alpha val="40000"/>
                    </a:schemeClr>
                  </a:outerShdw>
                </a:effectLst>
                <a:latin typeface="Kanit SemiBold" pitchFamily="2" charset="-34"/>
                <a:cs typeface="Kanit SemiBold" pitchFamily="2" charset="-34"/>
              </a:rPr>
              <a:t>and Visualization</a:t>
            </a:r>
            <a:br>
              <a:rPr lang="en-US" sz="5400" b="0" cap="none" spc="0" dirty="0">
                <a:ln w="0">
                  <a:solidFill>
                    <a:schemeClr val="tx1"/>
                  </a:solidFill>
                </a:ln>
                <a:solidFill>
                  <a:srgbClr val="DFAC0D"/>
                </a:solidFill>
                <a:effectLst>
                  <a:outerShdw blurRad="38100" dist="19050" dir="2700000" algn="tl" rotWithShape="0">
                    <a:schemeClr val="dk1">
                      <a:alpha val="40000"/>
                    </a:schemeClr>
                  </a:outerShdw>
                </a:effectLst>
                <a:latin typeface="Kanit SemiBold" pitchFamily="2" charset="-34"/>
                <a:cs typeface="Kanit SemiBold" pitchFamily="2" charset="-34"/>
              </a:rPr>
            </a:br>
            <a:r>
              <a:rPr lang="en-US" sz="5400" b="0" cap="none" spc="0" dirty="0">
                <a:ln w="0">
                  <a:solidFill>
                    <a:schemeClr val="tx1"/>
                  </a:solidFill>
                </a:ln>
                <a:solidFill>
                  <a:srgbClr val="DFAC0D"/>
                </a:solidFill>
                <a:effectLst>
                  <a:outerShdw blurRad="38100" dist="19050" dir="2700000" algn="tl" rotWithShape="0">
                    <a:schemeClr val="dk1">
                      <a:alpha val="40000"/>
                    </a:schemeClr>
                  </a:outerShdw>
                </a:effectLst>
                <a:latin typeface="Kanit SemiBold" pitchFamily="2" charset="-34"/>
                <a:cs typeface="Kanit SemiBold" pitchFamily="2" charset="-34"/>
              </a:rPr>
              <a:t>(+ Data Analysis)</a:t>
            </a:r>
            <a:endParaRPr lang="th-TH" sz="5400" dirty="0">
              <a:latin typeface="Kanit SemiBold" pitchFamily="2" charset="-34"/>
              <a:cs typeface="Kanit SemiBold" pitchFamily="2" charset="-34"/>
            </a:endParaRPr>
          </a:p>
        </p:txBody>
      </p:sp>
      <p:pic>
        <p:nvPicPr>
          <p:cNvPr id="1026" name="Picture 2" descr="Web Scraping with Python: from Fundamentals to Practice | Scrape-It.Cloud">
            <a:extLst>
              <a:ext uri="{FF2B5EF4-FFF2-40B4-BE49-F238E27FC236}">
                <a16:creationId xmlns:a16="http://schemas.microsoft.com/office/drawing/2014/main" id="{D2A78A72-0227-C13E-93A2-9836D4BBD9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5310" y="6026392"/>
            <a:ext cx="1391305" cy="795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autiful Soup | Great Learning">
            <a:extLst>
              <a:ext uri="{FF2B5EF4-FFF2-40B4-BE49-F238E27FC236}">
                <a16:creationId xmlns:a16="http://schemas.microsoft.com/office/drawing/2014/main" id="{70F92F4F-7ED4-7804-70A0-61F70AF841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88577" y="5627339"/>
            <a:ext cx="1481138" cy="6347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lenium">
            <a:extLst>
              <a:ext uri="{FF2B5EF4-FFF2-40B4-BE49-F238E27FC236}">
                <a16:creationId xmlns:a16="http://schemas.microsoft.com/office/drawing/2014/main" id="{176B87B1-B407-C29E-1DA7-AA43DFB0FB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578341" y="6504037"/>
            <a:ext cx="1597496" cy="3358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Plotly - Wikipedia">
            <a:extLst>
              <a:ext uri="{FF2B5EF4-FFF2-40B4-BE49-F238E27FC236}">
                <a16:creationId xmlns:a16="http://schemas.microsoft.com/office/drawing/2014/main" id="{95253477-AC3E-38BF-1B9C-0111D6257C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19933" y="4715487"/>
            <a:ext cx="2385094" cy="79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428145"/>
      </p:ext>
    </p:extLst>
  </p:cSld>
  <p:clrMapOvr>
    <a:masterClrMapping/>
  </p:clrMapOvr>
  <mc:AlternateContent xmlns:mc="http://schemas.openxmlformats.org/markup-compatibility/2006" xmlns:p14="http://schemas.microsoft.com/office/powerpoint/2010/main">
    <mc:Choice Requires="p14">
      <p:transition spd="slow" p14:dur="2000" advTm="2060"/>
    </mc:Choice>
    <mc:Fallback xmlns="">
      <p:transition spd="slow" advTm="20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3">
            <a:extLst>
              <a:ext uri="{FF2B5EF4-FFF2-40B4-BE49-F238E27FC236}">
                <a16:creationId xmlns:a16="http://schemas.microsoft.com/office/drawing/2014/main" id="{D41FCF2B-FF09-4AC7-A559-B483CF97A55F}"/>
              </a:ext>
            </a:extLst>
          </p:cNvPr>
          <p:cNvPicPr/>
          <p:nvPr/>
        </p:nvPicPr>
        <p:blipFill>
          <a:blip r:embed="rId2" cstate="print"/>
          <a:stretch>
            <a:fillRect/>
          </a:stretch>
        </p:blipFill>
        <p:spPr>
          <a:xfrm>
            <a:off x="0" y="0"/>
            <a:ext cx="18288000" cy="10286999"/>
          </a:xfrm>
          <a:prstGeom prst="rect">
            <a:avLst/>
          </a:prstGeom>
        </p:spPr>
      </p:pic>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40990658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B7C68-28AC-911B-28E4-351DD0CBA2D4}"/>
              </a:ext>
            </a:extLst>
          </p:cNvPr>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3" name="Title 2">
            <a:extLst>
              <a:ext uri="{FF2B5EF4-FFF2-40B4-BE49-F238E27FC236}">
                <a16:creationId xmlns:a16="http://schemas.microsoft.com/office/drawing/2014/main" id="{942A5941-B59D-341A-EB92-15B91FAD8F9F}"/>
              </a:ext>
            </a:extLst>
          </p:cNvPr>
          <p:cNvSpPr>
            <a:spLocks noGrp="1"/>
          </p:cNvSpPr>
          <p:nvPr>
            <p:ph type="title"/>
          </p:nvPr>
        </p:nvSpPr>
        <p:spPr>
          <a:xfrm>
            <a:off x="228600" y="104929"/>
            <a:ext cx="11658600" cy="1143000"/>
          </a:xfrm>
        </p:spPr>
        <p:txBody>
          <a:bodyPr>
            <a:normAutofit/>
          </a:bodyPr>
          <a:lstStyle/>
          <a:p>
            <a:r>
              <a:rPr lang="en-US" dirty="0"/>
              <a:t>Object-Oriented programming (OOP)</a:t>
            </a:r>
          </a:p>
        </p:txBody>
      </p:sp>
      <p:sp>
        <p:nvSpPr>
          <p:cNvPr id="10" name="TextBox 9">
            <a:extLst>
              <a:ext uri="{FF2B5EF4-FFF2-40B4-BE49-F238E27FC236}">
                <a16:creationId xmlns:a16="http://schemas.microsoft.com/office/drawing/2014/main" id="{F07EBFAF-8A00-3B11-BB27-6E86F1123A4B}"/>
              </a:ext>
            </a:extLst>
          </p:cNvPr>
          <p:cNvSpPr txBox="1"/>
          <p:nvPr/>
        </p:nvSpPr>
        <p:spPr>
          <a:xfrm>
            <a:off x="5638800" y="2781300"/>
            <a:ext cx="11061469" cy="646331"/>
          </a:xfrm>
          <a:prstGeom prst="rect">
            <a:avLst/>
          </a:prstGeom>
          <a:noFill/>
        </p:spPr>
        <p:txBody>
          <a:bodyPr wrap="square">
            <a:spAutoFit/>
          </a:bodyPr>
          <a:lstStyle/>
          <a:p>
            <a:pPr algn="ctr"/>
            <a:r>
              <a:rPr lang="en-US" sz="3600" dirty="0" err="1">
                <a:latin typeface="Kanit Medium" pitchFamily="2" charset="-34"/>
                <a:cs typeface="Kanit Medium" pitchFamily="2" charset="-34"/>
              </a:rPr>
              <a:t>List_temp_c</a:t>
            </a:r>
            <a:r>
              <a:rPr lang="en-US" sz="3600" dirty="0">
                <a:latin typeface="Kanit Medium" pitchFamily="2" charset="-34"/>
                <a:cs typeface="Kanit Medium" pitchFamily="2" charset="-34"/>
              </a:rPr>
              <a:t> = [ 24 , 26 , 25 , 24 , 26 ,… , 32 ]</a:t>
            </a:r>
          </a:p>
        </p:txBody>
      </p:sp>
      <p:graphicFrame>
        <p:nvGraphicFramePr>
          <p:cNvPr id="11" name="Table 11">
            <a:extLst>
              <a:ext uri="{FF2B5EF4-FFF2-40B4-BE49-F238E27FC236}">
                <a16:creationId xmlns:a16="http://schemas.microsoft.com/office/drawing/2014/main" id="{5D7C0276-6943-2644-EDA0-192B3BB73D71}"/>
              </a:ext>
            </a:extLst>
          </p:cNvPr>
          <p:cNvGraphicFramePr>
            <a:graphicFrameLocks noGrp="1"/>
          </p:cNvGraphicFramePr>
          <p:nvPr>
            <p:extLst>
              <p:ext uri="{D42A27DB-BD31-4B8C-83A1-F6EECF244321}">
                <p14:modId xmlns:p14="http://schemas.microsoft.com/office/powerpoint/2010/main" val="510326701"/>
              </p:ext>
            </p:extLst>
          </p:nvPr>
        </p:nvGraphicFramePr>
        <p:xfrm>
          <a:off x="1184564" y="1954829"/>
          <a:ext cx="4343400" cy="3779902"/>
        </p:xfrm>
        <a:graphic>
          <a:graphicData uri="http://schemas.openxmlformats.org/drawingml/2006/table">
            <a:tbl>
              <a:tblPr firstRow="1" bandRow="1">
                <a:tableStyleId>{68D230F3-CF80-4859-8CE7-A43EE81993B5}</a:tableStyleId>
              </a:tblPr>
              <a:tblGrid>
                <a:gridCol w="2171700">
                  <a:extLst>
                    <a:ext uri="{9D8B030D-6E8A-4147-A177-3AD203B41FA5}">
                      <a16:colId xmlns:a16="http://schemas.microsoft.com/office/drawing/2014/main" val="1675815421"/>
                    </a:ext>
                  </a:extLst>
                </a:gridCol>
                <a:gridCol w="2171700">
                  <a:extLst>
                    <a:ext uri="{9D8B030D-6E8A-4147-A177-3AD203B41FA5}">
                      <a16:colId xmlns:a16="http://schemas.microsoft.com/office/drawing/2014/main" val="3443862238"/>
                    </a:ext>
                  </a:extLst>
                </a:gridCol>
              </a:tblGrid>
              <a:tr h="539986">
                <a:tc>
                  <a:txBody>
                    <a:bodyPr/>
                    <a:lstStyle/>
                    <a:p>
                      <a:pPr algn="ctr"/>
                      <a:r>
                        <a:rPr lang="en-US" sz="2000" b="1" dirty="0">
                          <a:latin typeface="Kanit ExtraLight" pitchFamily="2" charset="-34"/>
                          <a:cs typeface="Kanit ExtraLight" pitchFamily="2" charset="-34"/>
                        </a:rPr>
                        <a:t>Point 1</a:t>
                      </a:r>
                    </a:p>
                  </a:txBody>
                  <a:tcPr anchor="ctr"/>
                </a:tc>
                <a:tc>
                  <a:txBody>
                    <a:bodyPr/>
                    <a:lstStyle/>
                    <a:p>
                      <a:pPr algn="ctr"/>
                      <a:r>
                        <a:rPr lang="en-US" sz="2000" b="1" dirty="0">
                          <a:latin typeface="Kanit ExtraLight" pitchFamily="2" charset="-34"/>
                          <a:cs typeface="Kanit ExtraLight" pitchFamily="2" charset="-34"/>
                        </a:rPr>
                        <a:t>24</a:t>
                      </a:r>
                    </a:p>
                  </a:txBody>
                  <a:tcPr anchor="ctr"/>
                </a:tc>
                <a:extLst>
                  <a:ext uri="{0D108BD9-81ED-4DB2-BD59-A6C34878D82A}">
                    <a16:rowId xmlns:a16="http://schemas.microsoft.com/office/drawing/2014/main" val="884319996"/>
                  </a:ext>
                </a:extLst>
              </a:tr>
              <a:tr h="5399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Kanit ExtraLight" pitchFamily="2" charset="-34"/>
                          <a:cs typeface="Kanit ExtraLight" pitchFamily="2" charset="-34"/>
                        </a:rPr>
                        <a:t>Point 2</a:t>
                      </a:r>
                    </a:p>
                  </a:txBody>
                  <a:tcPr anchor="ctr"/>
                </a:tc>
                <a:tc>
                  <a:txBody>
                    <a:bodyPr/>
                    <a:lstStyle/>
                    <a:p>
                      <a:pPr algn="ctr"/>
                      <a:r>
                        <a:rPr lang="en-US" sz="2000" b="1" dirty="0">
                          <a:latin typeface="Kanit ExtraLight" pitchFamily="2" charset="-34"/>
                          <a:cs typeface="Kanit ExtraLight" pitchFamily="2" charset="-34"/>
                        </a:rPr>
                        <a:t>26</a:t>
                      </a:r>
                    </a:p>
                  </a:txBody>
                  <a:tcPr anchor="ctr"/>
                </a:tc>
                <a:extLst>
                  <a:ext uri="{0D108BD9-81ED-4DB2-BD59-A6C34878D82A}">
                    <a16:rowId xmlns:a16="http://schemas.microsoft.com/office/drawing/2014/main" val="2766509825"/>
                  </a:ext>
                </a:extLst>
              </a:tr>
              <a:tr h="539986">
                <a:tc>
                  <a:txBody>
                    <a:bodyPr/>
                    <a:lstStyle/>
                    <a:p>
                      <a:pPr algn="ctr"/>
                      <a:r>
                        <a:rPr lang="en-US" sz="2000" b="1" dirty="0">
                          <a:latin typeface="Kanit ExtraLight" pitchFamily="2" charset="-34"/>
                          <a:cs typeface="Kanit ExtraLight" pitchFamily="2" charset="-34"/>
                        </a:rPr>
                        <a:t>Point 3</a:t>
                      </a:r>
                    </a:p>
                  </a:txBody>
                  <a:tcPr anchor="ctr"/>
                </a:tc>
                <a:tc>
                  <a:txBody>
                    <a:bodyPr/>
                    <a:lstStyle/>
                    <a:p>
                      <a:pPr algn="ctr"/>
                      <a:r>
                        <a:rPr lang="en-US" sz="2000" b="1" dirty="0">
                          <a:latin typeface="Kanit ExtraLight" pitchFamily="2" charset="-34"/>
                          <a:cs typeface="Kanit ExtraLight" pitchFamily="2" charset="-34"/>
                        </a:rPr>
                        <a:t>25</a:t>
                      </a:r>
                    </a:p>
                  </a:txBody>
                  <a:tcPr anchor="ctr"/>
                </a:tc>
                <a:extLst>
                  <a:ext uri="{0D108BD9-81ED-4DB2-BD59-A6C34878D82A}">
                    <a16:rowId xmlns:a16="http://schemas.microsoft.com/office/drawing/2014/main" val="1599021023"/>
                  </a:ext>
                </a:extLst>
              </a:tr>
              <a:tr h="539986">
                <a:tc>
                  <a:txBody>
                    <a:bodyPr/>
                    <a:lstStyle/>
                    <a:p>
                      <a:pPr algn="ctr"/>
                      <a:r>
                        <a:rPr lang="en-US" sz="2000" b="1" dirty="0">
                          <a:latin typeface="Kanit ExtraLight" pitchFamily="2" charset="-34"/>
                          <a:cs typeface="Kanit ExtraLight" pitchFamily="2" charset="-34"/>
                        </a:rPr>
                        <a:t>Point 4</a:t>
                      </a:r>
                    </a:p>
                  </a:txBody>
                  <a:tcPr anchor="ctr"/>
                </a:tc>
                <a:tc>
                  <a:txBody>
                    <a:bodyPr/>
                    <a:lstStyle/>
                    <a:p>
                      <a:pPr algn="ctr"/>
                      <a:r>
                        <a:rPr lang="en-US" sz="2000" b="1" dirty="0">
                          <a:latin typeface="Kanit ExtraLight" pitchFamily="2" charset="-34"/>
                          <a:cs typeface="Kanit ExtraLight" pitchFamily="2" charset="-34"/>
                        </a:rPr>
                        <a:t>24</a:t>
                      </a:r>
                    </a:p>
                  </a:txBody>
                  <a:tcPr anchor="ctr"/>
                </a:tc>
                <a:extLst>
                  <a:ext uri="{0D108BD9-81ED-4DB2-BD59-A6C34878D82A}">
                    <a16:rowId xmlns:a16="http://schemas.microsoft.com/office/drawing/2014/main" val="2060739332"/>
                  </a:ext>
                </a:extLst>
              </a:tr>
              <a:tr h="539986">
                <a:tc>
                  <a:txBody>
                    <a:bodyPr/>
                    <a:lstStyle/>
                    <a:p>
                      <a:pPr algn="ctr"/>
                      <a:r>
                        <a:rPr lang="en-US" sz="2000" b="1" dirty="0">
                          <a:latin typeface="Kanit ExtraLight" pitchFamily="2" charset="-34"/>
                          <a:cs typeface="Kanit ExtraLight" pitchFamily="2" charset="-34"/>
                        </a:rPr>
                        <a:t>Point 5</a:t>
                      </a:r>
                    </a:p>
                  </a:txBody>
                  <a:tcPr anchor="ctr"/>
                </a:tc>
                <a:tc>
                  <a:txBody>
                    <a:bodyPr/>
                    <a:lstStyle/>
                    <a:p>
                      <a:pPr algn="ctr"/>
                      <a:r>
                        <a:rPr lang="en-US" sz="2000" b="1" dirty="0">
                          <a:latin typeface="Kanit ExtraLight" pitchFamily="2" charset="-34"/>
                          <a:cs typeface="Kanit ExtraLight" pitchFamily="2" charset="-34"/>
                        </a:rPr>
                        <a:t>26</a:t>
                      </a:r>
                    </a:p>
                  </a:txBody>
                  <a:tcPr anchor="ctr"/>
                </a:tc>
                <a:extLst>
                  <a:ext uri="{0D108BD9-81ED-4DB2-BD59-A6C34878D82A}">
                    <a16:rowId xmlns:a16="http://schemas.microsoft.com/office/drawing/2014/main" val="4174236673"/>
                  </a:ext>
                </a:extLst>
              </a:tr>
              <a:tr h="539986">
                <a:tc>
                  <a:txBody>
                    <a:bodyPr/>
                    <a:lstStyle/>
                    <a:p>
                      <a:pPr algn="ctr"/>
                      <a:r>
                        <a:rPr lang="en-US" sz="2000" b="1" dirty="0">
                          <a:latin typeface="Kanit ExtraLight" pitchFamily="2" charset="-34"/>
                          <a:cs typeface="Kanit ExtraLight" pitchFamily="2" charset="-34"/>
                        </a:rPr>
                        <a:t>…..</a:t>
                      </a:r>
                    </a:p>
                  </a:txBody>
                  <a:tcPr anchor="ctr"/>
                </a:tc>
                <a:tc>
                  <a:txBody>
                    <a:bodyPr/>
                    <a:lstStyle/>
                    <a:p>
                      <a:pPr algn="ctr"/>
                      <a:r>
                        <a:rPr lang="en-US" sz="2000" b="1" dirty="0">
                          <a:latin typeface="Kanit ExtraLight" pitchFamily="2" charset="-34"/>
                          <a:cs typeface="Kanit ExtraLight" pitchFamily="2" charset="-34"/>
                        </a:rPr>
                        <a:t>…..</a:t>
                      </a:r>
                    </a:p>
                  </a:txBody>
                  <a:tcPr anchor="ctr"/>
                </a:tc>
                <a:extLst>
                  <a:ext uri="{0D108BD9-81ED-4DB2-BD59-A6C34878D82A}">
                    <a16:rowId xmlns:a16="http://schemas.microsoft.com/office/drawing/2014/main" val="2490080343"/>
                  </a:ext>
                </a:extLst>
              </a:tr>
              <a:tr h="539986">
                <a:tc>
                  <a:txBody>
                    <a:bodyPr/>
                    <a:lstStyle/>
                    <a:p>
                      <a:pPr algn="ctr"/>
                      <a:r>
                        <a:rPr lang="en-US" sz="2000" b="1" dirty="0">
                          <a:latin typeface="Kanit ExtraLight" pitchFamily="2" charset="-34"/>
                          <a:cs typeface="Kanit ExtraLight" pitchFamily="2" charset="-34"/>
                        </a:rPr>
                        <a:t>Point 24 </a:t>
                      </a:r>
                    </a:p>
                  </a:txBody>
                  <a:tcPr anchor="ctr"/>
                </a:tc>
                <a:tc>
                  <a:txBody>
                    <a:bodyPr/>
                    <a:lstStyle/>
                    <a:p>
                      <a:pPr algn="ctr"/>
                      <a:r>
                        <a:rPr lang="en-US" sz="2000" b="1" dirty="0">
                          <a:latin typeface="Kanit ExtraLight" pitchFamily="2" charset="-34"/>
                          <a:cs typeface="Kanit ExtraLight" pitchFamily="2" charset="-34"/>
                        </a:rPr>
                        <a:t>32</a:t>
                      </a:r>
                    </a:p>
                  </a:txBody>
                  <a:tcPr anchor="ctr"/>
                </a:tc>
                <a:extLst>
                  <a:ext uri="{0D108BD9-81ED-4DB2-BD59-A6C34878D82A}">
                    <a16:rowId xmlns:a16="http://schemas.microsoft.com/office/drawing/2014/main" val="2465005570"/>
                  </a:ext>
                </a:extLst>
              </a:tr>
            </a:tbl>
          </a:graphicData>
        </a:graphic>
      </p:graphicFrame>
      <p:sp>
        <p:nvSpPr>
          <p:cNvPr id="12" name="Left Brace 11">
            <a:extLst>
              <a:ext uri="{FF2B5EF4-FFF2-40B4-BE49-F238E27FC236}">
                <a16:creationId xmlns:a16="http://schemas.microsoft.com/office/drawing/2014/main" id="{8B592DD9-AE81-D5BD-39F7-5DB1E375B228}"/>
              </a:ext>
            </a:extLst>
          </p:cNvPr>
          <p:cNvSpPr/>
          <p:nvPr/>
        </p:nvSpPr>
        <p:spPr>
          <a:xfrm rot="16200000">
            <a:off x="12287935" y="1411065"/>
            <a:ext cx="646331" cy="4800600"/>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B4E495B-B303-DCBA-DFBE-B84C0065B0AE}"/>
              </a:ext>
            </a:extLst>
          </p:cNvPr>
          <p:cNvSpPr txBox="1"/>
          <p:nvPr/>
        </p:nvSpPr>
        <p:spPr>
          <a:xfrm>
            <a:off x="11620500" y="4195099"/>
            <a:ext cx="1981200" cy="369332"/>
          </a:xfrm>
          <a:prstGeom prst="rect">
            <a:avLst/>
          </a:prstGeom>
          <a:noFill/>
        </p:spPr>
        <p:txBody>
          <a:bodyPr wrap="square">
            <a:spAutoFit/>
          </a:bodyPr>
          <a:lstStyle/>
          <a:p>
            <a:pPr algn="ctr"/>
            <a:r>
              <a:rPr lang="en-US" sz="1800" dirty="0">
                <a:latin typeface="Kanit Medium" pitchFamily="2" charset="-34"/>
                <a:cs typeface="Kanit Medium" pitchFamily="2" charset="-34"/>
              </a:rPr>
              <a:t>24 data points</a:t>
            </a:r>
            <a:endParaRPr lang="en-US" dirty="0"/>
          </a:p>
        </p:txBody>
      </p:sp>
      <p:sp>
        <p:nvSpPr>
          <p:cNvPr id="17" name="TextBox 16">
            <a:extLst>
              <a:ext uri="{FF2B5EF4-FFF2-40B4-BE49-F238E27FC236}">
                <a16:creationId xmlns:a16="http://schemas.microsoft.com/office/drawing/2014/main" id="{C5F92B5C-B51D-943D-9816-CF667741E918}"/>
              </a:ext>
            </a:extLst>
          </p:cNvPr>
          <p:cNvSpPr txBox="1"/>
          <p:nvPr/>
        </p:nvSpPr>
        <p:spPr>
          <a:xfrm>
            <a:off x="1635530" y="1493164"/>
            <a:ext cx="3441469" cy="461665"/>
          </a:xfrm>
          <a:prstGeom prst="rect">
            <a:avLst/>
          </a:prstGeom>
          <a:noFill/>
        </p:spPr>
        <p:txBody>
          <a:bodyPr wrap="square">
            <a:spAutoFit/>
          </a:bodyPr>
          <a:lstStyle/>
          <a:p>
            <a:pPr algn="ctr"/>
            <a:r>
              <a:rPr lang="en-US" sz="2400" dirty="0" err="1">
                <a:latin typeface="Kanit Medium" pitchFamily="2" charset="-34"/>
                <a:cs typeface="Kanit Medium" pitchFamily="2" charset="-34"/>
              </a:rPr>
              <a:t>List_temp_c</a:t>
            </a:r>
            <a:endParaRPr lang="en-US" sz="2400" dirty="0">
              <a:latin typeface="Kanit Medium" pitchFamily="2" charset="-34"/>
              <a:cs typeface="Kanit Medium" pitchFamily="2" charset="-34"/>
            </a:endParaRPr>
          </a:p>
        </p:txBody>
      </p:sp>
      <p:sp>
        <p:nvSpPr>
          <p:cNvPr id="18" name="TextBox 17">
            <a:extLst>
              <a:ext uri="{FF2B5EF4-FFF2-40B4-BE49-F238E27FC236}">
                <a16:creationId xmlns:a16="http://schemas.microsoft.com/office/drawing/2014/main" id="{8C867659-43C7-8BAB-BC1D-C31CC80287DE}"/>
              </a:ext>
            </a:extLst>
          </p:cNvPr>
          <p:cNvSpPr txBox="1"/>
          <p:nvPr/>
        </p:nvSpPr>
        <p:spPr>
          <a:xfrm>
            <a:off x="1666010" y="6674566"/>
            <a:ext cx="3441469" cy="461665"/>
          </a:xfrm>
          <a:prstGeom prst="rect">
            <a:avLst/>
          </a:prstGeom>
          <a:noFill/>
        </p:spPr>
        <p:txBody>
          <a:bodyPr wrap="square">
            <a:spAutoFit/>
          </a:bodyPr>
          <a:lstStyle/>
          <a:p>
            <a:pPr algn="ctr"/>
            <a:r>
              <a:rPr lang="en-US" sz="2400" dirty="0" err="1">
                <a:latin typeface="Kanit Medium" pitchFamily="2" charset="-34"/>
                <a:cs typeface="Kanit Medium" pitchFamily="2" charset="-34"/>
              </a:rPr>
              <a:t>Dict_name_Gallery</a:t>
            </a:r>
            <a:endParaRPr lang="en-US" sz="2400" dirty="0">
              <a:latin typeface="Kanit Medium" pitchFamily="2" charset="-34"/>
              <a:cs typeface="Kanit Medium" pitchFamily="2" charset="-34"/>
            </a:endParaRPr>
          </a:p>
        </p:txBody>
      </p:sp>
      <p:sp>
        <p:nvSpPr>
          <p:cNvPr id="19" name="TextBox 18">
            <a:extLst>
              <a:ext uri="{FF2B5EF4-FFF2-40B4-BE49-F238E27FC236}">
                <a16:creationId xmlns:a16="http://schemas.microsoft.com/office/drawing/2014/main" id="{47CBE245-03EF-0F91-F79A-F3F4DE9B1107}"/>
              </a:ext>
            </a:extLst>
          </p:cNvPr>
          <p:cNvSpPr txBox="1"/>
          <p:nvPr/>
        </p:nvSpPr>
        <p:spPr>
          <a:xfrm>
            <a:off x="5507182" y="7939176"/>
            <a:ext cx="12455236" cy="646331"/>
          </a:xfrm>
          <a:prstGeom prst="rect">
            <a:avLst/>
          </a:prstGeom>
          <a:noFill/>
        </p:spPr>
        <p:txBody>
          <a:bodyPr wrap="square">
            <a:spAutoFit/>
          </a:bodyPr>
          <a:lstStyle/>
          <a:p>
            <a:pPr algn="ctr"/>
            <a:r>
              <a:rPr lang="en-US" sz="3600" dirty="0" err="1">
                <a:latin typeface="Kanit Medium" pitchFamily="2" charset="-34"/>
                <a:cs typeface="Kanit Medium" pitchFamily="2" charset="-34"/>
              </a:rPr>
              <a:t>Dict_name_Gallery</a:t>
            </a:r>
            <a:r>
              <a:rPr lang="en-US" sz="3600" dirty="0">
                <a:latin typeface="Kanit Medium" pitchFamily="2" charset="-34"/>
                <a:cs typeface="Kanit Medium" pitchFamily="2" charset="-34"/>
              </a:rPr>
              <a:t> = { ‘Name’ : ‘National Gallery’ , ….. }</a:t>
            </a:r>
          </a:p>
        </p:txBody>
      </p:sp>
      <p:sp>
        <p:nvSpPr>
          <p:cNvPr id="20" name="Rectangle: Diagonal Corners Rounded 19">
            <a:extLst>
              <a:ext uri="{FF2B5EF4-FFF2-40B4-BE49-F238E27FC236}">
                <a16:creationId xmlns:a16="http://schemas.microsoft.com/office/drawing/2014/main" id="{8FFE7F45-790C-743E-DAC4-36EBE6B74C6E}"/>
              </a:ext>
            </a:extLst>
          </p:cNvPr>
          <p:cNvSpPr/>
          <p:nvPr/>
        </p:nvSpPr>
        <p:spPr>
          <a:xfrm>
            <a:off x="1634145" y="7171122"/>
            <a:ext cx="3441469" cy="2828771"/>
          </a:xfrm>
          <a:prstGeom prst="round2Diag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2023B4B-4863-DFC5-68F7-952F923BFB5B}"/>
              </a:ext>
            </a:extLst>
          </p:cNvPr>
          <p:cNvSpPr txBox="1"/>
          <p:nvPr/>
        </p:nvSpPr>
        <p:spPr>
          <a:xfrm>
            <a:off x="1634145" y="7490123"/>
            <a:ext cx="3441469" cy="461665"/>
          </a:xfrm>
          <a:prstGeom prst="rect">
            <a:avLst/>
          </a:prstGeom>
          <a:noFill/>
        </p:spPr>
        <p:txBody>
          <a:bodyPr wrap="square">
            <a:spAutoFit/>
          </a:bodyPr>
          <a:lstStyle/>
          <a:p>
            <a:pPr algn="ctr"/>
            <a:r>
              <a:rPr lang="en-US" sz="2400" dirty="0">
                <a:latin typeface="Kanit Medium" pitchFamily="2" charset="-34"/>
                <a:cs typeface="Kanit Medium" pitchFamily="2" charset="-34"/>
              </a:rPr>
              <a:t>Names :</a:t>
            </a:r>
          </a:p>
        </p:txBody>
      </p:sp>
      <p:sp>
        <p:nvSpPr>
          <p:cNvPr id="22" name="TextBox 21">
            <a:extLst>
              <a:ext uri="{FF2B5EF4-FFF2-40B4-BE49-F238E27FC236}">
                <a16:creationId xmlns:a16="http://schemas.microsoft.com/office/drawing/2014/main" id="{809BA7F7-E788-D692-388E-A17A9F30366C}"/>
              </a:ext>
            </a:extLst>
          </p:cNvPr>
          <p:cNvSpPr txBox="1"/>
          <p:nvPr/>
        </p:nvSpPr>
        <p:spPr>
          <a:xfrm>
            <a:off x="1621676" y="8101338"/>
            <a:ext cx="3441469" cy="461665"/>
          </a:xfrm>
          <a:prstGeom prst="rect">
            <a:avLst/>
          </a:prstGeom>
          <a:noFill/>
        </p:spPr>
        <p:txBody>
          <a:bodyPr wrap="square">
            <a:spAutoFit/>
          </a:bodyPr>
          <a:lstStyle/>
          <a:p>
            <a:pPr algn="ctr"/>
            <a:r>
              <a:rPr lang="en-US" sz="2400" dirty="0">
                <a:latin typeface="Kanit Medium" pitchFamily="2" charset="-34"/>
                <a:cs typeface="Kanit Medium" pitchFamily="2" charset="-34"/>
              </a:rPr>
              <a:t>‘National Gallery’ , </a:t>
            </a:r>
          </a:p>
        </p:txBody>
      </p:sp>
      <p:sp>
        <p:nvSpPr>
          <p:cNvPr id="23" name="TextBox 22">
            <a:extLst>
              <a:ext uri="{FF2B5EF4-FFF2-40B4-BE49-F238E27FC236}">
                <a16:creationId xmlns:a16="http://schemas.microsoft.com/office/drawing/2014/main" id="{9F980C1C-46EF-E118-5F44-A7575674FDC8}"/>
              </a:ext>
            </a:extLst>
          </p:cNvPr>
          <p:cNvSpPr txBox="1"/>
          <p:nvPr/>
        </p:nvSpPr>
        <p:spPr>
          <a:xfrm>
            <a:off x="1621676" y="8632785"/>
            <a:ext cx="3441469" cy="461665"/>
          </a:xfrm>
          <a:prstGeom prst="rect">
            <a:avLst/>
          </a:prstGeom>
          <a:noFill/>
        </p:spPr>
        <p:txBody>
          <a:bodyPr wrap="square">
            <a:spAutoFit/>
          </a:bodyPr>
          <a:lstStyle/>
          <a:p>
            <a:pPr algn="ctr"/>
            <a:r>
              <a:rPr lang="en-US" sz="2400" dirty="0">
                <a:latin typeface="Kanit Medium" pitchFamily="2" charset="-34"/>
                <a:cs typeface="Kanit Medium" pitchFamily="2" charset="-34"/>
              </a:rPr>
              <a:t>‘Central Gallery’ , </a:t>
            </a:r>
          </a:p>
        </p:txBody>
      </p:sp>
      <p:sp>
        <p:nvSpPr>
          <p:cNvPr id="24" name="TextBox 23">
            <a:extLst>
              <a:ext uri="{FF2B5EF4-FFF2-40B4-BE49-F238E27FC236}">
                <a16:creationId xmlns:a16="http://schemas.microsoft.com/office/drawing/2014/main" id="{B04F5CD4-2971-39FD-DE84-D1ADDA23BDC9}"/>
              </a:ext>
            </a:extLst>
          </p:cNvPr>
          <p:cNvSpPr txBox="1"/>
          <p:nvPr/>
        </p:nvSpPr>
        <p:spPr>
          <a:xfrm>
            <a:off x="1621675" y="9164232"/>
            <a:ext cx="3441469" cy="461665"/>
          </a:xfrm>
          <a:prstGeom prst="rect">
            <a:avLst/>
          </a:prstGeom>
          <a:noFill/>
        </p:spPr>
        <p:txBody>
          <a:bodyPr wrap="square">
            <a:spAutoFit/>
          </a:bodyPr>
          <a:lstStyle/>
          <a:p>
            <a:pPr algn="ctr"/>
            <a:r>
              <a:rPr lang="en-US" sz="2400" dirty="0">
                <a:latin typeface="Kanit Medium" pitchFamily="2" charset="-34"/>
                <a:cs typeface="Kanit Medium" pitchFamily="2" charset="-34"/>
              </a:rPr>
              <a:t>….</a:t>
            </a:r>
          </a:p>
        </p:txBody>
      </p:sp>
    </p:spTree>
    <p:extLst>
      <p:ext uri="{BB962C8B-B14F-4D97-AF65-F5344CB8AC3E}">
        <p14:creationId xmlns:p14="http://schemas.microsoft.com/office/powerpoint/2010/main" val="23966118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Premium Vector | Cartoon bicycle">
            <a:extLst>
              <a:ext uri="{FF2B5EF4-FFF2-40B4-BE49-F238E27FC236}">
                <a16:creationId xmlns:a16="http://schemas.microsoft.com/office/drawing/2014/main" id="{3811E085-DF19-3E14-D7CC-031AA8ADEAF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7200" r="93900">
                        <a14:foregroundMark x1="9050" y1="57800" x2="7200" y2="59800"/>
                        <a14:foregroundMark x1="7600" y1="71650" x2="7400" y2="69800"/>
                        <a14:foregroundMark x1="92800" y1="68900" x2="93900" y2="65550"/>
                      </a14:backgroundRemoval>
                    </a14:imgEffect>
                  </a14:imgLayer>
                </a14:imgProps>
              </a:ext>
              <a:ext uri="{28A0092B-C50C-407E-A947-70E740481C1C}">
                <a14:useLocalDpi xmlns:a14="http://schemas.microsoft.com/office/drawing/2010/main" val="0"/>
              </a:ext>
            </a:extLst>
          </a:blip>
          <a:srcRect/>
          <a:stretch>
            <a:fillRect/>
          </a:stretch>
        </p:blipFill>
        <p:spPr bwMode="auto">
          <a:xfrm>
            <a:off x="246830" y="3796129"/>
            <a:ext cx="3662009" cy="36620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31B7C68-28AC-911B-28E4-351DD0CBA2D4}"/>
              </a:ext>
            </a:extLst>
          </p:cNvPr>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3" name="Title 2">
            <a:extLst>
              <a:ext uri="{FF2B5EF4-FFF2-40B4-BE49-F238E27FC236}">
                <a16:creationId xmlns:a16="http://schemas.microsoft.com/office/drawing/2014/main" id="{942A5941-B59D-341A-EB92-15B91FAD8F9F}"/>
              </a:ext>
            </a:extLst>
          </p:cNvPr>
          <p:cNvSpPr>
            <a:spLocks noGrp="1"/>
          </p:cNvSpPr>
          <p:nvPr>
            <p:ph type="title"/>
          </p:nvPr>
        </p:nvSpPr>
        <p:spPr>
          <a:xfrm>
            <a:off x="228600" y="104929"/>
            <a:ext cx="11658600" cy="1143000"/>
          </a:xfrm>
        </p:spPr>
        <p:txBody>
          <a:bodyPr>
            <a:normAutofit/>
          </a:bodyPr>
          <a:lstStyle/>
          <a:p>
            <a:r>
              <a:rPr lang="en-US" dirty="0"/>
              <a:t>Object-Oriented programming (OOP)</a:t>
            </a:r>
          </a:p>
        </p:txBody>
      </p:sp>
      <p:sp>
        <p:nvSpPr>
          <p:cNvPr id="5" name="TextBox 4">
            <a:extLst>
              <a:ext uri="{FF2B5EF4-FFF2-40B4-BE49-F238E27FC236}">
                <a16:creationId xmlns:a16="http://schemas.microsoft.com/office/drawing/2014/main" id="{BB4A3A97-ADE7-C7F6-6867-A1D0DABBEE8F}"/>
              </a:ext>
            </a:extLst>
          </p:cNvPr>
          <p:cNvSpPr txBox="1"/>
          <p:nvPr/>
        </p:nvSpPr>
        <p:spPr>
          <a:xfrm>
            <a:off x="1584614" y="1943100"/>
            <a:ext cx="15544800" cy="1015663"/>
          </a:xfrm>
          <a:prstGeom prst="rect">
            <a:avLst/>
          </a:prstGeom>
          <a:noFill/>
        </p:spPr>
        <p:txBody>
          <a:bodyPr wrap="square">
            <a:spAutoFit/>
          </a:bodyPr>
          <a:lstStyle/>
          <a:p>
            <a:pPr algn="ctr"/>
            <a:r>
              <a:rPr lang="en-US" sz="6000" dirty="0">
                <a:latin typeface="Kanit ExtraLight" pitchFamily="2" charset="-34"/>
                <a:cs typeface="Kanit ExtraLight" pitchFamily="2" charset="-34"/>
              </a:rPr>
              <a:t>Object</a:t>
            </a:r>
            <a:r>
              <a:rPr lang="th-TH" sz="6000" dirty="0">
                <a:latin typeface="Kanit ExtraLight" pitchFamily="2" charset="-34"/>
                <a:cs typeface="Kanit ExtraLight" pitchFamily="2" charset="-34"/>
              </a:rPr>
              <a:t> </a:t>
            </a:r>
            <a:r>
              <a:rPr lang="en-US" sz="6000" dirty="0">
                <a:latin typeface="Kanit ExtraLight" pitchFamily="2" charset="-34"/>
                <a:cs typeface="Kanit ExtraLight" pitchFamily="2" charset="-34"/>
              </a:rPr>
              <a:t>= Data + Manipulation Operation</a:t>
            </a:r>
          </a:p>
        </p:txBody>
      </p:sp>
      <p:sp>
        <p:nvSpPr>
          <p:cNvPr id="7" name="TextBox 6">
            <a:extLst>
              <a:ext uri="{FF2B5EF4-FFF2-40B4-BE49-F238E27FC236}">
                <a16:creationId xmlns:a16="http://schemas.microsoft.com/office/drawing/2014/main" id="{55673F30-0157-1915-9681-61F37B889C4F}"/>
              </a:ext>
            </a:extLst>
          </p:cNvPr>
          <p:cNvSpPr txBox="1"/>
          <p:nvPr/>
        </p:nvSpPr>
        <p:spPr>
          <a:xfrm>
            <a:off x="1383926" y="6910138"/>
            <a:ext cx="1511185" cy="369332"/>
          </a:xfrm>
          <a:prstGeom prst="rect">
            <a:avLst/>
          </a:prstGeom>
          <a:noFill/>
        </p:spPr>
        <p:txBody>
          <a:bodyPr wrap="square">
            <a:spAutoFit/>
          </a:bodyPr>
          <a:lstStyle/>
          <a:p>
            <a:r>
              <a:rPr lang="en-US" sz="1800" b="1" u="sng" dirty="0">
                <a:highlight>
                  <a:srgbClr val="FFFF00"/>
                </a:highlight>
                <a:latin typeface="Kanit ExtraLight" pitchFamily="2" charset="-34"/>
                <a:cs typeface="Kanit ExtraLight" pitchFamily="2" charset="-34"/>
              </a:rPr>
              <a:t>“Bike”</a:t>
            </a:r>
            <a:r>
              <a:rPr lang="en-US" sz="1800" b="1" dirty="0">
                <a:latin typeface="Kanit ExtraLight" pitchFamily="2" charset="-34"/>
                <a:cs typeface="Kanit ExtraLight" pitchFamily="2" charset="-34"/>
              </a:rPr>
              <a:t> Class</a:t>
            </a:r>
            <a:endParaRPr lang="en-US" b="1" dirty="0"/>
          </a:p>
        </p:txBody>
      </p:sp>
      <p:sp>
        <p:nvSpPr>
          <p:cNvPr id="9" name="TextBox 8">
            <a:extLst>
              <a:ext uri="{FF2B5EF4-FFF2-40B4-BE49-F238E27FC236}">
                <a16:creationId xmlns:a16="http://schemas.microsoft.com/office/drawing/2014/main" id="{55789B6B-7A76-29B8-0D10-B350D64FADE6}"/>
              </a:ext>
            </a:extLst>
          </p:cNvPr>
          <p:cNvSpPr txBox="1"/>
          <p:nvPr/>
        </p:nvSpPr>
        <p:spPr>
          <a:xfrm>
            <a:off x="8610600" y="4240418"/>
            <a:ext cx="3489960" cy="646331"/>
          </a:xfrm>
          <a:prstGeom prst="rect">
            <a:avLst/>
          </a:prstGeom>
          <a:noFill/>
        </p:spPr>
        <p:txBody>
          <a:bodyPr wrap="square">
            <a:spAutoFit/>
          </a:bodyPr>
          <a:lstStyle/>
          <a:p>
            <a:r>
              <a:rPr lang="en-US" sz="3600" b="1" dirty="0">
                <a:latin typeface="Kanit" pitchFamily="2" charset="-34"/>
                <a:cs typeface="Kanit" pitchFamily="2" charset="-34"/>
              </a:rPr>
              <a:t>Attributes : </a:t>
            </a:r>
          </a:p>
        </p:txBody>
      </p:sp>
      <p:sp>
        <p:nvSpPr>
          <p:cNvPr id="13" name="TextBox 12">
            <a:extLst>
              <a:ext uri="{FF2B5EF4-FFF2-40B4-BE49-F238E27FC236}">
                <a16:creationId xmlns:a16="http://schemas.microsoft.com/office/drawing/2014/main" id="{E0D0A3FB-F54D-3721-F28F-9D0C459C1AEA}"/>
              </a:ext>
            </a:extLst>
          </p:cNvPr>
          <p:cNvSpPr txBox="1"/>
          <p:nvPr/>
        </p:nvSpPr>
        <p:spPr>
          <a:xfrm>
            <a:off x="8610600" y="5097191"/>
            <a:ext cx="1779618" cy="646331"/>
          </a:xfrm>
          <a:prstGeom prst="rect">
            <a:avLst/>
          </a:prstGeom>
          <a:noFill/>
        </p:spPr>
        <p:txBody>
          <a:bodyPr wrap="square">
            <a:spAutoFit/>
          </a:bodyPr>
          <a:lstStyle/>
          <a:p>
            <a:r>
              <a:rPr lang="en-US" sz="3600" b="1" dirty="0">
                <a:latin typeface="Kanit" pitchFamily="2" charset="-34"/>
                <a:cs typeface="Kanit" pitchFamily="2" charset="-34"/>
              </a:rPr>
              <a:t>Color</a:t>
            </a:r>
          </a:p>
        </p:txBody>
      </p:sp>
      <p:sp>
        <p:nvSpPr>
          <p:cNvPr id="15" name="TextBox 14">
            <a:extLst>
              <a:ext uri="{FF2B5EF4-FFF2-40B4-BE49-F238E27FC236}">
                <a16:creationId xmlns:a16="http://schemas.microsoft.com/office/drawing/2014/main" id="{DD5CE3A2-68AA-A549-D81C-DA76EF1A3200}"/>
              </a:ext>
            </a:extLst>
          </p:cNvPr>
          <p:cNvSpPr txBox="1"/>
          <p:nvPr/>
        </p:nvSpPr>
        <p:spPr>
          <a:xfrm>
            <a:off x="8593282" y="6078663"/>
            <a:ext cx="1779618" cy="646331"/>
          </a:xfrm>
          <a:prstGeom prst="rect">
            <a:avLst/>
          </a:prstGeom>
          <a:noFill/>
        </p:spPr>
        <p:txBody>
          <a:bodyPr wrap="square">
            <a:spAutoFit/>
          </a:bodyPr>
          <a:lstStyle/>
          <a:p>
            <a:r>
              <a:rPr lang="en-US" sz="3600" b="1" dirty="0">
                <a:latin typeface="Kanit" pitchFamily="2" charset="-34"/>
                <a:cs typeface="Kanit" pitchFamily="2" charset="-34"/>
              </a:rPr>
              <a:t>Size</a:t>
            </a:r>
          </a:p>
        </p:txBody>
      </p:sp>
      <p:sp>
        <p:nvSpPr>
          <p:cNvPr id="16" name="TextBox 15">
            <a:extLst>
              <a:ext uri="{FF2B5EF4-FFF2-40B4-BE49-F238E27FC236}">
                <a16:creationId xmlns:a16="http://schemas.microsoft.com/office/drawing/2014/main" id="{AA39975E-3AD5-CEA7-1A09-7D96ACA1BDA6}"/>
              </a:ext>
            </a:extLst>
          </p:cNvPr>
          <p:cNvSpPr txBox="1"/>
          <p:nvPr/>
        </p:nvSpPr>
        <p:spPr>
          <a:xfrm>
            <a:off x="8626239" y="7160616"/>
            <a:ext cx="1779618" cy="646331"/>
          </a:xfrm>
          <a:prstGeom prst="rect">
            <a:avLst/>
          </a:prstGeom>
          <a:noFill/>
        </p:spPr>
        <p:txBody>
          <a:bodyPr wrap="square">
            <a:spAutoFit/>
          </a:bodyPr>
          <a:lstStyle/>
          <a:p>
            <a:r>
              <a:rPr lang="en-US" sz="3600" b="1" dirty="0">
                <a:latin typeface="Kanit" pitchFamily="2" charset="-34"/>
                <a:cs typeface="Kanit" pitchFamily="2" charset="-34"/>
              </a:rPr>
              <a:t>Type</a:t>
            </a:r>
          </a:p>
        </p:txBody>
      </p:sp>
      <p:sp>
        <p:nvSpPr>
          <p:cNvPr id="25" name="TextBox 24">
            <a:extLst>
              <a:ext uri="{FF2B5EF4-FFF2-40B4-BE49-F238E27FC236}">
                <a16:creationId xmlns:a16="http://schemas.microsoft.com/office/drawing/2014/main" id="{FD5F3ED6-C074-4608-1ED3-080E44731032}"/>
              </a:ext>
            </a:extLst>
          </p:cNvPr>
          <p:cNvSpPr txBox="1"/>
          <p:nvPr/>
        </p:nvSpPr>
        <p:spPr>
          <a:xfrm>
            <a:off x="12692153" y="4240418"/>
            <a:ext cx="4675214" cy="646331"/>
          </a:xfrm>
          <a:prstGeom prst="rect">
            <a:avLst/>
          </a:prstGeom>
          <a:noFill/>
        </p:spPr>
        <p:txBody>
          <a:bodyPr wrap="square">
            <a:spAutoFit/>
          </a:bodyPr>
          <a:lstStyle/>
          <a:p>
            <a:r>
              <a:rPr lang="en-US" sz="3600" b="1" dirty="0">
                <a:latin typeface="Kanit" pitchFamily="2" charset="-34"/>
                <a:cs typeface="Kanit" pitchFamily="2" charset="-34"/>
              </a:rPr>
              <a:t>Method :</a:t>
            </a:r>
          </a:p>
        </p:txBody>
      </p:sp>
      <p:sp>
        <p:nvSpPr>
          <p:cNvPr id="26" name="TextBox 25">
            <a:extLst>
              <a:ext uri="{FF2B5EF4-FFF2-40B4-BE49-F238E27FC236}">
                <a16:creationId xmlns:a16="http://schemas.microsoft.com/office/drawing/2014/main" id="{F33B4F28-A52C-E05C-6FF7-A845F0D2E878}"/>
              </a:ext>
            </a:extLst>
          </p:cNvPr>
          <p:cNvSpPr txBox="1"/>
          <p:nvPr/>
        </p:nvSpPr>
        <p:spPr>
          <a:xfrm>
            <a:off x="12692153" y="4867394"/>
            <a:ext cx="3489960" cy="646331"/>
          </a:xfrm>
          <a:prstGeom prst="rect">
            <a:avLst/>
          </a:prstGeom>
          <a:noFill/>
        </p:spPr>
        <p:txBody>
          <a:bodyPr wrap="square">
            <a:spAutoFit/>
          </a:bodyPr>
          <a:lstStyle/>
          <a:p>
            <a:r>
              <a:rPr lang="en-US" sz="3600" b="1" dirty="0">
                <a:latin typeface="Kanit" pitchFamily="2" charset="-34"/>
                <a:cs typeface="Kanit" pitchFamily="2" charset="-34"/>
              </a:rPr>
              <a:t>.</a:t>
            </a:r>
            <a:r>
              <a:rPr lang="en-US" sz="3600" b="1" dirty="0" err="1">
                <a:latin typeface="Kanit" pitchFamily="2" charset="-34"/>
                <a:cs typeface="Kanit" pitchFamily="2" charset="-34"/>
              </a:rPr>
              <a:t>turn_left</a:t>
            </a:r>
            <a:r>
              <a:rPr lang="en-US" sz="3600" b="1" dirty="0">
                <a:latin typeface="Kanit" pitchFamily="2" charset="-34"/>
                <a:cs typeface="Kanit" pitchFamily="2" charset="-34"/>
              </a:rPr>
              <a:t>()</a:t>
            </a:r>
          </a:p>
        </p:txBody>
      </p:sp>
      <p:sp>
        <p:nvSpPr>
          <p:cNvPr id="29" name="TextBox 28">
            <a:extLst>
              <a:ext uri="{FF2B5EF4-FFF2-40B4-BE49-F238E27FC236}">
                <a16:creationId xmlns:a16="http://schemas.microsoft.com/office/drawing/2014/main" id="{23E0B199-8D43-FDAC-B198-396267EC325D}"/>
              </a:ext>
            </a:extLst>
          </p:cNvPr>
          <p:cNvSpPr txBox="1"/>
          <p:nvPr/>
        </p:nvSpPr>
        <p:spPr>
          <a:xfrm>
            <a:off x="12692153" y="5494370"/>
            <a:ext cx="3489960" cy="646331"/>
          </a:xfrm>
          <a:prstGeom prst="rect">
            <a:avLst/>
          </a:prstGeom>
          <a:noFill/>
        </p:spPr>
        <p:txBody>
          <a:bodyPr wrap="square">
            <a:spAutoFit/>
          </a:bodyPr>
          <a:lstStyle/>
          <a:p>
            <a:r>
              <a:rPr lang="en-US" sz="3600" b="1" dirty="0">
                <a:latin typeface="Kanit" pitchFamily="2" charset="-34"/>
                <a:cs typeface="Kanit" pitchFamily="2" charset="-34"/>
              </a:rPr>
              <a:t>.</a:t>
            </a:r>
            <a:r>
              <a:rPr lang="en-US" sz="3600" b="1" dirty="0" err="1">
                <a:latin typeface="Kanit" pitchFamily="2" charset="-34"/>
                <a:cs typeface="Kanit" pitchFamily="2" charset="-34"/>
              </a:rPr>
              <a:t>turn_right</a:t>
            </a:r>
            <a:r>
              <a:rPr lang="en-US" sz="3600" b="1" dirty="0">
                <a:latin typeface="Kanit" pitchFamily="2" charset="-34"/>
                <a:cs typeface="Kanit" pitchFamily="2" charset="-34"/>
              </a:rPr>
              <a:t>()</a:t>
            </a:r>
          </a:p>
        </p:txBody>
      </p:sp>
      <p:sp>
        <p:nvSpPr>
          <p:cNvPr id="30" name="TextBox 29">
            <a:extLst>
              <a:ext uri="{FF2B5EF4-FFF2-40B4-BE49-F238E27FC236}">
                <a16:creationId xmlns:a16="http://schemas.microsoft.com/office/drawing/2014/main" id="{4EEC3D1B-4E0A-FEE6-8C80-1E40BA50F2B8}"/>
              </a:ext>
            </a:extLst>
          </p:cNvPr>
          <p:cNvSpPr txBox="1"/>
          <p:nvPr/>
        </p:nvSpPr>
        <p:spPr>
          <a:xfrm>
            <a:off x="12692153" y="6121346"/>
            <a:ext cx="3489960" cy="646331"/>
          </a:xfrm>
          <a:prstGeom prst="rect">
            <a:avLst/>
          </a:prstGeom>
          <a:noFill/>
        </p:spPr>
        <p:txBody>
          <a:bodyPr wrap="square">
            <a:spAutoFit/>
          </a:bodyPr>
          <a:lstStyle/>
          <a:p>
            <a:r>
              <a:rPr lang="en-US" sz="3600" b="1" dirty="0">
                <a:latin typeface="Kanit" pitchFamily="2" charset="-34"/>
                <a:cs typeface="Kanit" pitchFamily="2" charset="-34"/>
              </a:rPr>
              <a:t>.break()</a:t>
            </a:r>
          </a:p>
        </p:txBody>
      </p:sp>
      <p:sp>
        <p:nvSpPr>
          <p:cNvPr id="32" name="TextBox 31">
            <a:extLst>
              <a:ext uri="{FF2B5EF4-FFF2-40B4-BE49-F238E27FC236}">
                <a16:creationId xmlns:a16="http://schemas.microsoft.com/office/drawing/2014/main" id="{072EA019-8D49-9310-2AB0-66AA6961739E}"/>
              </a:ext>
            </a:extLst>
          </p:cNvPr>
          <p:cNvSpPr txBox="1"/>
          <p:nvPr/>
        </p:nvSpPr>
        <p:spPr>
          <a:xfrm>
            <a:off x="12692153" y="6748320"/>
            <a:ext cx="3489960" cy="646331"/>
          </a:xfrm>
          <a:prstGeom prst="rect">
            <a:avLst/>
          </a:prstGeom>
          <a:noFill/>
        </p:spPr>
        <p:txBody>
          <a:bodyPr wrap="square">
            <a:spAutoFit/>
          </a:bodyPr>
          <a:lstStyle/>
          <a:p>
            <a:r>
              <a:rPr lang="en-US" sz="3600" b="1" dirty="0">
                <a:latin typeface="Kanit" pitchFamily="2" charset="-34"/>
                <a:cs typeface="Kanit" pitchFamily="2" charset="-34"/>
              </a:rPr>
              <a:t>.accelerate()</a:t>
            </a:r>
          </a:p>
        </p:txBody>
      </p:sp>
      <p:sp>
        <p:nvSpPr>
          <p:cNvPr id="34" name="TextBox 33">
            <a:extLst>
              <a:ext uri="{FF2B5EF4-FFF2-40B4-BE49-F238E27FC236}">
                <a16:creationId xmlns:a16="http://schemas.microsoft.com/office/drawing/2014/main" id="{F8ADD526-22AB-0CAB-A4F9-0A356AB45133}"/>
              </a:ext>
            </a:extLst>
          </p:cNvPr>
          <p:cNvSpPr txBox="1"/>
          <p:nvPr/>
        </p:nvSpPr>
        <p:spPr>
          <a:xfrm>
            <a:off x="9960825" y="4936787"/>
            <a:ext cx="1097778" cy="369332"/>
          </a:xfrm>
          <a:prstGeom prst="rect">
            <a:avLst/>
          </a:prstGeom>
          <a:noFill/>
        </p:spPr>
        <p:txBody>
          <a:bodyPr wrap="square">
            <a:spAutoFit/>
          </a:bodyPr>
          <a:lstStyle/>
          <a:p>
            <a:r>
              <a:rPr lang="en-US" sz="1800" b="1" dirty="0">
                <a:solidFill>
                  <a:srgbClr val="FF0000"/>
                </a:solidFill>
                <a:latin typeface="Kanit" pitchFamily="2" charset="-34"/>
                <a:cs typeface="Kanit" pitchFamily="2" charset="-34"/>
              </a:rPr>
              <a:t>Red</a:t>
            </a:r>
          </a:p>
        </p:txBody>
      </p:sp>
      <p:sp>
        <p:nvSpPr>
          <p:cNvPr id="35" name="TextBox 34">
            <a:extLst>
              <a:ext uri="{FF2B5EF4-FFF2-40B4-BE49-F238E27FC236}">
                <a16:creationId xmlns:a16="http://schemas.microsoft.com/office/drawing/2014/main" id="{300FF3EB-E52E-E693-A7A6-E33A049A2E0C}"/>
              </a:ext>
            </a:extLst>
          </p:cNvPr>
          <p:cNvSpPr txBox="1"/>
          <p:nvPr/>
        </p:nvSpPr>
        <p:spPr>
          <a:xfrm>
            <a:off x="9960825" y="5257802"/>
            <a:ext cx="1097778" cy="369332"/>
          </a:xfrm>
          <a:prstGeom prst="rect">
            <a:avLst/>
          </a:prstGeom>
          <a:noFill/>
        </p:spPr>
        <p:txBody>
          <a:bodyPr wrap="square">
            <a:spAutoFit/>
          </a:bodyPr>
          <a:lstStyle/>
          <a:p>
            <a:r>
              <a:rPr lang="en-US" sz="1800" b="1" dirty="0">
                <a:latin typeface="Kanit" pitchFamily="2" charset="-34"/>
                <a:cs typeface="Kanit" pitchFamily="2" charset="-34"/>
              </a:rPr>
              <a:t>Black</a:t>
            </a:r>
          </a:p>
        </p:txBody>
      </p:sp>
      <p:sp>
        <p:nvSpPr>
          <p:cNvPr id="36" name="TextBox 35">
            <a:extLst>
              <a:ext uri="{FF2B5EF4-FFF2-40B4-BE49-F238E27FC236}">
                <a16:creationId xmlns:a16="http://schemas.microsoft.com/office/drawing/2014/main" id="{33B7E2D8-D58E-FCA5-EC0A-036BD848D26B}"/>
              </a:ext>
            </a:extLst>
          </p:cNvPr>
          <p:cNvSpPr txBox="1"/>
          <p:nvPr/>
        </p:nvSpPr>
        <p:spPr>
          <a:xfrm>
            <a:off x="9960825" y="5576827"/>
            <a:ext cx="1097778" cy="369332"/>
          </a:xfrm>
          <a:prstGeom prst="rect">
            <a:avLst/>
          </a:prstGeom>
          <a:noFill/>
        </p:spPr>
        <p:txBody>
          <a:bodyPr wrap="square">
            <a:spAutoFit/>
          </a:bodyPr>
          <a:lstStyle/>
          <a:p>
            <a:r>
              <a:rPr lang="en-US" b="1" dirty="0">
                <a:solidFill>
                  <a:srgbClr val="00B050"/>
                </a:solidFill>
                <a:latin typeface="Kanit" pitchFamily="2" charset="-34"/>
                <a:cs typeface="Kanit" pitchFamily="2" charset="-34"/>
              </a:rPr>
              <a:t>Green</a:t>
            </a:r>
            <a:endParaRPr lang="en-US" sz="1800" b="1" dirty="0">
              <a:solidFill>
                <a:srgbClr val="00B050"/>
              </a:solidFill>
              <a:latin typeface="Kanit" pitchFamily="2" charset="-34"/>
              <a:cs typeface="Kanit" pitchFamily="2" charset="-34"/>
            </a:endParaRPr>
          </a:p>
        </p:txBody>
      </p:sp>
      <p:sp>
        <p:nvSpPr>
          <p:cNvPr id="37" name="TextBox 36">
            <a:extLst>
              <a:ext uri="{FF2B5EF4-FFF2-40B4-BE49-F238E27FC236}">
                <a16:creationId xmlns:a16="http://schemas.microsoft.com/office/drawing/2014/main" id="{53156DE9-BB9D-7EF3-E53B-7CB0EB7D4BA4}"/>
              </a:ext>
            </a:extLst>
          </p:cNvPr>
          <p:cNvSpPr txBox="1"/>
          <p:nvPr/>
        </p:nvSpPr>
        <p:spPr>
          <a:xfrm>
            <a:off x="9965576" y="6096634"/>
            <a:ext cx="1524000" cy="369332"/>
          </a:xfrm>
          <a:prstGeom prst="rect">
            <a:avLst/>
          </a:prstGeom>
          <a:noFill/>
        </p:spPr>
        <p:txBody>
          <a:bodyPr wrap="square">
            <a:spAutoFit/>
          </a:bodyPr>
          <a:lstStyle/>
          <a:p>
            <a:r>
              <a:rPr lang="en-US" b="1" dirty="0">
                <a:latin typeface="Kanit" pitchFamily="2" charset="-34"/>
                <a:cs typeface="Kanit" pitchFamily="2" charset="-34"/>
              </a:rPr>
              <a:t>12 inches</a:t>
            </a:r>
            <a:endParaRPr lang="en-US" sz="1800" b="1" dirty="0">
              <a:latin typeface="Kanit" pitchFamily="2" charset="-34"/>
              <a:cs typeface="Kanit" pitchFamily="2" charset="-34"/>
            </a:endParaRPr>
          </a:p>
        </p:txBody>
      </p:sp>
      <p:sp>
        <p:nvSpPr>
          <p:cNvPr id="38" name="TextBox 37">
            <a:extLst>
              <a:ext uri="{FF2B5EF4-FFF2-40B4-BE49-F238E27FC236}">
                <a16:creationId xmlns:a16="http://schemas.microsoft.com/office/drawing/2014/main" id="{0FE04904-D49B-F658-2E96-2493B0DC59EE}"/>
              </a:ext>
            </a:extLst>
          </p:cNvPr>
          <p:cNvSpPr txBox="1"/>
          <p:nvPr/>
        </p:nvSpPr>
        <p:spPr>
          <a:xfrm>
            <a:off x="9965576" y="6442051"/>
            <a:ext cx="1524000" cy="369332"/>
          </a:xfrm>
          <a:prstGeom prst="rect">
            <a:avLst/>
          </a:prstGeom>
          <a:noFill/>
        </p:spPr>
        <p:txBody>
          <a:bodyPr wrap="square">
            <a:spAutoFit/>
          </a:bodyPr>
          <a:lstStyle/>
          <a:p>
            <a:r>
              <a:rPr lang="en-US" b="1" dirty="0">
                <a:latin typeface="Kanit" pitchFamily="2" charset="-34"/>
                <a:cs typeface="Kanit" pitchFamily="2" charset="-34"/>
              </a:rPr>
              <a:t>16 inches</a:t>
            </a:r>
            <a:endParaRPr lang="en-US" sz="1800" b="1" dirty="0">
              <a:latin typeface="Kanit" pitchFamily="2" charset="-34"/>
              <a:cs typeface="Kanit" pitchFamily="2" charset="-34"/>
            </a:endParaRPr>
          </a:p>
        </p:txBody>
      </p:sp>
      <p:sp>
        <p:nvSpPr>
          <p:cNvPr id="40" name="TextBox 39">
            <a:extLst>
              <a:ext uri="{FF2B5EF4-FFF2-40B4-BE49-F238E27FC236}">
                <a16:creationId xmlns:a16="http://schemas.microsoft.com/office/drawing/2014/main" id="{81E77687-D896-2BCE-E813-DFC5CCC401F8}"/>
              </a:ext>
            </a:extLst>
          </p:cNvPr>
          <p:cNvSpPr txBox="1"/>
          <p:nvPr/>
        </p:nvSpPr>
        <p:spPr>
          <a:xfrm>
            <a:off x="9989854" y="7138420"/>
            <a:ext cx="1097778" cy="369332"/>
          </a:xfrm>
          <a:prstGeom prst="rect">
            <a:avLst/>
          </a:prstGeom>
          <a:noFill/>
        </p:spPr>
        <p:txBody>
          <a:bodyPr wrap="square">
            <a:spAutoFit/>
          </a:bodyPr>
          <a:lstStyle/>
          <a:p>
            <a:r>
              <a:rPr lang="en-US" sz="1800" b="1" dirty="0">
                <a:latin typeface="Kanit" pitchFamily="2" charset="-34"/>
                <a:cs typeface="Kanit" pitchFamily="2" charset="-34"/>
              </a:rPr>
              <a:t>Touring</a:t>
            </a:r>
          </a:p>
        </p:txBody>
      </p:sp>
      <p:sp>
        <p:nvSpPr>
          <p:cNvPr id="41" name="TextBox 40">
            <a:extLst>
              <a:ext uri="{FF2B5EF4-FFF2-40B4-BE49-F238E27FC236}">
                <a16:creationId xmlns:a16="http://schemas.microsoft.com/office/drawing/2014/main" id="{60692230-D38E-E47D-5867-A50A08BF7EEF}"/>
              </a:ext>
            </a:extLst>
          </p:cNvPr>
          <p:cNvSpPr txBox="1"/>
          <p:nvPr/>
        </p:nvSpPr>
        <p:spPr>
          <a:xfrm>
            <a:off x="9989854" y="7487653"/>
            <a:ext cx="1499722" cy="369332"/>
          </a:xfrm>
          <a:prstGeom prst="rect">
            <a:avLst/>
          </a:prstGeom>
          <a:noFill/>
        </p:spPr>
        <p:txBody>
          <a:bodyPr wrap="square">
            <a:spAutoFit/>
          </a:bodyPr>
          <a:lstStyle/>
          <a:p>
            <a:r>
              <a:rPr lang="en-US" sz="1800" b="1" dirty="0">
                <a:latin typeface="Kanit" pitchFamily="2" charset="-34"/>
                <a:cs typeface="Kanit" pitchFamily="2" charset="-34"/>
              </a:rPr>
              <a:t>Mountain </a:t>
            </a:r>
          </a:p>
        </p:txBody>
      </p:sp>
      <p:sp>
        <p:nvSpPr>
          <p:cNvPr id="43" name="TextBox 42">
            <a:extLst>
              <a:ext uri="{FF2B5EF4-FFF2-40B4-BE49-F238E27FC236}">
                <a16:creationId xmlns:a16="http://schemas.microsoft.com/office/drawing/2014/main" id="{BC12D232-FC44-E878-DDFB-454531DEACFB}"/>
              </a:ext>
            </a:extLst>
          </p:cNvPr>
          <p:cNvSpPr txBox="1"/>
          <p:nvPr/>
        </p:nvSpPr>
        <p:spPr>
          <a:xfrm>
            <a:off x="4950796" y="4240418"/>
            <a:ext cx="3489960" cy="646331"/>
          </a:xfrm>
          <a:prstGeom prst="rect">
            <a:avLst/>
          </a:prstGeom>
          <a:noFill/>
        </p:spPr>
        <p:txBody>
          <a:bodyPr wrap="square">
            <a:spAutoFit/>
          </a:bodyPr>
          <a:lstStyle/>
          <a:p>
            <a:r>
              <a:rPr lang="en-US" sz="3600" b="1" dirty="0">
                <a:latin typeface="Kanit" pitchFamily="2" charset="-34"/>
                <a:cs typeface="Kanit" pitchFamily="2" charset="-34"/>
              </a:rPr>
              <a:t>Object : </a:t>
            </a:r>
          </a:p>
        </p:txBody>
      </p:sp>
      <p:sp>
        <p:nvSpPr>
          <p:cNvPr id="44" name="TextBox 43">
            <a:extLst>
              <a:ext uri="{FF2B5EF4-FFF2-40B4-BE49-F238E27FC236}">
                <a16:creationId xmlns:a16="http://schemas.microsoft.com/office/drawing/2014/main" id="{C516B228-7FB4-F45E-DFF8-DCD99E071BF4}"/>
              </a:ext>
            </a:extLst>
          </p:cNvPr>
          <p:cNvSpPr txBox="1"/>
          <p:nvPr/>
        </p:nvSpPr>
        <p:spPr>
          <a:xfrm>
            <a:off x="5016479" y="5077086"/>
            <a:ext cx="1779618" cy="646331"/>
          </a:xfrm>
          <a:prstGeom prst="rect">
            <a:avLst/>
          </a:prstGeom>
          <a:noFill/>
        </p:spPr>
        <p:txBody>
          <a:bodyPr wrap="square">
            <a:spAutoFit/>
          </a:bodyPr>
          <a:lstStyle/>
          <a:p>
            <a:r>
              <a:rPr lang="en-US" sz="3600" b="1" dirty="0">
                <a:latin typeface="Kanit" pitchFamily="2" charset="-34"/>
                <a:cs typeface="Kanit" pitchFamily="2" charset="-34"/>
              </a:rPr>
              <a:t>A</a:t>
            </a:r>
          </a:p>
        </p:txBody>
      </p:sp>
    </p:spTree>
    <p:extLst>
      <p:ext uri="{BB962C8B-B14F-4D97-AF65-F5344CB8AC3E}">
        <p14:creationId xmlns:p14="http://schemas.microsoft.com/office/powerpoint/2010/main" val="19615233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B7C68-28AC-911B-28E4-351DD0CBA2D4}"/>
              </a:ext>
            </a:extLst>
          </p:cNvPr>
          <p:cNvSpPr>
            <a:spLocks noGrp="1"/>
          </p:cNvSpPr>
          <p:nvPr>
            <p:ph type="sldNum" sz="quarter" idx="12"/>
          </p:nvPr>
        </p:nvSpPr>
        <p:spPr/>
        <p:txBody>
          <a:bodyPr/>
          <a:lstStyle/>
          <a:p>
            <a:fld id="{B6F15528-21DE-4FAA-801E-634DDDAF4B2B}" type="slidenum">
              <a:rPr lang="en-US" smtClean="0"/>
              <a:pPr/>
              <a:t>102</a:t>
            </a:fld>
            <a:endParaRPr lang="en-US" dirty="0"/>
          </a:p>
        </p:txBody>
      </p:sp>
      <p:sp>
        <p:nvSpPr>
          <p:cNvPr id="3" name="Title 2">
            <a:extLst>
              <a:ext uri="{FF2B5EF4-FFF2-40B4-BE49-F238E27FC236}">
                <a16:creationId xmlns:a16="http://schemas.microsoft.com/office/drawing/2014/main" id="{942A5941-B59D-341A-EB92-15B91FAD8F9F}"/>
              </a:ext>
            </a:extLst>
          </p:cNvPr>
          <p:cNvSpPr>
            <a:spLocks noGrp="1"/>
          </p:cNvSpPr>
          <p:nvPr>
            <p:ph type="title"/>
          </p:nvPr>
        </p:nvSpPr>
        <p:spPr>
          <a:xfrm>
            <a:off x="228600" y="104929"/>
            <a:ext cx="11658600" cy="1143000"/>
          </a:xfrm>
        </p:spPr>
        <p:txBody>
          <a:bodyPr>
            <a:normAutofit/>
          </a:bodyPr>
          <a:lstStyle/>
          <a:p>
            <a:r>
              <a:rPr lang="en-US" dirty="0"/>
              <a:t>Object-Oriented programming (OOP)</a:t>
            </a:r>
          </a:p>
        </p:txBody>
      </p:sp>
      <p:sp>
        <p:nvSpPr>
          <p:cNvPr id="5" name="TextBox 4">
            <a:extLst>
              <a:ext uri="{FF2B5EF4-FFF2-40B4-BE49-F238E27FC236}">
                <a16:creationId xmlns:a16="http://schemas.microsoft.com/office/drawing/2014/main" id="{BB4A3A97-ADE7-C7F6-6867-A1D0DABBEE8F}"/>
              </a:ext>
            </a:extLst>
          </p:cNvPr>
          <p:cNvSpPr txBox="1"/>
          <p:nvPr/>
        </p:nvSpPr>
        <p:spPr>
          <a:xfrm>
            <a:off x="1584614" y="1943100"/>
            <a:ext cx="15544800" cy="1015663"/>
          </a:xfrm>
          <a:prstGeom prst="rect">
            <a:avLst/>
          </a:prstGeom>
          <a:noFill/>
        </p:spPr>
        <p:txBody>
          <a:bodyPr wrap="square">
            <a:spAutoFit/>
          </a:bodyPr>
          <a:lstStyle/>
          <a:p>
            <a:pPr algn="ctr"/>
            <a:r>
              <a:rPr lang="en-US" sz="6000" dirty="0">
                <a:latin typeface="Kanit ExtraLight" pitchFamily="2" charset="-34"/>
                <a:cs typeface="Kanit ExtraLight" pitchFamily="2" charset="-34"/>
              </a:rPr>
              <a:t>Object</a:t>
            </a:r>
            <a:r>
              <a:rPr lang="th-TH" sz="6000" dirty="0">
                <a:latin typeface="Kanit ExtraLight" pitchFamily="2" charset="-34"/>
                <a:cs typeface="Kanit ExtraLight" pitchFamily="2" charset="-34"/>
              </a:rPr>
              <a:t> </a:t>
            </a:r>
            <a:r>
              <a:rPr lang="en-US" sz="6000" dirty="0">
                <a:latin typeface="Kanit ExtraLight" pitchFamily="2" charset="-34"/>
                <a:cs typeface="Kanit ExtraLight" pitchFamily="2" charset="-34"/>
              </a:rPr>
              <a:t>= Data + Manipulation Operation</a:t>
            </a:r>
          </a:p>
        </p:txBody>
      </p:sp>
      <p:sp>
        <p:nvSpPr>
          <p:cNvPr id="7" name="TextBox 6">
            <a:extLst>
              <a:ext uri="{FF2B5EF4-FFF2-40B4-BE49-F238E27FC236}">
                <a16:creationId xmlns:a16="http://schemas.microsoft.com/office/drawing/2014/main" id="{55673F30-0157-1915-9681-61F37B889C4F}"/>
              </a:ext>
            </a:extLst>
          </p:cNvPr>
          <p:cNvSpPr txBox="1"/>
          <p:nvPr/>
        </p:nvSpPr>
        <p:spPr>
          <a:xfrm>
            <a:off x="1075331" y="4240418"/>
            <a:ext cx="2690211" cy="646331"/>
          </a:xfrm>
          <a:prstGeom prst="rect">
            <a:avLst/>
          </a:prstGeom>
          <a:noFill/>
        </p:spPr>
        <p:txBody>
          <a:bodyPr wrap="square">
            <a:spAutoFit/>
          </a:bodyPr>
          <a:lstStyle/>
          <a:p>
            <a:r>
              <a:rPr lang="en-US" sz="3600" b="1" u="sng" dirty="0">
                <a:highlight>
                  <a:srgbClr val="FFFF00"/>
                </a:highlight>
                <a:latin typeface="Kanit ExtraLight" pitchFamily="2" charset="-34"/>
                <a:cs typeface="Kanit ExtraLight" pitchFamily="2" charset="-34"/>
              </a:rPr>
              <a:t>“List”</a:t>
            </a:r>
            <a:r>
              <a:rPr lang="en-US" sz="3600" b="1" dirty="0">
                <a:latin typeface="Kanit ExtraLight" pitchFamily="2" charset="-34"/>
                <a:cs typeface="Kanit ExtraLight" pitchFamily="2" charset="-34"/>
              </a:rPr>
              <a:t> Class</a:t>
            </a:r>
            <a:endParaRPr lang="en-US" sz="3600" b="1" dirty="0"/>
          </a:p>
        </p:txBody>
      </p:sp>
      <p:sp>
        <p:nvSpPr>
          <p:cNvPr id="9" name="TextBox 8">
            <a:extLst>
              <a:ext uri="{FF2B5EF4-FFF2-40B4-BE49-F238E27FC236}">
                <a16:creationId xmlns:a16="http://schemas.microsoft.com/office/drawing/2014/main" id="{55789B6B-7A76-29B8-0D10-B350D64FADE6}"/>
              </a:ext>
            </a:extLst>
          </p:cNvPr>
          <p:cNvSpPr txBox="1"/>
          <p:nvPr/>
        </p:nvSpPr>
        <p:spPr>
          <a:xfrm>
            <a:off x="8610600" y="4240418"/>
            <a:ext cx="3489960" cy="646331"/>
          </a:xfrm>
          <a:prstGeom prst="rect">
            <a:avLst/>
          </a:prstGeom>
          <a:noFill/>
        </p:spPr>
        <p:txBody>
          <a:bodyPr wrap="square">
            <a:spAutoFit/>
          </a:bodyPr>
          <a:lstStyle/>
          <a:p>
            <a:r>
              <a:rPr lang="en-US" sz="3600" b="1" dirty="0">
                <a:latin typeface="Kanit ExtraLight" pitchFamily="2" charset="-34"/>
                <a:cs typeface="Kanit ExtraLight" pitchFamily="2" charset="-34"/>
              </a:rPr>
              <a:t>Attributes : </a:t>
            </a:r>
            <a:endParaRPr lang="en-US" sz="3600" b="1" dirty="0"/>
          </a:p>
        </p:txBody>
      </p:sp>
      <p:sp>
        <p:nvSpPr>
          <p:cNvPr id="13" name="TextBox 12">
            <a:extLst>
              <a:ext uri="{FF2B5EF4-FFF2-40B4-BE49-F238E27FC236}">
                <a16:creationId xmlns:a16="http://schemas.microsoft.com/office/drawing/2014/main" id="{E0D0A3FB-F54D-3721-F28F-9D0C459C1AEA}"/>
              </a:ext>
            </a:extLst>
          </p:cNvPr>
          <p:cNvSpPr txBox="1"/>
          <p:nvPr/>
        </p:nvSpPr>
        <p:spPr>
          <a:xfrm>
            <a:off x="8610600" y="5097191"/>
            <a:ext cx="1779618" cy="646331"/>
          </a:xfrm>
          <a:prstGeom prst="rect">
            <a:avLst/>
          </a:prstGeom>
          <a:noFill/>
        </p:spPr>
        <p:txBody>
          <a:bodyPr wrap="square">
            <a:spAutoFit/>
          </a:bodyPr>
          <a:lstStyle/>
          <a:p>
            <a:r>
              <a:rPr lang="en-US" sz="3600" dirty="0">
                <a:latin typeface="Kanit ExtraLight" pitchFamily="2" charset="-34"/>
                <a:cs typeface="Kanit ExtraLight" pitchFamily="2" charset="-34"/>
              </a:rPr>
              <a:t>float</a:t>
            </a:r>
            <a:endParaRPr lang="en-US" sz="3600" dirty="0"/>
          </a:p>
        </p:txBody>
      </p:sp>
      <p:sp>
        <p:nvSpPr>
          <p:cNvPr id="25" name="TextBox 24">
            <a:extLst>
              <a:ext uri="{FF2B5EF4-FFF2-40B4-BE49-F238E27FC236}">
                <a16:creationId xmlns:a16="http://schemas.microsoft.com/office/drawing/2014/main" id="{FD5F3ED6-C074-4608-1ED3-080E44731032}"/>
              </a:ext>
            </a:extLst>
          </p:cNvPr>
          <p:cNvSpPr txBox="1"/>
          <p:nvPr/>
        </p:nvSpPr>
        <p:spPr>
          <a:xfrm>
            <a:off x="12692153" y="4240418"/>
            <a:ext cx="4675214" cy="646331"/>
          </a:xfrm>
          <a:prstGeom prst="rect">
            <a:avLst/>
          </a:prstGeom>
          <a:noFill/>
        </p:spPr>
        <p:txBody>
          <a:bodyPr wrap="square">
            <a:spAutoFit/>
          </a:bodyPr>
          <a:lstStyle/>
          <a:p>
            <a:r>
              <a:rPr lang="en-US" sz="3600" b="1" dirty="0">
                <a:latin typeface="Kanit ExtraLight" pitchFamily="2" charset="-34"/>
                <a:cs typeface="Kanit ExtraLight" pitchFamily="2" charset="-34"/>
              </a:rPr>
              <a:t>Method :</a:t>
            </a:r>
            <a:endParaRPr lang="en-US" sz="3600" b="1" dirty="0"/>
          </a:p>
        </p:txBody>
      </p:sp>
      <p:sp>
        <p:nvSpPr>
          <p:cNvPr id="26" name="TextBox 25">
            <a:extLst>
              <a:ext uri="{FF2B5EF4-FFF2-40B4-BE49-F238E27FC236}">
                <a16:creationId xmlns:a16="http://schemas.microsoft.com/office/drawing/2014/main" id="{F33B4F28-A52C-E05C-6FF7-A845F0D2E878}"/>
              </a:ext>
            </a:extLst>
          </p:cNvPr>
          <p:cNvSpPr txBox="1"/>
          <p:nvPr/>
        </p:nvSpPr>
        <p:spPr>
          <a:xfrm>
            <a:off x="12692153" y="4867394"/>
            <a:ext cx="3489960" cy="646331"/>
          </a:xfrm>
          <a:prstGeom prst="rect">
            <a:avLst/>
          </a:prstGeom>
          <a:noFill/>
        </p:spPr>
        <p:txBody>
          <a:bodyPr wrap="square">
            <a:spAutoFit/>
          </a:bodyPr>
          <a:lstStyle/>
          <a:p>
            <a:r>
              <a:rPr lang="en-US" sz="3600" dirty="0">
                <a:latin typeface="Kanit ExtraLight" pitchFamily="2" charset="-34"/>
                <a:cs typeface="Kanit ExtraLight" pitchFamily="2" charset="-34"/>
              </a:rPr>
              <a:t>.extend()</a:t>
            </a:r>
            <a:endParaRPr lang="en-US" sz="3600" dirty="0"/>
          </a:p>
        </p:txBody>
      </p:sp>
      <p:sp>
        <p:nvSpPr>
          <p:cNvPr id="29" name="TextBox 28">
            <a:extLst>
              <a:ext uri="{FF2B5EF4-FFF2-40B4-BE49-F238E27FC236}">
                <a16:creationId xmlns:a16="http://schemas.microsoft.com/office/drawing/2014/main" id="{23E0B199-8D43-FDAC-B198-396267EC325D}"/>
              </a:ext>
            </a:extLst>
          </p:cNvPr>
          <p:cNvSpPr txBox="1"/>
          <p:nvPr/>
        </p:nvSpPr>
        <p:spPr>
          <a:xfrm>
            <a:off x="12692153" y="5494370"/>
            <a:ext cx="3489960" cy="646331"/>
          </a:xfrm>
          <a:prstGeom prst="rect">
            <a:avLst/>
          </a:prstGeom>
          <a:noFill/>
        </p:spPr>
        <p:txBody>
          <a:bodyPr wrap="square">
            <a:spAutoFit/>
          </a:bodyPr>
          <a:lstStyle/>
          <a:p>
            <a:r>
              <a:rPr lang="en-US" sz="3600" dirty="0">
                <a:latin typeface="Kanit ExtraLight" pitchFamily="2" charset="-34"/>
                <a:cs typeface="Kanit ExtraLight" pitchFamily="2" charset="-34"/>
              </a:rPr>
              <a:t>.index()</a:t>
            </a:r>
            <a:endParaRPr lang="en-US" sz="3600" dirty="0"/>
          </a:p>
        </p:txBody>
      </p:sp>
      <p:sp>
        <p:nvSpPr>
          <p:cNvPr id="43" name="TextBox 42">
            <a:extLst>
              <a:ext uri="{FF2B5EF4-FFF2-40B4-BE49-F238E27FC236}">
                <a16:creationId xmlns:a16="http://schemas.microsoft.com/office/drawing/2014/main" id="{BC12D232-FC44-E878-DDFB-454531DEACFB}"/>
              </a:ext>
            </a:extLst>
          </p:cNvPr>
          <p:cNvSpPr txBox="1"/>
          <p:nvPr/>
        </p:nvSpPr>
        <p:spPr>
          <a:xfrm>
            <a:off x="4950796" y="4240418"/>
            <a:ext cx="3489960" cy="646331"/>
          </a:xfrm>
          <a:prstGeom prst="rect">
            <a:avLst/>
          </a:prstGeom>
          <a:noFill/>
        </p:spPr>
        <p:txBody>
          <a:bodyPr wrap="square">
            <a:spAutoFit/>
          </a:bodyPr>
          <a:lstStyle/>
          <a:p>
            <a:r>
              <a:rPr lang="en-US" sz="3600" b="1" dirty="0">
                <a:latin typeface="Kanit ExtraLight" pitchFamily="2" charset="-34"/>
                <a:cs typeface="Kanit ExtraLight" pitchFamily="2" charset="-34"/>
              </a:rPr>
              <a:t>Object : </a:t>
            </a:r>
            <a:endParaRPr lang="en-US" sz="3600" b="1" dirty="0"/>
          </a:p>
        </p:txBody>
      </p:sp>
      <p:sp>
        <p:nvSpPr>
          <p:cNvPr id="44" name="TextBox 43">
            <a:extLst>
              <a:ext uri="{FF2B5EF4-FFF2-40B4-BE49-F238E27FC236}">
                <a16:creationId xmlns:a16="http://schemas.microsoft.com/office/drawing/2014/main" id="{C516B228-7FB4-F45E-DFF8-DCD99E071BF4}"/>
              </a:ext>
            </a:extLst>
          </p:cNvPr>
          <p:cNvSpPr txBox="1"/>
          <p:nvPr/>
        </p:nvSpPr>
        <p:spPr>
          <a:xfrm>
            <a:off x="4006954" y="5097190"/>
            <a:ext cx="4101891" cy="646331"/>
          </a:xfrm>
          <a:prstGeom prst="rect">
            <a:avLst/>
          </a:prstGeom>
          <a:noFill/>
        </p:spPr>
        <p:txBody>
          <a:bodyPr wrap="square">
            <a:spAutoFit/>
          </a:bodyPr>
          <a:lstStyle/>
          <a:p>
            <a:r>
              <a:rPr lang="en-US" sz="3600" dirty="0">
                <a:latin typeface="Kanit ExtraLight" pitchFamily="2" charset="-34"/>
                <a:cs typeface="Kanit ExtraLight" pitchFamily="2" charset="-34"/>
              </a:rPr>
              <a:t>[ 15.9 , 12.4 , 64.0 ]</a:t>
            </a:r>
            <a:endParaRPr lang="en-US" sz="3600" dirty="0"/>
          </a:p>
        </p:txBody>
      </p:sp>
    </p:spTree>
    <p:extLst>
      <p:ext uri="{BB962C8B-B14F-4D97-AF65-F5344CB8AC3E}">
        <p14:creationId xmlns:p14="http://schemas.microsoft.com/office/powerpoint/2010/main" val="2349183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600E0-5B87-4CF6-9268-377EFF9A6AB5}"/>
              </a:ext>
            </a:extLst>
          </p:cNvPr>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3" name="Title 2">
            <a:extLst>
              <a:ext uri="{FF2B5EF4-FFF2-40B4-BE49-F238E27FC236}">
                <a16:creationId xmlns:a16="http://schemas.microsoft.com/office/drawing/2014/main" id="{49A04DD7-516A-8C79-C2E6-FF46C6C1265F}"/>
              </a:ext>
            </a:extLst>
          </p:cNvPr>
          <p:cNvSpPr>
            <a:spLocks noGrp="1"/>
          </p:cNvSpPr>
          <p:nvPr>
            <p:ph type="title"/>
          </p:nvPr>
        </p:nvSpPr>
        <p:spPr>
          <a:xfrm>
            <a:off x="228600" y="104929"/>
            <a:ext cx="11582400" cy="1143000"/>
          </a:xfrm>
        </p:spPr>
        <p:txBody>
          <a:bodyPr>
            <a:normAutofit/>
          </a:bodyPr>
          <a:lstStyle/>
          <a:p>
            <a:r>
              <a:rPr lang="en-US" dirty="0"/>
              <a:t>module vs package vs library</a:t>
            </a:r>
          </a:p>
        </p:txBody>
      </p:sp>
      <p:sp>
        <p:nvSpPr>
          <p:cNvPr id="7" name="TextBox 6">
            <a:extLst>
              <a:ext uri="{FF2B5EF4-FFF2-40B4-BE49-F238E27FC236}">
                <a16:creationId xmlns:a16="http://schemas.microsoft.com/office/drawing/2014/main" id="{62895D9B-68FD-A9FF-0A7E-44373F0209FC}"/>
              </a:ext>
            </a:extLst>
          </p:cNvPr>
          <p:cNvSpPr txBox="1"/>
          <p:nvPr/>
        </p:nvSpPr>
        <p:spPr>
          <a:xfrm>
            <a:off x="3599411" y="1718599"/>
            <a:ext cx="13182600" cy="523220"/>
          </a:xfrm>
          <a:prstGeom prst="rect">
            <a:avLst/>
          </a:prstGeom>
          <a:noFill/>
        </p:spPr>
        <p:txBody>
          <a:bodyPr wrap="square">
            <a:spAutoFit/>
          </a:bodyPr>
          <a:lstStyle/>
          <a:p>
            <a:r>
              <a:rPr lang="en-US" sz="2800" b="1" dirty="0">
                <a:latin typeface="Kanit ExtraLight" pitchFamily="2" charset="-34"/>
                <a:cs typeface="Kanit ExtraLight" pitchFamily="2" charset="-34"/>
              </a:rPr>
              <a:t>is a simple Python file that contains collections of functions and global variables.</a:t>
            </a:r>
          </a:p>
        </p:txBody>
      </p:sp>
      <p:sp>
        <p:nvSpPr>
          <p:cNvPr id="10" name="Oval 9">
            <a:extLst>
              <a:ext uri="{FF2B5EF4-FFF2-40B4-BE49-F238E27FC236}">
                <a16:creationId xmlns:a16="http://schemas.microsoft.com/office/drawing/2014/main" id="{FBF1242D-C7A0-A88B-BDD6-55C500AE2CA7}"/>
              </a:ext>
            </a:extLst>
          </p:cNvPr>
          <p:cNvSpPr/>
          <p:nvPr/>
        </p:nvSpPr>
        <p:spPr>
          <a:xfrm>
            <a:off x="627611" y="1426183"/>
            <a:ext cx="2667000" cy="121227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nit Medium" pitchFamily="2" charset="-34"/>
                <a:cs typeface="Kanit Medium" pitchFamily="2" charset="-34"/>
              </a:rPr>
              <a:t>module</a:t>
            </a:r>
          </a:p>
        </p:txBody>
      </p:sp>
      <p:sp>
        <p:nvSpPr>
          <p:cNvPr id="14" name="TextBox 13">
            <a:extLst>
              <a:ext uri="{FF2B5EF4-FFF2-40B4-BE49-F238E27FC236}">
                <a16:creationId xmlns:a16="http://schemas.microsoft.com/office/drawing/2014/main" id="{4236CA45-A6D1-38A9-96C1-40BFEED8C0D8}"/>
              </a:ext>
            </a:extLst>
          </p:cNvPr>
          <p:cNvSpPr txBox="1"/>
          <p:nvPr/>
        </p:nvSpPr>
        <p:spPr>
          <a:xfrm>
            <a:off x="3599411" y="2241819"/>
            <a:ext cx="2971800" cy="1200329"/>
          </a:xfrm>
          <a:prstGeom prst="rect">
            <a:avLst/>
          </a:prstGeom>
          <a:noFill/>
        </p:spPr>
        <p:txBody>
          <a:bodyPr wrap="square">
            <a:spAutoFit/>
          </a:bodyPr>
          <a:lstStyle/>
          <a:p>
            <a:r>
              <a:rPr lang="en-US" dirty="0"/>
              <a:t>Examples of modules:</a:t>
            </a:r>
          </a:p>
          <a:p>
            <a:r>
              <a:rPr lang="en-US" dirty="0"/>
              <a:t>Datetime</a:t>
            </a:r>
          </a:p>
          <a:p>
            <a:r>
              <a:rPr lang="en-US" dirty="0"/>
              <a:t>Regex</a:t>
            </a:r>
          </a:p>
          <a:p>
            <a:r>
              <a:rPr lang="en-US" dirty="0"/>
              <a:t>Random etc.</a:t>
            </a:r>
          </a:p>
        </p:txBody>
      </p:sp>
      <p:sp>
        <p:nvSpPr>
          <p:cNvPr id="16" name="Rectangle: Rounded Corners 15">
            <a:extLst>
              <a:ext uri="{FF2B5EF4-FFF2-40B4-BE49-F238E27FC236}">
                <a16:creationId xmlns:a16="http://schemas.microsoft.com/office/drawing/2014/main" id="{16E5E378-D232-8C9B-F3B4-7BCF71BE01A9}"/>
              </a:ext>
            </a:extLst>
          </p:cNvPr>
          <p:cNvSpPr/>
          <p:nvPr/>
        </p:nvSpPr>
        <p:spPr>
          <a:xfrm>
            <a:off x="609600" y="3564193"/>
            <a:ext cx="2514600" cy="2959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Kanit Medium" pitchFamily="2" charset="-34"/>
                <a:cs typeface="Kanit Medium" pitchFamily="2" charset="-34"/>
              </a:rPr>
              <a:t>package</a:t>
            </a:r>
            <a:endParaRPr lang="en-US" sz="2400" dirty="0"/>
          </a:p>
        </p:txBody>
      </p:sp>
      <p:sp>
        <p:nvSpPr>
          <p:cNvPr id="17" name="TextBox 16">
            <a:extLst>
              <a:ext uri="{FF2B5EF4-FFF2-40B4-BE49-F238E27FC236}">
                <a16:creationId xmlns:a16="http://schemas.microsoft.com/office/drawing/2014/main" id="{784249E3-9267-A900-E7E9-DC361D8E5A58}"/>
              </a:ext>
            </a:extLst>
          </p:cNvPr>
          <p:cNvSpPr txBox="1"/>
          <p:nvPr/>
        </p:nvSpPr>
        <p:spPr>
          <a:xfrm>
            <a:off x="3581400" y="3703758"/>
            <a:ext cx="13182600" cy="523220"/>
          </a:xfrm>
          <a:prstGeom prst="rect">
            <a:avLst/>
          </a:prstGeom>
          <a:noFill/>
        </p:spPr>
        <p:txBody>
          <a:bodyPr wrap="square">
            <a:spAutoFit/>
          </a:bodyPr>
          <a:lstStyle/>
          <a:p>
            <a:r>
              <a:rPr lang="en-US" sz="2800" b="1" dirty="0">
                <a:latin typeface="Kanit ExtraLight" pitchFamily="2" charset="-34"/>
                <a:cs typeface="Kanit ExtraLight" pitchFamily="2" charset="-34"/>
              </a:rPr>
              <a:t>a simple directory having collections of modules.</a:t>
            </a:r>
          </a:p>
        </p:txBody>
      </p:sp>
      <p:sp>
        <p:nvSpPr>
          <p:cNvPr id="18" name="Oval 17">
            <a:extLst>
              <a:ext uri="{FF2B5EF4-FFF2-40B4-BE49-F238E27FC236}">
                <a16:creationId xmlns:a16="http://schemas.microsoft.com/office/drawing/2014/main" id="{56F40A3B-03C4-4FE8-DF4C-D19B6227E148}"/>
              </a:ext>
            </a:extLst>
          </p:cNvPr>
          <p:cNvSpPr/>
          <p:nvPr/>
        </p:nvSpPr>
        <p:spPr>
          <a:xfrm>
            <a:off x="730827" y="4815301"/>
            <a:ext cx="11430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Kanit Thin" pitchFamily="2" charset="-34"/>
                <a:cs typeface="Kanit Thin" pitchFamily="2" charset="-34"/>
              </a:rPr>
              <a:t>module</a:t>
            </a:r>
          </a:p>
        </p:txBody>
      </p:sp>
      <p:sp>
        <p:nvSpPr>
          <p:cNvPr id="19" name="Oval 18">
            <a:extLst>
              <a:ext uri="{FF2B5EF4-FFF2-40B4-BE49-F238E27FC236}">
                <a16:creationId xmlns:a16="http://schemas.microsoft.com/office/drawing/2014/main" id="{5921C2BE-ED3E-553E-F51F-BB3832A3CAF0}"/>
              </a:ext>
            </a:extLst>
          </p:cNvPr>
          <p:cNvSpPr/>
          <p:nvPr/>
        </p:nvSpPr>
        <p:spPr>
          <a:xfrm>
            <a:off x="1861358" y="5043901"/>
            <a:ext cx="11430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Kanit Thin" pitchFamily="2" charset="-34"/>
                <a:cs typeface="Kanit Thin" pitchFamily="2" charset="-34"/>
              </a:rPr>
              <a:t>module</a:t>
            </a:r>
          </a:p>
        </p:txBody>
      </p:sp>
      <p:sp>
        <p:nvSpPr>
          <p:cNvPr id="20" name="Oval 19">
            <a:extLst>
              <a:ext uri="{FF2B5EF4-FFF2-40B4-BE49-F238E27FC236}">
                <a16:creationId xmlns:a16="http://schemas.microsoft.com/office/drawing/2014/main" id="{C87B3B5C-44CE-6ECE-DE60-B1A1DCDF5084}"/>
              </a:ext>
            </a:extLst>
          </p:cNvPr>
          <p:cNvSpPr/>
          <p:nvPr/>
        </p:nvSpPr>
        <p:spPr>
          <a:xfrm>
            <a:off x="742950" y="5501101"/>
            <a:ext cx="11430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Kanit Thin" pitchFamily="2" charset="-34"/>
                <a:cs typeface="Kanit Thin" pitchFamily="2" charset="-34"/>
              </a:rPr>
              <a:t>module</a:t>
            </a:r>
          </a:p>
        </p:txBody>
      </p:sp>
      <p:sp>
        <p:nvSpPr>
          <p:cNvPr id="21" name="Oval 20">
            <a:extLst>
              <a:ext uri="{FF2B5EF4-FFF2-40B4-BE49-F238E27FC236}">
                <a16:creationId xmlns:a16="http://schemas.microsoft.com/office/drawing/2014/main" id="{62EBE3BE-F42E-B5B5-84B2-0D3E215C1BA0}"/>
              </a:ext>
            </a:extLst>
          </p:cNvPr>
          <p:cNvSpPr/>
          <p:nvPr/>
        </p:nvSpPr>
        <p:spPr>
          <a:xfrm>
            <a:off x="1818063" y="5805251"/>
            <a:ext cx="11430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Kanit Thin" pitchFamily="2" charset="-34"/>
                <a:cs typeface="Kanit Thin" pitchFamily="2" charset="-34"/>
              </a:rPr>
              <a:t>module</a:t>
            </a:r>
          </a:p>
        </p:txBody>
      </p:sp>
      <p:sp>
        <p:nvSpPr>
          <p:cNvPr id="23" name="TextBox 22">
            <a:extLst>
              <a:ext uri="{FF2B5EF4-FFF2-40B4-BE49-F238E27FC236}">
                <a16:creationId xmlns:a16="http://schemas.microsoft.com/office/drawing/2014/main" id="{1BE642B0-D095-F9BC-14BC-E56A152F94C3}"/>
              </a:ext>
            </a:extLst>
          </p:cNvPr>
          <p:cNvSpPr txBox="1"/>
          <p:nvPr/>
        </p:nvSpPr>
        <p:spPr>
          <a:xfrm>
            <a:off x="3581400" y="4226978"/>
            <a:ext cx="2971800" cy="923330"/>
          </a:xfrm>
          <a:prstGeom prst="rect">
            <a:avLst/>
          </a:prstGeom>
          <a:noFill/>
        </p:spPr>
        <p:txBody>
          <a:bodyPr wrap="square">
            <a:spAutoFit/>
          </a:bodyPr>
          <a:lstStyle/>
          <a:p>
            <a:r>
              <a:rPr lang="en-US" dirty="0"/>
              <a:t>Examples of Packages: </a:t>
            </a:r>
          </a:p>
          <a:p>
            <a:r>
              <a:rPr lang="en-US" dirty="0" err="1"/>
              <a:t>Numpy</a:t>
            </a:r>
            <a:r>
              <a:rPr lang="en-US" dirty="0"/>
              <a:t> </a:t>
            </a:r>
          </a:p>
          <a:p>
            <a:r>
              <a:rPr lang="en-US" dirty="0"/>
              <a:t>Pandas</a:t>
            </a:r>
          </a:p>
        </p:txBody>
      </p:sp>
      <p:sp>
        <p:nvSpPr>
          <p:cNvPr id="26" name="TextBox 25">
            <a:extLst>
              <a:ext uri="{FF2B5EF4-FFF2-40B4-BE49-F238E27FC236}">
                <a16:creationId xmlns:a16="http://schemas.microsoft.com/office/drawing/2014/main" id="{E3993AAA-3823-B0C6-692C-E0838464AB94}"/>
              </a:ext>
            </a:extLst>
          </p:cNvPr>
          <p:cNvSpPr txBox="1"/>
          <p:nvPr/>
        </p:nvSpPr>
        <p:spPr>
          <a:xfrm>
            <a:off x="3599411" y="7206376"/>
            <a:ext cx="13182600" cy="1200329"/>
          </a:xfrm>
          <a:prstGeom prst="rect">
            <a:avLst/>
          </a:prstGeom>
          <a:noFill/>
        </p:spPr>
        <p:txBody>
          <a:bodyPr wrap="square">
            <a:spAutoFit/>
          </a:bodyPr>
          <a:lstStyle/>
          <a:p>
            <a:r>
              <a:rPr lang="en-US" sz="2400" b="1" dirty="0">
                <a:latin typeface="Kanit ExtraLight" pitchFamily="2" charset="-34"/>
                <a:cs typeface="Kanit ExtraLight" pitchFamily="2" charset="-34"/>
              </a:rPr>
              <a:t>is having a collection of related functionality of codes </a:t>
            </a:r>
          </a:p>
          <a:p>
            <a:r>
              <a:rPr lang="en-US" sz="2400" b="1" dirty="0">
                <a:latin typeface="Kanit ExtraLight" pitchFamily="2" charset="-34"/>
                <a:cs typeface="Kanit ExtraLight" pitchFamily="2" charset="-34"/>
              </a:rPr>
              <a:t>It is a reusable chunk of code that we can use by importing it into our program, we can just use it by importing that library and calling the method of that library with a period(.)</a:t>
            </a:r>
          </a:p>
        </p:txBody>
      </p:sp>
      <p:sp>
        <p:nvSpPr>
          <p:cNvPr id="28" name="TextBox 27">
            <a:extLst>
              <a:ext uri="{FF2B5EF4-FFF2-40B4-BE49-F238E27FC236}">
                <a16:creationId xmlns:a16="http://schemas.microsoft.com/office/drawing/2014/main" id="{F355DAF9-93A2-38F8-FF71-7329558AC556}"/>
              </a:ext>
            </a:extLst>
          </p:cNvPr>
          <p:cNvSpPr txBox="1"/>
          <p:nvPr/>
        </p:nvSpPr>
        <p:spPr>
          <a:xfrm>
            <a:off x="3599411" y="8406705"/>
            <a:ext cx="9152312" cy="1477328"/>
          </a:xfrm>
          <a:prstGeom prst="rect">
            <a:avLst/>
          </a:prstGeom>
          <a:noFill/>
        </p:spPr>
        <p:txBody>
          <a:bodyPr wrap="square">
            <a:spAutoFit/>
          </a:bodyPr>
          <a:lstStyle/>
          <a:p>
            <a:r>
              <a:rPr lang="en-US" dirty="0"/>
              <a:t>Examples of Libraries: </a:t>
            </a:r>
          </a:p>
          <a:p>
            <a:r>
              <a:rPr lang="en-US" dirty="0"/>
              <a:t>Matplotlib</a:t>
            </a:r>
          </a:p>
          <a:p>
            <a:r>
              <a:rPr lang="en-US" dirty="0" err="1"/>
              <a:t>Pytorch</a:t>
            </a:r>
            <a:endParaRPr lang="en-US" dirty="0"/>
          </a:p>
          <a:p>
            <a:r>
              <a:rPr lang="en-US" dirty="0" err="1"/>
              <a:t>Pygame</a:t>
            </a:r>
            <a:endParaRPr lang="en-US" dirty="0"/>
          </a:p>
          <a:p>
            <a:r>
              <a:rPr lang="en-US" dirty="0"/>
              <a:t>Seaborn etc.</a:t>
            </a:r>
          </a:p>
        </p:txBody>
      </p:sp>
      <p:sp>
        <p:nvSpPr>
          <p:cNvPr id="29" name="Flowchart: Multidocument 28">
            <a:extLst>
              <a:ext uri="{FF2B5EF4-FFF2-40B4-BE49-F238E27FC236}">
                <a16:creationId xmlns:a16="http://schemas.microsoft.com/office/drawing/2014/main" id="{AD07FBE5-662E-2D43-0672-26E923BBD8A2}"/>
              </a:ext>
            </a:extLst>
          </p:cNvPr>
          <p:cNvSpPr/>
          <p:nvPr/>
        </p:nvSpPr>
        <p:spPr>
          <a:xfrm>
            <a:off x="560416" y="7181130"/>
            <a:ext cx="2563784" cy="2975695"/>
          </a:xfrm>
          <a:prstGeom prst="flowChartMultidocumen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Kanit Medium" pitchFamily="2" charset="-34"/>
                <a:cs typeface="Kanit Medium" pitchFamily="2" charset="-34"/>
              </a:rPr>
              <a:t>library</a:t>
            </a:r>
            <a:endParaRPr lang="en-US" sz="2400" dirty="0"/>
          </a:p>
        </p:txBody>
      </p:sp>
    </p:spTree>
    <p:extLst>
      <p:ext uri="{BB962C8B-B14F-4D97-AF65-F5344CB8AC3E}">
        <p14:creationId xmlns:p14="http://schemas.microsoft.com/office/powerpoint/2010/main" val="1819026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600E0-5B87-4CF6-9268-377EFF9A6AB5}"/>
              </a:ext>
            </a:extLst>
          </p:cNvPr>
          <p:cNvSpPr>
            <a:spLocks noGrp="1"/>
          </p:cNvSpPr>
          <p:nvPr>
            <p:ph type="sldNum" sz="quarter" idx="12"/>
          </p:nvPr>
        </p:nvSpPr>
        <p:spPr/>
        <p:txBody>
          <a:bodyPr/>
          <a:lstStyle/>
          <a:p>
            <a:fld id="{B6F15528-21DE-4FAA-801E-634DDDAF4B2B}" type="slidenum">
              <a:rPr lang="en-US" smtClean="0"/>
              <a:pPr/>
              <a:t>104</a:t>
            </a:fld>
            <a:endParaRPr lang="en-US" dirty="0"/>
          </a:p>
        </p:txBody>
      </p:sp>
      <p:sp>
        <p:nvSpPr>
          <p:cNvPr id="3" name="Title 2">
            <a:extLst>
              <a:ext uri="{FF2B5EF4-FFF2-40B4-BE49-F238E27FC236}">
                <a16:creationId xmlns:a16="http://schemas.microsoft.com/office/drawing/2014/main" id="{49A04DD7-516A-8C79-C2E6-FF46C6C1265F}"/>
              </a:ext>
            </a:extLst>
          </p:cNvPr>
          <p:cNvSpPr>
            <a:spLocks noGrp="1"/>
          </p:cNvSpPr>
          <p:nvPr>
            <p:ph type="title"/>
          </p:nvPr>
        </p:nvSpPr>
        <p:spPr>
          <a:xfrm>
            <a:off x="228600" y="104929"/>
            <a:ext cx="11582400" cy="1143000"/>
          </a:xfrm>
        </p:spPr>
        <p:txBody>
          <a:bodyPr>
            <a:normAutofit/>
          </a:bodyPr>
          <a:lstStyle/>
          <a:p>
            <a:r>
              <a:rPr lang="en-US" dirty="0"/>
              <a:t>module vs package vs library</a:t>
            </a:r>
          </a:p>
        </p:txBody>
      </p:sp>
      <p:pic>
        <p:nvPicPr>
          <p:cNvPr id="9218" name="Picture 2" descr="ไม่มีคำอธิบายรูปภาพ">
            <a:extLst>
              <a:ext uri="{FF2B5EF4-FFF2-40B4-BE49-F238E27FC236}">
                <a16:creationId xmlns:a16="http://schemas.microsoft.com/office/drawing/2014/main" id="{73FC37E7-675A-4D13-1772-761E8FD3A5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485900"/>
            <a:ext cx="4394200" cy="3295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ไม่มีคำอธิบายรูปภาพ">
            <a:extLst>
              <a:ext uri="{FF2B5EF4-FFF2-40B4-BE49-F238E27FC236}">
                <a16:creationId xmlns:a16="http://schemas.microsoft.com/office/drawing/2014/main" id="{3F49A0F7-ED34-8BA4-383C-B66BDE966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273560"/>
            <a:ext cx="53848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ไม่มีคำอธิบายรูปภาพ">
            <a:extLst>
              <a:ext uri="{FF2B5EF4-FFF2-40B4-BE49-F238E27FC236}">
                <a16:creationId xmlns:a16="http://schemas.microsoft.com/office/drawing/2014/main" id="{67FBC006-4470-0219-4FBE-AE0665BF6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9600" y="1273560"/>
            <a:ext cx="53848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ไม่มีคำอธิบายรูปภาพ">
            <a:extLst>
              <a:ext uri="{FF2B5EF4-FFF2-40B4-BE49-F238E27FC236}">
                <a16:creationId xmlns:a16="http://schemas.microsoft.com/office/drawing/2014/main" id="{4D41FBC0-F867-3F89-DF24-23AA8828CA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5345411"/>
            <a:ext cx="50292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ไม่มีคำอธิบายรูปภาพ">
            <a:extLst>
              <a:ext uri="{FF2B5EF4-FFF2-40B4-BE49-F238E27FC236}">
                <a16:creationId xmlns:a16="http://schemas.microsoft.com/office/drawing/2014/main" id="{088303B0-53AB-1561-5826-6D4E776306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5345411"/>
            <a:ext cx="50292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601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F0869-50B1-26AE-A136-7E50E1F06814}"/>
              </a:ext>
            </a:extLst>
          </p:cNvPr>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3" name="Title 2">
            <a:extLst>
              <a:ext uri="{FF2B5EF4-FFF2-40B4-BE49-F238E27FC236}">
                <a16:creationId xmlns:a16="http://schemas.microsoft.com/office/drawing/2014/main" id="{4F8D4DF3-0237-1826-E0EF-8F13C8794D48}"/>
              </a:ext>
            </a:extLst>
          </p:cNvPr>
          <p:cNvSpPr>
            <a:spLocks noGrp="1"/>
          </p:cNvSpPr>
          <p:nvPr>
            <p:ph type="title"/>
          </p:nvPr>
        </p:nvSpPr>
        <p:spPr/>
        <p:txBody>
          <a:bodyPr/>
          <a:lstStyle/>
          <a:p>
            <a:r>
              <a:rPr lang="en-US" dirty="0"/>
              <a:t>Python Standard Library</a:t>
            </a:r>
          </a:p>
        </p:txBody>
      </p:sp>
      <p:pic>
        <p:nvPicPr>
          <p:cNvPr id="6" name="Content Placeholder 5">
            <a:extLst>
              <a:ext uri="{FF2B5EF4-FFF2-40B4-BE49-F238E27FC236}">
                <a16:creationId xmlns:a16="http://schemas.microsoft.com/office/drawing/2014/main" id="{D0C43196-1D38-2542-DFF0-8BB902CFE94D}"/>
              </a:ext>
            </a:extLst>
          </p:cNvPr>
          <p:cNvPicPr>
            <a:picLocks noGrp="1" noChangeAspect="1"/>
          </p:cNvPicPr>
          <p:nvPr>
            <p:ph idx="1"/>
          </p:nvPr>
        </p:nvPicPr>
        <p:blipFill>
          <a:blip r:embed="rId2"/>
          <a:stretch>
            <a:fillRect/>
          </a:stretch>
        </p:blipFill>
        <p:spPr>
          <a:xfrm>
            <a:off x="457200" y="1790700"/>
            <a:ext cx="6089765" cy="7792644"/>
          </a:xfrm>
        </p:spPr>
      </p:pic>
    </p:spTree>
    <p:extLst>
      <p:ext uri="{BB962C8B-B14F-4D97-AF65-F5344CB8AC3E}">
        <p14:creationId xmlns:p14="http://schemas.microsoft.com/office/powerpoint/2010/main" val="3784694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8349B0-A4EA-67FE-FD3C-8B8248A8D701}"/>
              </a:ext>
            </a:extLst>
          </p:cNvPr>
          <p:cNvSpPr>
            <a:spLocks noGrp="1"/>
          </p:cNvSpPr>
          <p:nvPr>
            <p:ph type="sldNum" sz="quarter" idx="12"/>
          </p:nvPr>
        </p:nvSpPr>
        <p:spPr/>
        <p:txBody>
          <a:bodyPr/>
          <a:lstStyle/>
          <a:p>
            <a:fld id="{B6F15528-21DE-4FAA-801E-634DDDAF4B2B}" type="slidenum">
              <a:rPr lang="en-US" smtClean="0"/>
              <a:pPr/>
              <a:t>106</a:t>
            </a:fld>
            <a:endParaRPr lang="en-US" dirty="0"/>
          </a:p>
        </p:txBody>
      </p:sp>
      <p:sp>
        <p:nvSpPr>
          <p:cNvPr id="3" name="Title 2">
            <a:extLst>
              <a:ext uri="{FF2B5EF4-FFF2-40B4-BE49-F238E27FC236}">
                <a16:creationId xmlns:a16="http://schemas.microsoft.com/office/drawing/2014/main" id="{5F24EB51-223C-741E-E5BA-6DAD156C9478}"/>
              </a:ext>
            </a:extLst>
          </p:cNvPr>
          <p:cNvSpPr>
            <a:spLocks noGrp="1"/>
          </p:cNvSpPr>
          <p:nvPr>
            <p:ph type="title"/>
          </p:nvPr>
        </p:nvSpPr>
        <p:spPr/>
        <p:txBody>
          <a:bodyPr/>
          <a:lstStyle/>
          <a:p>
            <a:r>
              <a:rPr lang="en-US" dirty="0"/>
              <a:t>Importing Modules</a:t>
            </a:r>
          </a:p>
        </p:txBody>
      </p:sp>
      <p:pic>
        <p:nvPicPr>
          <p:cNvPr id="6" name="Content Placeholder 5">
            <a:extLst>
              <a:ext uri="{FF2B5EF4-FFF2-40B4-BE49-F238E27FC236}">
                <a16:creationId xmlns:a16="http://schemas.microsoft.com/office/drawing/2014/main" id="{883B1A83-1DE6-BE14-F43A-50587DC3DBF7}"/>
              </a:ext>
            </a:extLst>
          </p:cNvPr>
          <p:cNvPicPr>
            <a:picLocks noGrp="1" noChangeAspect="1"/>
          </p:cNvPicPr>
          <p:nvPr>
            <p:ph idx="1"/>
          </p:nvPr>
        </p:nvPicPr>
        <p:blipFill>
          <a:blip r:embed="rId2"/>
          <a:stretch>
            <a:fillRect/>
          </a:stretch>
        </p:blipFill>
        <p:spPr>
          <a:xfrm>
            <a:off x="1143000" y="1840602"/>
            <a:ext cx="4495800" cy="2186193"/>
          </a:xfrm>
        </p:spPr>
      </p:pic>
      <p:pic>
        <p:nvPicPr>
          <p:cNvPr id="8" name="Picture 7">
            <a:extLst>
              <a:ext uri="{FF2B5EF4-FFF2-40B4-BE49-F238E27FC236}">
                <a16:creationId xmlns:a16="http://schemas.microsoft.com/office/drawing/2014/main" id="{C866A198-0BA9-8E98-A22C-ECA56CDA8AFB}"/>
              </a:ext>
            </a:extLst>
          </p:cNvPr>
          <p:cNvPicPr>
            <a:picLocks noChangeAspect="1"/>
          </p:cNvPicPr>
          <p:nvPr/>
        </p:nvPicPr>
        <p:blipFill>
          <a:blip r:embed="rId3"/>
          <a:stretch>
            <a:fillRect/>
          </a:stretch>
        </p:blipFill>
        <p:spPr>
          <a:xfrm>
            <a:off x="7413205" y="1840602"/>
            <a:ext cx="3854715" cy="2247283"/>
          </a:xfrm>
          <a:prstGeom prst="rect">
            <a:avLst/>
          </a:prstGeom>
        </p:spPr>
      </p:pic>
      <p:pic>
        <p:nvPicPr>
          <p:cNvPr id="10" name="Picture 9">
            <a:extLst>
              <a:ext uri="{FF2B5EF4-FFF2-40B4-BE49-F238E27FC236}">
                <a16:creationId xmlns:a16="http://schemas.microsoft.com/office/drawing/2014/main" id="{DADDFC13-0DD2-6F2F-C2A2-A9AA197333C8}"/>
              </a:ext>
            </a:extLst>
          </p:cNvPr>
          <p:cNvPicPr>
            <a:picLocks noChangeAspect="1"/>
          </p:cNvPicPr>
          <p:nvPr/>
        </p:nvPicPr>
        <p:blipFill>
          <a:blip r:embed="rId4"/>
          <a:stretch>
            <a:fillRect/>
          </a:stretch>
        </p:blipFill>
        <p:spPr>
          <a:xfrm>
            <a:off x="13042325" y="1862207"/>
            <a:ext cx="3474025" cy="2200740"/>
          </a:xfrm>
          <a:prstGeom prst="rect">
            <a:avLst/>
          </a:prstGeom>
        </p:spPr>
      </p:pic>
      <p:pic>
        <p:nvPicPr>
          <p:cNvPr id="12" name="Picture 11">
            <a:extLst>
              <a:ext uri="{FF2B5EF4-FFF2-40B4-BE49-F238E27FC236}">
                <a16:creationId xmlns:a16="http://schemas.microsoft.com/office/drawing/2014/main" id="{BF70E083-6092-4B96-0F1E-6041699C7D30}"/>
              </a:ext>
            </a:extLst>
          </p:cNvPr>
          <p:cNvPicPr>
            <a:picLocks noChangeAspect="1"/>
          </p:cNvPicPr>
          <p:nvPr/>
        </p:nvPicPr>
        <p:blipFill>
          <a:blip r:embed="rId5"/>
          <a:stretch>
            <a:fillRect/>
          </a:stretch>
        </p:blipFill>
        <p:spPr>
          <a:xfrm>
            <a:off x="1143000" y="4914900"/>
            <a:ext cx="4495800" cy="3214614"/>
          </a:xfrm>
          <a:prstGeom prst="rect">
            <a:avLst/>
          </a:prstGeom>
        </p:spPr>
      </p:pic>
      <p:pic>
        <p:nvPicPr>
          <p:cNvPr id="14" name="Picture 13">
            <a:extLst>
              <a:ext uri="{FF2B5EF4-FFF2-40B4-BE49-F238E27FC236}">
                <a16:creationId xmlns:a16="http://schemas.microsoft.com/office/drawing/2014/main" id="{AFE63AAA-73CE-F84B-55C7-76FC38F926DE}"/>
              </a:ext>
            </a:extLst>
          </p:cNvPr>
          <p:cNvPicPr>
            <a:picLocks noChangeAspect="1"/>
          </p:cNvPicPr>
          <p:nvPr/>
        </p:nvPicPr>
        <p:blipFill>
          <a:blip r:embed="rId6"/>
          <a:stretch>
            <a:fillRect/>
          </a:stretch>
        </p:blipFill>
        <p:spPr>
          <a:xfrm>
            <a:off x="7483881" y="4914900"/>
            <a:ext cx="5162550" cy="4286250"/>
          </a:xfrm>
          <a:prstGeom prst="rect">
            <a:avLst/>
          </a:prstGeom>
        </p:spPr>
      </p:pic>
      <p:sp>
        <p:nvSpPr>
          <p:cNvPr id="18" name="TextBox 17">
            <a:extLst>
              <a:ext uri="{FF2B5EF4-FFF2-40B4-BE49-F238E27FC236}">
                <a16:creationId xmlns:a16="http://schemas.microsoft.com/office/drawing/2014/main" id="{D833252B-4DE3-57C1-6CCB-8B0A58ADB9E3}"/>
              </a:ext>
            </a:extLst>
          </p:cNvPr>
          <p:cNvSpPr txBox="1"/>
          <p:nvPr/>
        </p:nvSpPr>
        <p:spPr>
          <a:xfrm>
            <a:off x="1143000" y="8222040"/>
            <a:ext cx="5333999" cy="1569660"/>
          </a:xfrm>
          <a:prstGeom prst="rect">
            <a:avLst/>
          </a:prstGeom>
          <a:noFill/>
        </p:spPr>
        <p:txBody>
          <a:bodyPr wrap="square">
            <a:spAutoFit/>
          </a:bodyPr>
          <a:lstStyle/>
          <a:p>
            <a:r>
              <a:rPr lang="th-TH" sz="2400" dirty="0">
                <a:solidFill>
                  <a:srgbClr val="FF0000"/>
                </a:solidFill>
                <a:latin typeface="Kanit Light" pitchFamily="2" charset="-34"/>
                <a:cs typeface="Kanit Light" pitchFamily="2" charset="-34"/>
              </a:rPr>
              <a:t>ไม่นิยมใช้ *</a:t>
            </a:r>
            <a:r>
              <a:rPr lang="en-US" sz="2400" dirty="0">
                <a:solidFill>
                  <a:srgbClr val="FF0000"/>
                </a:solidFill>
                <a:latin typeface="Kanit Light" pitchFamily="2" charset="-34"/>
                <a:cs typeface="Kanit Light" pitchFamily="2" charset="-34"/>
              </a:rPr>
              <a:t> (all)</a:t>
            </a:r>
            <a:endParaRPr lang="th-TH" sz="2400" dirty="0">
              <a:solidFill>
                <a:srgbClr val="FF0000"/>
              </a:solidFill>
              <a:latin typeface="Kanit Light" pitchFamily="2" charset="-34"/>
              <a:cs typeface="Kanit Light" pitchFamily="2" charset="-34"/>
            </a:endParaRPr>
          </a:p>
          <a:p>
            <a:r>
              <a:rPr lang="th-TH" sz="2400" dirty="0">
                <a:solidFill>
                  <a:srgbClr val="FF0000"/>
                </a:solidFill>
                <a:latin typeface="Kanit Light" pitchFamily="2" charset="-34"/>
                <a:cs typeface="Kanit Light" pitchFamily="2" charset="-34"/>
              </a:rPr>
              <a:t>เพราะ ทำให้เราไม่รู้จริงๆ ว่า </a:t>
            </a:r>
            <a:r>
              <a:rPr lang="en-US" sz="2400" dirty="0">
                <a:solidFill>
                  <a:srgbClr val="FF0000"/>
                </a:solidFill>
                <a:latin typeface="Kanit Light" pitchFamily="2" charset="-34"/>
                <a:cs typeface="Kanit Light" pitchFamily="2" charset="-34"/>
              </a:rPr>
              <a:t>Library </a:t>
            </a:r>
            <a:r>
              <a:rPr lang="th-TH" sz="2400" dirty="0">
                <a:solidFill>
                  <a:srgbClr val="FF0000"/>
                </a:solidFill>
                <a:latin typeface="Kanit Light" pitchFamily="2" charset="-34"/>
                <a:cs typeface="Kanit Light" pitchFamily="2" charset="-34"/>
              </a:rPr>
              <a:t>ที่ใช้จริงๆ คืออะไร</a:t>
            </a:r>
          </a:p>
          <a:p>
            <a:r>
              <a:rPr lang="th-TH" sz="2400" dirty="0">
                <a:solidFill>
                  <a:srgbClr val="FF0000"/>
                </a:solidFill>
                <a:latin typeface="Kanit Light" pitchFamily="2" charset="-34"/>
                <a:cs typeface="Kanit Light" pitchFamily="2" charset="-34"/>
              </a:rPr>
              <a:t>ถ้าเป็น </a:t>
            </a:r>
            <a:r>
              <a:rPr lang="en-US" sz="2400" dirty="0">
                <a:solidFill>
                  <a:srgbClr val="FF0000"/>
                </a:solidFill>
                <a:latin typeface="Kanit Light" pitchFamily="2" charset="-34"/>
                <a:cs typeface="Kanit Light" pitchFamily="2" charset="-34"/>
              </a:rPr>
              <a:t>Module </a:t>
            </a:r>
            <a:r>
              <a:rPr lang="th-TH" sz="2400" dirty="0">
                <a:solidFill>
                  <a:srgbClr val="FF0000"/>
                </a:solidFill>
                <a:latin typeface="Kanit Light" pitchFamily="2" charset="-34"/>
                <a:cs typeface="Kanit Light" pitchFamily="2" charset="-34"/>
              </a:rPr>
              <a:t>ใหญ่ๆ จะเปลืองทรัพยากร</a:t>
            </a:r>
          </a:p>
        </p:txBody>
      </p:sp>
      <p:pic>
        <p:nvPicPr>
          <p:cNvPr id="23" name="Picture 22">
            <a:extLst>
              <a:ext uri="{FF2B5EF4-FFF2-40B4-BE49-F238E27FC236}">
                <a16:creationId xmlns:a16="http://schemas.microsoft.com/office/drawing/2014/main" id="{37B335D4-AB1D-0CFC-F958-7ECD1AD7FB25}"/>
              </a:ext>
            </a:extLst>
          </p:cNvPr>
          <p:cNvPicPr>
            <a:picLocks noChangeAspect="1"/>
          </p:cNvPicPr>
          <p:nvPr/>
        </p:nvPicPr>
        <p:blipFill>
          <a:blip r:embed="rId7"/>
          <a:stretch>
            <a:fillRect/>
          </a:stretch>
        </p:blipFill>
        <p:spPr>
          <a:xfrm>
            <a:off x="13042324" y="4902956"/>
            <a:ext cx="4971081" cy="2200739"/>
          </a:xfrm>
          <a:prstGeom prst="rect">
            <a:avLst/>
          </a:prstGeom>
        </p:spPr>
      </p:pic>
    </p:spTree>
    <p:extLst>
      <p:ext uri="{BB962C8B-B14F-4D97-AF65-F5344CB8AC3E}">
        <p14:creationId xmlns:p14="http://schemas.microsoft.com/office/powerpoint/2010/main" val="40378870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10. Introduction to Using NumPy</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107</a:t>
            </a:fld>
            <a:endParaRPr lang="en-US" dirty="0"/>
          </a:p>
        </p:txBody>
      </p:sp>
    </p:spTree>
    <p:extLst>
      <p:ext uri="{BB962C8B-B14F-4D97-AF65-F5344CB8AC3E}">
        <p14:creationId xmlns:p14="http://schemas.microsoft.com/office/powerpoint/2010/main" val="29515287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1A6635-62A7-A34D-41E6-79849B6E1FE7}"/>
              </a:ext>
            </a:extLst>
          </p:cNvPr>
          <p:cNvSpPr>
            <a:spLocks noGrp="1"/>
          </p:cNvSpPr>
          <p:nvPr>
            <p:ph type="sldNum" sz="quarter" idx="12"/>
          </p:nvPr>
        </p:nvSpPr>
        <p:spPr/>
        <p:txBody>
          <a:bodyPr/>
          <a:lstStyle/>
          <a:p>
            <a:fld id="{B6F15528-21DE-4FAA-801E-634DDDAF4B2B}" type="slidenum">
              <a:rPr lang="en-US" smtClean="0"/>
              <a:pPr/>
              <a:t>108</a:t>
            </a:fld>
            <a:endParaRPr lang="en-US" dirty="0"/>
          </a:p>
        </p:txBody>
      </p:sp>
      <p:sp>
        <p:nvSpPr>
          <p:cNvPr id="3" name="Title 2">
            <a:extLst>
              <a:ext uri="{FF2B5EF4-FFF2-40B4-BE49-F238E27FC236}">
                <a16:creationId xmlns:a16="http://schemas.microsoft.com/office/drawing/2014/main" id="{0B596502-75CF-63C6-EC86-603EADDE2690}"/>
              </a:ext>
            </a:extLst>
          </p:cNvPr>
          <p:cNvSpPr>
            <a:spLocks noGrp="1"/>
          </p:cNvSpPr>
          <p:nvPr>
            <p:ph type="title"/>
          </p:nvPr>
        </p:nvSpPr>
        <p:spPr/>
        <p:txBody>
          <a:bodyPr>
            <a:noAutofit/>
          </a:bodyPr>
          <a:lstStyle/>
          <a:p>
            <a:r>
              <a:rPr lang="en-US" sz="3200" dirty="0"/>
              <a:t>Introduction to Using NumPy and pandas</a:t>
            </a:r>
          </a:p>
        </p:txBody>
      </p:sp>
      <p:pic>
        <p:nvPicPr>
          <p:cNvPr id="1026" name="Picture 2" descr="NumPy - Wikipedia">
            <a:extLst>
              <a:ext uri="{FF2B5EF4-FFF2-40B4-BE49-F238E27FC236}">
                <a16:creationId xmlns:a16="http://schemas.microsoft.com/office/drawing/2014/main" id="{C2BA9F0A-990C-3B08-85C4-4734F843C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85900"/>
            <a:ext cx="3190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9A5E5F-8EA7-B231-AF7F-4E2DCF50E5F6}"/>
              </a:ext>
            </a:extLst>
          </p:cNvPr>
          <p:cNvSpPr txBox="1"/>
          <p:nvPr/>
        </p:nvSpPr>
        <p:spPr>
          <a:xfrm>
            <a:off x="4495800" y="2015609"/>
            <a:ext cx="12420600" cy="461665"/>
          </a:xfrm>
          <a:prstGeom prst="rect">
            <a:avLst/>
          </a:prstGeom>
          <a:noFill/>
        </p:spPr>
        <p:txBody>
          <a:bodyPr wrap="square">
            <a:spAutoFit/>
          </a:bodyPr>
          <a:lstStyle/>
          <a:p>
            <a:r>
              <a:rPr lang="en-US" sz="2400" b="0" i="0" dirty="0">
                <a:solidFill>
                  <a:srgbClr val="333333"/>
                </a:solidFill>
                <a:effectLst/>
                <a:latin typeface="Open Sans" panose="020B0606030504020204" pitchFamily="34" charset="0"/>
              </a:rPr>
              <a:t>NumPy is the fundamental package for scientific computing in Python.</a:t>
            </a:r>
            <a:endParaRPr lang="en-US" sz="2400" dirty="0"/>
          </a:p>
        </p:txBody>
      </p:sp>
      <p:sp>
        <p:nvSpPr>
          <p:cNvPr id="8" name="TextBox 7">
            <a:extLst>
              <a:ext uri="{FF2B5EF4-FFF2-40B4-BE49-F238E27FC236}">
                <a16:creationId xmlns:a16="http://schemas.microsoft.com/office/drawing/2014/main" id="{1F110A92-7261-9EB8-8102-1A9EC545AB4C}"/>
              </a:ext>
            </a:extLst>
          </p:cNvPr>
          <p:cNvSpPr txBox="1"/>
          <p:nvPr/>
        </p:nvSpPr>
        <p:spPr>
          <a:xfrm>
            <a:off x="4495800" y="2545318"/>
            <a:ext cx="6019800" cy="646331"/>
          </a:xfrm>
          <a:prstGeom prst="rect">
            <a:avLst/>
          </a:prstGeom>
          <a:noFill/>
        </p:spPr>
        <p:txBody>
          <a:bodyPr wrap="square">
            <a:spAutoFit/>
          </a:bodyPr>
          <a:lstStyle/>
          <a:p>
            <a:r>
              <a:rPr lang="en-US" dirty="0">
                <a:hlinkClick r:id="rId3"/>
              </a:rPr>
              <a:t>https://numpy.org/doc/stable/user/absolute_beginners.html</a:t>
            </a:r>
            <a:endParaRPr lang="th-TH" dirty="0"/>
          </a:p>
          <a:p>
            <a:endParaRPr lang="en-US" dirty="0"/>
          </a:p>
        </p:txBody>
      </p:sp>
    </p:spTree>
    <p:extLst>
      <p:ext uri="{BB962C8B-B14F-4D97-AF65-F5344CB8AC3E}">
        <p14:creationId xmlns:p14="http://schemas.microsoft.com/office/powerpoint/2010/main" val="2870931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3D3D2-E9A0-8977-A613-3C53E5B6F2E8}"/>
              </a:ext>
            </a:extLst>
          </p:cNvPr>
          <p:cNvSpPr>
            <a:spLocks noGrp="1"/>
          </p:cNvSpPr>
          <p:nvPr>
            <p:ph type="sldNum" sz="quarter" idx="12"/>
          </p:nvPr>
        </p:nvSpPr>
        <p:spPr/>
        <p:txBody>
          <a:bodyPr/>
          <a:lstStyle/>
          <a:p>
            <a:fld id="{B6F15528-21DE-4FAA-801E-634DDDAF4B2B}" type="slidenum">
              <a:rPr lang="en-US" smtClean="0"/>
              <a:pPr/>
              <a:t>109</a:t>
            </a:fld>
            <a:endParaRPr lang="en-US" dirty="0"/>
          </a:p>
        </p:txBody>
      </p:sp>
      <p:sp>
        <p:nvSpPr>
          <p:cNvPr id="3" name="Title 2">
            <a:extLst>
              <a:ext uri="{FF2B5EF4-FFF2-40B4-BE49-F238E27FC236}">
                <a16:creationId xmlns:a16="http://schemas.microsoft.com/office/drawing/2014/main" id="{274A24F5-686A-F30C-789E-78222460D28A}"/>
              </a:ext>
            </a:extLst>
          </p:cNvPr>
          <p:cNvSpPr>
            <a:spLocks noGrp="1"/>
          </p:cNvSpPr>
          <p:nvPr>
            <p:ph type="title"/>
          </p:nvPr>
        </p:nvSpPr>
        <p:spPr>
          <a:xfrm>
            <a:off x="228600" y="104929"/>
            <a:ext cx="11734800" cy="1143000"/>
          </a:xfrm>
        </p:spPr>
        <p:txBody>
          <a:bodyPr>
            <a:normAutofit fontScale="90000"/>
          </a:bodyPr>
          <a:lstStyle/>
          <a:p>
            <a:r>
              <a:rPr lang="en-US" dirty="0"/>
              <a:t>Numerical Computing with Python and </a:t>
            </a:r>
            <a:r>
              <a:rPr lang="en-US" dirty="0" err="1"/>
              <a:t>Numpy</a:t>
            </a:r>
            <a:endParaRPr lang="en-US" dirty="0"/>
          </a:p>
        </p:txBody>
      </p:sp>
      <p:pic>
        <p:nvPicPr>
          <p:cNvPr id="10" name="Content Placeholder 9">
            <a:extLst>
              <a:ext uri="{FF2B5EF4-FFF2-40B4-BE49-F238E27FC236}">
                <a16:creationId xmlns:a16="http://schemas.microsoft.com/office/drawing/2014/main" id="{252A15AC-84AF-5A9D-1DFB-82170C0B5423}"/>
              </a:ext>
            </a:extLst>
          </p:cNvPr>
          <p:cNvPicPr>
            <a:picLocks noGrp="1" noChangeAspect="1"/>
          </p:cNvPicPr>
          <p:nvPr>
            <p:ph idx="1"/>
          </p:nvPr>
        </p:nvPicPr>
        <p:blipFill>
          <a:blip r:embed="rId2"/>
          <a:stretch>
            <a:fillRect/>
          </a:stretch>
        </p:blipFill>
        <p:spPr>
          <a:xfrm>
            <a:off x="3153977" y="1638300"/>
            <a:ext cx="11980046" cy="4200371"/>
          </a:xfrm>
        </p:spPr>
      </p:pic>
    </p:spTree>
    <p:extLst>
      <p:ext uri="{BB962C8B-B14F-4D97-AF65-F5344CB8AC3E}">
        <p14:creationId xmlns:p14="http://schemas.microsoft.com/office/powerpoint/2010/main" val="269837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11</a:t>
            </a:fld>
            <a:endParaRPr lang="en-US" dirty="0"/>
          </a:p>
        </p:txBody>
      </p:sp>
      <p:sp>
        <p:nvSpPr>
          <p:cNvPr id="6" name="object 3">
            <a:extLst>
              <a:ext uri="{FF2B5EF4-FFF2-40B4-BE49-F238E27FC236}">
                <a16:creationId xmlns:a16="http://schemas.microsoft.com/office/drawing/2014/main" id="{EF42BA75-3472-4316-9B46-CC282339D07E}"/>
              </a:ext>
            </a:extLst>
          </p:cNvPr>
          <p:cNvSpPr txBox="1">
            <a:spLocks noGrp="1"/>
          </p:cNvSpPr>
          <p:nvPr>
            <p:ph type="title"/>
          </p:nvPr>
        </p:nvSpPr>
        <p:spPr>
          <a:xfrm>
            <a:off x="228600" y="331309"/>
            <a:ext cx="8229600" cy="689932"/>
          </a:xfrm>
          <a:prstGeom prst="rect">
            <a:avLst/>
          </a:prstGeom>
        </p:spPr>
        <p:txBody>
          <a:bodyPr vert="horz" wrap="square" lIns="0" tIns="12700" rIns="0" bIns="0" rtlCol="0">
            <a:spAutoFit/>
          </a:bodyPr>
          <a:lstStyle/>
          <a:p>
            <a:pPr marL="12700">
              <a:lnSpc>
                <a:spcPct val="100000"/>
              </a:lnSpc>
              <a:spcBef>
                <a:spcPts val="100"/>
              </a:spcBef>
            </a:pPr>
            <a:r>
              <a:rPr dirty="0">
                <a:cs typeface="Arial"/>
              </a:rPr>
              <a:t>DATA</a:t>
            </a:r>
            <a:r>
              <a:rPr spc="-215" dirty="0">
                <a:cs typeface="Arial"/>
              </a:rPr>
              <a:t> </a:t>
            </a:r>
            <a:r>
              <a:rPr spc="-60" dirty="0">
                <a:cs typeface="Arial"/>
              </a:rPr>
              <a:t>-</a:t>
            </a:r>
            <a:r>
              <a:rPr dirty="0">
                <a:cs typeface="Arial"/>
              </a:rPr>
              <a:t>&gt;</a:t>
            </a:r>
            <a:r>
              <a:rPr spc="-200" dirty="0">
                <a:cs typeface="Arial"/>
              </a:rPr>
              <a:t> </a:t>
            </a:r>
            <a:r>
              <a:rPr b="1" spc="-50" dirty="0">
                <a:cs typeface="Arial"/>
              </a:rPr>
              <a:t>DECISION</a:t>
            </a:r>
            <a:endParaRPr dirty="0">
              <a:cs typeface="Arial"/>
            </a:endParaRPr>
          </a:p>
        </p:txBody>
      </p:sp>
      <p:grpSp>
        <p:nvGrpSpPr>
          <p:cNvPr id="10" name="Group 9">
            <a:extLst>
              <a:ext uri="{FF2B5EF4-FFF2-40B4-BE49-F238E27FC236}">
                <a16:creationId xmlns:a16="http://schemas.microsoft.com/office/drawing/2014/main" id="{7921DEEC-4F48-42DC-B6AE-28470E51F0D0}"/>
              </a:ext>
            </a:extLst>
          </p:cNvPr>
          <p:cNvGrpSpPr/>
          <p:nvPr/>
        </p:nvGrpSpPr>
        <p:grpSpPr>
          <a:xfrm>
            <a:off x="1295400" y="1181100"/>
            <a:ext cx="14325600" cy="8373143"/>
            <a:chOff x="4267200" y="2476500"/>
            <a:chExt cx="10058400" cy="6096000"/>
          </a:xfrm>
        </p:grpSpPr>
        <p:pic>
          <p:nvPicPr>
            <p:cNvPr id="4098" name="Picture 2" descr="Data Ingestion And Normalization Machine Learning Accelerates - Data  Science Process Flow Transparent PNG - 854x521 - Free Download on NicePNG">
              <a:extLst>
                <a:ext uri="{FF2B5EF4-FFF2-40B4-BE49-F238E27FC236}">
                  <a16:creationId xmlns:a16="http://schemas.microsoft.com/office/drawing/2014/main" id="{F6CDDA4F-CB34-4525-ACA7-F52E7409C1F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267200" y="2476500"/>
              <a:ext cx="10058400" cy="6096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B9BA8E-2570-438B-AC45-5C4136FCEA98}"/>
                </a:ext>
              </a:extLst>
            </p:cNvPr>
            <p:cNvSpPr/>
            <p:nvPr/>
          </p:nvSpPr>
          <p:spPr>
            <a:xfrm>
              <a:off x="4648200" y="2766323"/>
              <a:ext cx="2819400" cy="1157977"/>
            </a:xfrm>
            <a:prstGeom prst="rect">
              <a:avLst/>
            </a:prstGeom>
            <a:solidFill>
              <a:srgbClr val="B0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Tree>
    <p:extLst>
      <p:ext uri="{BB962C8B-B14F-4D97-AF65-F5344CB8AC3E}">
        <p14:creationId xmlns:p14="http://schemas.microsoft.com/office/powerpoint/2010/main" val="24089922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3EDA54-3A9F-3D07-083D-EF35839E7CEA}"/>
              </a:ext>
            </a:extLst>
          </p:cNvPr>
          <p:cNvSpPr>
            <a:spLocks noGrp="1"/>
          </p:cNvSpPr>
          <p:nvPr>
            <p:ph type="sldNum" sz="quarter" idx="12"/>
          </p:nvPr>
        </p:nvSpPr>
        <p:spPr/>
        <p:txBody>
          <a:bodyPr/>
          <a:lstStyle/>
          <a:p>
            <a:fld id="{B6F15528-21DE-4FAA-801E-634DDDAF4B2B}" type="slidenum">
              <a:rPr lang="en-US" smtClean="0"/>
              <a:pPr/>
              <a:t>110</a:t>
            </a:fld>
            <a:endParaRPr lang="en-US" dirty="0"/>
          </a:p>
        </p:txBody>
      </p:sp>
      <p:sp>
        <p:nvSpPr>
          <p:cNvPr id="3" name="Title 2">
            <a:extLst>
              <a:ext uri="{FF2B5EF4-FFF2-40B4-BE49-F238E27FC236}">
                <a16:creationId xmlns:a16="http://schemas.microsoft.com/office/drawing/2014/main" id="{3946B717-18FF-6E30-57F5-3564D0A72A6A}"/>
              </a:ext>
            </a:extLst>
          </p:cNvPr>
          <p:cNvSpPr>
            <a:spLocks noGrp="1"/>
          </p:cNvSpPr>
          <p:nvPr>
            <p:ph type="title"/>
          </p:nvPr>
        </p:nvSpPr>
        <p:spPr/>
        <p:txBody>
          <a:bodyPr/>
          <a:lstStyle/>
          <a:p>
            <a:r>
              <a:rPr lang="en-US" sz="4400" dirty="0" err="1"/>
              <a:t>Numpy</a:t>
            </a:r>
            <a:endParaRPr lang="en-US" dirty="0"/>
          </a:p>
        </p:txBody>
      </p:sp>
      <p:pic>
        <p:nvPicPr>
          <p:cNvPr id="7170" name="Picture 2" descr="NumPy - Wikipedia">
            <a:extLst>
              <a:ext uri="{FF2B5EF4-FFF2-40B4-BE49-F238E27FC236}">
                <a16:creationId xmlns:a16="http://schemas.microsoft.com/office/drawing/2014/main" id="{DE6EA455-DB14-0940-FA15-CCF8DDB3D3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5334000" cy="2400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0BD2E6-61BB-7966-309A-EBF1BF1F4C3F}"/>
              </a:ext>
            </a:extLst>
          </p:cNvPr>
          <p:cNvSpPr txBox="1"/>
          <p:nvPr/>
        </p:nvSpPr>
        <p:spPr>
          <a:xfrm>
            <a:off x="563880" y="5187614"/>
            <a:ext cx="6522720" cy="3693319"/>
          </a:xfrm>
          <a:prstGeom prst="rect">
            <a:avLst/>
          </a:prstGeom>
          <a:noFill/>
        </p:spPr>
        <p:txBody>
          <a:bodyPr wrap="square">
            <a:spAutoFit/>
          </a:bodyPr>
          <a:lstStyle/>
          <a:p>
            <a:pPr marL="457200" indent="-457200" algn="l">
              <a:buFont typeface="Wingdings" panose="05000000000000000000" pitchFamily="2" charset="2"/>
              <a:buChar char="q"/>
            </a:pPr>
            <a:r>
              <a:rPr lang="en-US" b="0" i="0" dirty="0">
                <a:solidFill>
                  <a:srgbClr val="292929"/>
                </a:solidFill>
                <a:effectLst/>
                <a:latin typeface="Kanit Light" panose="020B0604020202020204" charset="-34"/>
                <a:cs typeface="Kanit Light" panose="020B0604020202020204" charset="-34"/>
              </a:rPr>
              <a:t>NumPy is an open-source numerical Python library.</a:t>
            </a:r>
          </a:p>
          <a:p>
            <a:pPr marL="457200" indent="-457200" algn="l">
              <a:buFont typeface="Wingdings" panose="05000000000000000000" pitchFamily="2" charset="2"/>
              <a:buChar char="q"/>
            </a:pPr>
            <a:r>
              <a:rPr lang="en-US" b="0" i="0" dirty="0">
                <a:solidFill>
                  <a:srgbClr val="292929"/>
                </a:solidFill>
                <a:effectLst/>
                <a:latin typeface="Kanit Light" panose="020B0604020202020204" charset="-34"/>
                <a:cs typeface="Kanit Light" panose="020B0604020202020204" charset="-34"/>
              </a:rPr>
              <a:t>NumPy contains a multi-dimensional array and matrix data structures.</a:t>
            </a:r>
          </a:p>
          <a:p>
            <a:pPr marL="457200" indent="-457200" algn="l">
              <a:buFont typeface="Wingdings" panose="05000000000000000000" pitchFamily="2" charset="2"/>
              <a:buChar char="q"/>
            </a:pPr>
            <a:r>
              <a:rPr lang="en-US" b="0" i="0" dirty="0">
                <a:solidFill>
                  <a:srgbClr val="292929"/>
                </a:solidFill>
                <a:effectLst/>
                <a:latin typeface="Kanit Light" panose="020B0604020202020204" charset="-34"/>
                <a:cs typeface="Kanit Light" panose="020B0604020202020204" charset="-34"/>
              </a:rPr>
              <a:t>It can be utilized to perform a number of mathematical operations on arrays such as trigonometric, statistical, and algebraic routines. Therefore, the library contains a large number of mathematical, algebraic, and transformation functions.</a:t>
            </a:r>
          </a:p>
          <a:p>
            <a:pPr marL="457200" indent="-457200" algn="l">
              <a:buFont typeface="Wingdings" panose="05000000000000000000" pitchFamily="2" charset="2"/>
              <a:buChar char="q"/>
            </a:pPr>
            <a:r>
              <a:rPr lang="en-US" b="0" i="0" dirty="0">
                <a:solidFill>
                  <a:srgbClr val="292929"/>
                </a:solidFill>
                <a:effectLst/>
                <a:latin typeface="Kanit Light" panose="020B0604020202020204" charset="-34"/>
                <a:cs typeface="Kanit Light" panose="020B0604020202020204" charset="-34"/>
              </a:rPr>
              <a:t>NumPy is an extension of Numeric and </a:t>
            </a:r>
            <a:r>
              <a:rPr lang="en-US" b="0" i="0" dirty="0" err="1">
                <a:solidFill>
                  <a:srgbClr val="292929"/>
                </a:solidFill>
                <a:effectLst/>
                <a:latin typeface="Kanit Light" panose="020B0604020202020204" charset="-34"/>
                <a:cs typeface="Kanit Light" panose="020B0604020202020204" charset="-34"/>
              </a:rPr>
              <a:t>Numarray</a:t>
            </a:r>
            <a:r>
              <a:rPr lang="en-US" b="0" i="0" dirty="0">
                <a:solidFill>
                  <a:srgbClr val="292929"/>
                </a:solidFill>
                <a:effectLst/>
                <a:latin typeface="Kanit Light" panose="020B0604020202020204" charset="-34"/>
                <a:cs typeface="Kanit Light" panose="020B0604020202020204" charset="-34"/>
              </a:rPr>
              <a:t>.</a:t>
            </a:r>
          </a:p>
          <a:p>
            <a:pPr marL="457200" indent="-457200" algn="l">
              <a:buFont typeface="Wingdings" panose="05000000000000000000" pitchFamily="2" charset="2"/>
              <a:buChar char="q"/>
            </a:pPr>
            <a:r>
              <a:rPr lang="en-US" b="0" i="0" dirty="0" err="1">
                <a:solidFill>
                  <a:srgbClr val="292929"/>
                </a:solidFill>
                <a:effectLst/>
                <a:latin typeface="Kanit Light" panose="020B0604020202020204" charset="-34"/>
                <a:cs typeface="Kanit Light" panose="020B0604020202020204" charset="-34"/>
              </a:rPr>
              <a:t>Numpy</a:t>
            </a:r>
            <a:r>
              <a:rPr lang="en-US" b="0" i="0" dirty="0">
                <a:solidFill>
                  <a:srgbClr val="292929"/>
                </a:solidFill>
                <a:effectLst/>
                <a:latin typeface="Kanit Light" panose="020B0604020202020204" charset="-34"/>
                <a:cs typeface="Kanit Light" panose="020B0604020202020204" charset="-34"/>
              </a:rPr>
              <a:t> also contains random number generators.</a:t>
            </a:r>
          </a:p>
          <a:p>
            <a:pPr marL="457200" indent="-457200" algn="l">
              <a:buFont typeface="Wingdings" panose="05000000000000000000" pitchFamily="2" charset="2"/>
              <a:buChar char="q"/>
            </a:pPr>
            <a:r>
              <a:rPr lang="en-US" b="0" i="0" dirty="0">
                <a:solidFill>
                  <a:srgbClr val="292929"/>
                </a:solidFill>
                <a:effectLst/>
                <a:latin typeface="Kanit Light" panose="020B0604020202020204" charset="-34"/>
                <a:cs typeface="Kanit Light" panose="020B0604020202020204" charset="-34"/>
              </a:rPr>
              <a:t>NumPy is a wrapper around a library implemented in C.</a:t>
            </a:r>
          </a:p>
          <a:p>
            <a:pPr marL="457200" indent="-457200" algn="l">
              <a:buFont typeface="Wingdings" panose="05000000000000000000" pitchFamily="2" charset="2"/>
              <a:buChar char="q"/>
            </a:pPr>
            <a:r>
              <a:rPr lang="en-US" b="0" i="0" dirty="0">
                <a:solidFill>
                  <a:srgbClr val="292929"/>
                </a:solidFill>
                <a:effectLst/>
                <a:latin typeface="Kanit Light" panose="020B0604020202020204" charset="-34"/>
                <a:cs typeface="Kanit Light" panose="020B0604020202020204" charset="-34"/>
              </a:rPr>
              <a:t>Pandas objects rely heavily on NumPy objects. Essentially, Pandas extends </a:t>
            </a:r>
            <a:r>
              <a:rPr lang="en-US" b="0" i="0" dirty="0" err="1">
                <a:solidFill>
                  <a:srgbClr val="292929"/>
                </a:solidFill>
                <a:effectLst/>
                <a:latin typeface="Kanit Light" panose="020B0604020202020204" charset="-34"/>
                <a:cs typeface="Kanit Light" panose="020B0604020202020204" charset="-34"/>
              </a:rPr>
              <a:t>Numpy</a:t>
            </a:r>
            <a:r>
              <a:rPr lang="en-US" b="0" i="0" dirty="0">
                <a:solidFill>
                  <a:srgbClr val="292929"/>
                </a:solidFill>
                <a:effectLst/>
                <a:latin typeface="Kanit Light" panose="020B0604020202020204" charset="-34"/>
                <a:cs typeface="Kanit Light" panose="020B0604020202020204" charset="-34"/>
              </a:rPr>
              <a:t>.</a:t>
            </a:r>
          </a:p>
        </p:txBody>
      </p:sp>
      <p:sp>
        <p:nvSpPr>
          <p:cNvPr id="5" name="TextBox 4">
            <a:extLst>
              <a:ext uri="{FF2B5EF4-FFF2-40B4-BE49-F238E27FC236}">
                <a16:creationId xmlns:a16="http://schemas.microsoft.com/office/drawing/2014/main" id="{CA04B82B-AAFE-A9AB-D665-0A8828634CAF}"/>
              </a:ext>
            </a:extLst>
          </p:cNvPr>
          <p:cNvSpPr txBox="1"/>
          <p:nvPr/>
        </p:nvSpPr>
        <p:spPr>
          <a:xfrm>
            <a:off x="838200" y="9327931"/>
            <a:ext cx="5562600" cy="646331"/>
          </a:xfrm>
          <a:prstGeom prst="rect">
            <a:avLst/>
          </a:prstGeom>
          <a:noFill/>
        </p:spPr>
        <p:txBody>
          <a:bodyPr wrap="square">
            <a:spAutoFit/>
          </a:bodyPr>
          <a:lstStyle/>
          <a:p>
            <a:r>
              <a:rPr lang="en-US" dirty="0">
                <a:hlinkClick r:id="rId3"/>
              </a:rPr>
              <a:t>https://numpy.org/doc/stable/user/whatisnumpy.html</a:t>
            </a:r>
            <a:endParaRPr lang="en-US" dirty="0"/>
          </a:p>
          <a:p>
            <a:endParaRPr lang="en-US" dirty="0"/>
          </a:p>
        </p:txBody>
      </p:sp>
      <p:sp>
        <p:nvSpPr>
          <p:cNvPr id="7" name="TextBox 6">
            <a:extLst>
              <a:ext uri="{FF2B5EF4-FFF2-40B4-BE49-F238E27FC236}">
                <a16:creationId xmlns:a16="http://schemas.microsoft.com/office/drawing/2014/main" id="{EF3F2EB8-0C08-5369-C62B-9B627771F54C}"/>
              </a:ext>
            </a:extLst>
          </p:cNvPr>
          <p:cNvSpPr txBox="1"/>
          <p:nvPr/>
        </p:nvSpPr>
        <p:spPr>
          <a:xfrm>
            <a:off x="7848600" y="2095500"/>
            <a:ext cx="9906000" cy="5693866"/>
          </a:xfrm>
          <a:prstGeom prst="rect">
            <a:avLst/>
          </a:prstGeom>
          <a:noFill/>
        </p:spPr>
        <p:txBody>
          <a:bodyPr wrap="square">
            <a:spAutoFit/>
          </a:bodyPr>
          <a:lstStyle/>
          <a:p>
            <a:pPr marL="457200" indent="-457200">
              <a:buFont typeface="Arial" panose="020B0604020202020204" pitchFamily="34" charset="0"/>
              <a:buChar char="•"/>
            </a:pPr>
            <a:r>
              <a:rPr lang="en-US" sz="2800" b="1" i="0" dirty="0">
                <a:solidFill>
                  <a:srgbClr val="292929"/>
                </a:solidFill>
                <a:effectLst/>
                <a:latin typeface="Kanit Light" panose="020B0604020202020204" charset="-34"/>
                <a:cs typeface="Kanit Light" panose="020B0604020202020204" charset="-34"/>
              </a:rPr>
              <a:t>A Collection of pre-written </a:t>
            </a:r>
            <a:r>
              <a:rPr lang="en-US" sz="2800" b="1" i="0" dirty="0">
                <a:ln>
                  <a:solidFill>
                    <a:srgbClr val="0070C0"/>
                  </a:solidFill>
                </a:ln>
                <a:solidFill>
                  <a:srgbClr val="292929"/>
                </a:solidFill>
                <a:effectLst/>
                <a:latin typeface="Kanit Light" panose="020B0604020202020204" charset="-34"/>
                <a:cs typeface="Kanit Light" panose="020B0604020202020204" charset="-34"/>
              </a:rPr>
              <a:t>functions, class and methods </a:t>
            </a:r>
            <a:r>
              <a:rPr lang="en-US" sz="2800" b="1" i="0" dirty="0">
                <a:solidFill>
                  <a:srgbClr val="292929"/>
                </a:solidFill>
                <a:effectLst/>
                <a:latin typeface="Kanit Light" panose="020B0604020202020204" charset="-34"/>
                <a:cs typeface="Kanit Light" panose="020B0604020202020204" charset="-34"/>
              </a:rPr>
              <a:t>which are capable of handling and manipulating data and calculating results </a:t>
            </a:r>
            <a:br>
              <a:rPr lang="en-US" sz="2800" b="1" i="0" dirty="0">
                <a:solidFill>
                  <a:srgbClr val="292929"/>
                </a:solidFill>
                <a:effectLst/>
                <a:latin typeface="Kanit Light" panose="020B0604020202020204" charset="-34"/>
                <a:cs typeface="Kanit Light" panose="020B0604020202020204" charset="-34"/>
              </a:rPr>
            </a:br>
            <a:endParaRPr lang="en-US" sz="2800" b="1" i="0" dirty="0">
              <a:solidFill>
                <a:srgbClr val="292929"/>
              </a:solidFill>
              <a:effectLst/>
              <a:latin typeface="Kanit Light" panose="020B0604020202020204" charset="-34"/>
              <a:cs typeface="Kanit Light" panose="020B0604020202020204" charset="-34"/>
            </a:endParaRPr>
          </a:p>
          <a:p>
            <a:pPr marL="457200" indent="-457200">
              <a:buFont typeface="Arial" panose="020B0604020202020204" pitchFamily="34" charset="0"/>
              <a:buChar char="•"/>
            </a:pPr>
            <a:r>
              <a:rPr lang="en-US" sz="2800" b="1" dirty="0">
                <a:solidFill>
                  <a:srgbClr val="292929"/>
                </a:solidFill>
                <a:latin typeface="Kanit Light" panose="020B0604020202020204" charset="-34"/>
                <a:cs typeface="Kanit Light" panose="020B0604020202020204" charset="-34"/>
              </a:rPr>
              <a:t>Main feature : </a:t>
            </a:r>
            <a:r>
              <a:rPr lang="en-US" sz="2800" b="1" dirty="0">
                <a:ln>
                  <a:solidFill>
                    <a:srgbClr val="0070C0"/>
                  </a:solidFill>
                </a:ln>
                <a:solidFill>
                  <a:srgbClr val="292929"/>
                </a:solidFill>
                <a:latin typeface="Kanit Light" panose="020B0604020202020204" charset="-34"/>
                <a:cs typeface="Kanit Light" panose="020B0604020202020204" charset="-34"/>
              </a:rPr>
              <a:t>Arrays</a:t>
            </a:r>
            <a:br>
              <a:rPr lang="en-US" sz="2800" b="1" dirty="0">
                <a:ln>
                  <a:solidFill>
                    <a:srgbClr val="0070C0"/>
                  </a:solidFill>
                </a:ln>
                <a:solidFill>
                  <a:srgbClr val="292929"/>
                </a:solidFill>
                <a:latin typeface="Kanit Light" panose="020B0604020202020204" charset="-34"/>
                <a:cs typeface="Kanit Light" panose="020B0604020202020204" charset="-34"/>
              </a:rPr>
            </a:br>
            <a:br>
              <a:rPr lang="en-US" sz="2800" b="1" dirty="0">
                <a:ln>
                  <a:solidFill>
                    <a:srgbClr val="0070C0"/>
                  </a:solidFill>
                </a:ln>
                <a:solidFill>
                  <a:srgbClr val="292929"/>
                </a:solidFill>
                <a:latin typeface="Kanit Light" panose="020B0604020202020204" charset="-34"/>
                <a:cs typeface="Kanit Light" panose="020B0604020202020204" charset="-34"/>
              </a:rPr>
            </a:br>
            <a:br>
              <a:rPr lang="en-US" sz="2800" b="1" dirty="0">
                <a:ln>
                  <a:solidFill>
                    <a:srgbClr val="0070C0"/>
                  </a:solidFill>
                </a:ln>
                <a:solidFill>
                  <a:srgbClr val="292929"/>
                </a:solidFill>
                <a:latin typeface="Kanit Light" panose="020B0604020202020204" charset="-34"/>
                <a:cs typeface="Kanit Light" panose="020B0604020202020204" charset="-34"/>
              </a:rPr>
            </a:br>
            <a:br>
              <a:rPr lang="en-US" sz="2800" b="1" dirty="0">
                <a:ln>
                  <a:solidFill>
                    <a:srgbClr val="0070C0"/>
                  </a:solidFill>
                </a:ln>
                <a:solidFill>
                  <a:srgbClr val="292929"/>
                </a:solidFill>
                <a:latin typeface="Kanit Light" panose="020B0604020202020204" charset="-34"/>
                <a:cs typeface="Kanit Light" panose="020B0604020202020204" charset="-34"/>
              </a:rPr>
            </a:br>
            <a:endParaRPr lang="en-US" sz="2800" b="1" dirty="0">
              <a:solidFill>
                <a:sysClr val="windowText" lastClr="000000"/>
              </a:solidFill>
              <a:latin typeface="Kanit Light" panose="020B0604020202020204" charset="-34"/>
              <a:cs typeface="Kanit Light" panose="020B0604020202020204" charset="-34"/>
            </a:endParaRPr>
          </a:p>
          <a:p>
            <a:pPr marL="457200" indent="-457200">
              <a:buFont typeface="Arial" panose="020B0604020202020204" pitchFamily="34" charset="0"/>
              <a:buChar char="•"/>
            </a:pPr>
            <a:r>
              <a:rPr lang="en-US" sz="2800" b="1" dirty="0">
                <a:solidFill>
                  <a:sysClr val="windowText" lastClr="000000"/>
                </a:solidFill>
                <a:latin typeface="Kanit Light" panose="020B0604020202020204" charset="-34"/>
                <a:cs typeface="Kanit Light" panose="020B0604020202020204" charset="-34"/>
              </a:rPr>
              <a:t>Stores </a:t>
            </a:r>
            <a:r>
              <a:rPr lang="en-US" sz="2800" b="1" dirty="0">
                <a:ln>
                  <a:solidFill>
                    <a:srgbClr val="0070C0"/>
                  </a:solidFill>
                </a:ln>
                <a:solidFill>
                  <a:sysClr val="windowText" lastClr="000000"/>
                </a:solidFill>
                <a:latin typeface="Kanit Light" panose="020B0604020202020204" charset="-34"/>
                <a:cs typeface="Kanit Light" panose="020B0604020202020204" charset="-34"/>
              </a:rPr>
              <a:t>multiple types </a:t>
            </a:r>
            <a:r>
              <a:rPr lang="en-US" sz="2800" b="1" dirty="0">
                <a:solidFill>
                  <a:sysClr val="windowText" lastClr="000000"/>
                </a:solidFill>
                <a:latin typeface="Kanit Light" panose="020B0604020202020204" charset="-34"/>
                <a:cs typeface="Kanit Light" panose="020B0604020202020204" charset="-34"/>
              </a:rPr>
              <a:t>of data</a:t>
            </a:r>
          </a:p>
          <a:p>
            <a:pPr marL="457200" indent="-457200">
              <a:buFont typeface="Arial" panose="020B0604020202020204" pitchFamily="34" charset="0"/>
              <a:buChar char="•"/>
            </a:pPr>
            <a:r>
              <a:rPr lang="en-US" sz="2800" b="1" dirty="0">
                <a:solidFill>
                  <a:sysClr val="windowText" lastClr="000000"/>
                </a:solidFill>
              </a:rPr>
              <a:t>Works in a lower level language =&gt; </a:t>
            </a:r>
            <a:r>
              <a:rPr lang="en-US" sz="2800" b="1" dirty="0">
                <a:ln>
                  <a:solidFill>
                    <a:srgbClr val="0070C0"/>
                  </a:solidFill>
                </a:ln>
                <a:solidFill>
                  <a:sysClr val="windowText" lastClr="000000"/>
                </a:solidFill>
              </a:rPr>
              <a:t>Shorter computation times</a:t>
            </a:r>
            <a:endParaRPr lang="en-US" sz="2800" b="1" dirty="0">
              <a:solidFill>
                <a:sysClr val="windowText" lastClr="000000"/>
              </a:solidFill>
            </a:endParaRPr>
          </a:p>
          <a:p>
            <a:pPr marL="457200" indent="-457200">
              <a:buFont typeface="Arial" panose="020B0604020202020204" pitchFamily="34" charset="0"/>
              <a:buChar char="•"/>
            </a:pPr>
            <a:r>
              <a:rPr lang="en-US" sz="2800" b="1" dirty="0">
                <a:ln>
                  <a:solidFill>
                    <a:srgbClr val="0070C0"/>
                  </a:solidFill>
                </a:ln>
                <a:solidFill>
                  <a:sysClr val="windowText" lastClr="000000"/>
                </a:solidFill>
              </a:rPr>
              <a:t>Useful universal functions </a:t>
            </a:r>
            <a:r>
              <a:rPr lang="en-US" sz="2800" b="1" dirty="0">
                <a:solidFill>
                  <a:sysClr val="windowText" lastClr="000000"/>
                </a:solidFill>
              </a:rPr>
              <a:t>and methods designed specifically</a:t>
            </a:r>
          </a:p>
          <a:p>
            <a:pPr marL="457200" indent="-457200">
              <a:buFont typeface="Arial" panose="020B0604020202020204" pitchFamily="34" charset="0"/>
              <a:buChar char="•"/>
            </a:pPr>
            <a:endParaRPr lang="en-US" sz="2800" b="1" dirty="0">
              <a:solidFill>
                <a:sysClr val="windowText" lastClr="000000"/>
              </a:solidFill>
            </a:endParaRPr>
          </a:p>
        </p:txBody>
      </p:sp>
      <p:pic>
        <p:nvPicPr>
          <p:cNvPr id="9" name="Picture 4" descr="Python NumPy Tutorial for Data Science - TechVidvan">
            <a:extLst>
              <a:ext uri="{FF2B5EF4-FFF2-40B4-BE49-F238E27FC236}">
                <a16:creationId xmlns:a16="http://schemas.microsoft.com/office/drawing/2014/main" id="{23A92EEA-4D12-78A3-24D7-EB257F94B6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0" y="7599183"/>
            <a:ext cx="3367407" cy="23750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AC3C937-8577-15B9-ED5D-9116A86778F8}"/>
              </a:ext>
            </a:extLst>
          </p:cNvPr>
          <p:cNvSpPr txBox="1"/>
          <p:nvPr/>
        </p:nvSpPr>
        <p:spPr>
          <a:xfrm>
            <a:off x="13044807" y="9006840"/>
            <a:ext cx="4941570" cy="923330"/>
          </a:xfrm>
          <a:prstGeom prst="rect">
            <a:avLst/>
          </a:prstGeom>
          <a:noFill/>
        </p:spPr>
        <p:txBody>
          <a:bodyPr wrap="square">
            <a:spAutoFit/>
          </a:bodyPr>
          <a:lstStyle/>
          <a:p>
            <a:r>
              <a:rPr lang="en-US" dirty="0">
                <a:hlinkClick r:id="rId5"/>
              </a:rPr>
              <a:t>https://machinelearningmastery.com/wp-content/uploads/2022/04/cheatsheet.png</a:t>
            </a:r>
            <a:endParaRPr lang="en-US" dirty="0"/>
          </a:p>
          <a:p>
            <a:endParaRPr lang="en-US" dirty="0"/>
          </a:p>
        </p:txBody>
      </p:sp>
      <p:sp>
        <p:nvSpPr>
          <p:cNvPr id="12" name="TextBox 11">
            <a:extLst>
              <a:ext uri="{FF2B5EF4-FFF2-40B4-BE49-F238E27FC236}">
                <a16:creationId xmlns:a16="http://schemas.microsoft.com/office/drawing/2014/main" id="{0163C2DA-2E1E-ECBE-D6C7-904D2633C9CB}"/>
              </a:ext>
            </a:extLst>
          </p:cNvPr>
          <p:cNvSpPr txBox="1"/>
          <p:nvPr/>
        </p:nvSpPr>
        <p:spPr>
          <a:xfrm>
            <a:off x="13081194" y="8708677"/>
            <a:ext cx="3016056" cy="369332"/>
          </a:xfrm>
          <a:prstGeom prst="rect">
            <a:avLst/>
          </a:prstGeom>
          <a:noFill/>
        </p:spPr>
        <p:txBody>
          <a:bodyPr wrap="square">
            <a:spAutoFit/>
          </a:bodyPr>
          <a:lstStyle/>
          <a:p>
            <a:pPr marL="457200" indent="-457200" algn="l">
              <a:buFont typeface="Wingdings" panose="05000000000000000000" pitchFamily="2" charset="2"/>
              <a:buChar char="q"/>
            </a:pPr>
            <a:r>
              <a:rPr lang="en-US" b="1" i="0" dirty="0">
                <a:solidFill>
                  <a:srgbClr val="292929"/>
                </a:solidFill>
                <a:effectLst/>
                <a:latin typeface="Kanit Light" panose="020B0604020202020204" charset="-34"/>
                <a:cs typeface="Kanit Light" panose="020B0604020202020204" charset="-34"/>
              </a:rPr>
              <a:t>Cheat sheet </a:t>
            </a:r>
            <a:r>
              <a:rPr lang="en-US" b="1" i="0" dirty="0" err="1">
                <a:solidFill>
                  <a:srgbClr val="292929"/>
                </a:solidFill>
                <a:effectLst/>
                <a:latin typeface="Kanit Light" panose="020B0604020202020204" charset="-34"/>
                <a:cs typeface="Kanit Light" panose="020B0604020202020204" charset="-34"/>
              </a:rPr>
              <a:t>Numpy</a:t>
            </a:r>
            <a:r>
              <a:rPr lang="en-US" b="1" i="0" dirty="0">
                <a:solidFill>
                  <a:srgbClr val="292929"/>
                </a:solidFill>
                <a:effectLst/>
                <a:latin typeface="Kanit Light" panose="020B0604020202020204" charset="-34"/>
                <a:cs typeface="Kanit Light" panose="020B0604020202020204" charset="-34"/>
              </a:rPr>
              <a:t> :</a:t>
            </a:r>
          </a:p>
        </p:txBody>
      </p:sp>
    </p:spTree>
    <p:extLst>
      <p:ext uri="{BB962C8B-B14F-4D97-AF65-F5344CB8AC3E}">
        <p14:creationId xmlns:p14="http://schemas.microsoft.com/office/powerpoint/2010/main" val="3213995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E3197-AFD0-0055-D3B8-67AC01AE9112}"/>
              </a:ext>
            </a:extLst>
          </p:cNvPr>
          <p:cNvSpPr>
            <a:spLocks noGrp="1"/>
          </p:cNvSpPr>
          <p:nvPr>
            <p:ph type="sldNum" sz="quarter" idx="12"/>
          </p:nvPr>
        </p:nvSpPr>
        <p:spPr/>
        <p:txBody>
          <a:bodyPr/>
          <a:lstStyle/>
          <a:p>
            <a:fld id="{B6F15528-21DE-4FAA-801E-634DDDAF4B2B}" type="slidenum">
              <a:rPr lang="en-US" smtClean="0"/>
              <a:pPr/>
              <a:t>111</a:t>
            </a:fld>
            <a:endParaRPr lang="en-US" dirty="0"/>
          </a:p>
        </p:txBody>
      </p:sp>
      <p:sp>
        <p:nvSpPr>
          <p:cNvPr id="3" name="Title 2">
            <a:extLst>
              <a:ext uri="{FF2B5EF4-FFF2-40B4-BE49-F238E27FC236}">
                <a16:creationId xmlns:a16="http://schemas.microsoft.com/office/drawing/2014/main" id="{73E07670-D529-2CF0-1424-A39B8C0D2DB5}"/>
              </a:ext>
            </a:extLst>
          </p:cNvPr>
          <p:cNvSpPr>
            <a:spLocks noGrp="1"/>
          </p:cNvSpPr>
          <p:nvPr>
            <p:ph type="title"/>
          </p:nvPr>
        </p:nvSpPr>
        <p:spPr/>
        <p:txBody>
          <a:bodyPr/>
          <a:lstStyle/>
          <a:p>
            <a:r>
              <a:rPr lang="en-US" dirty="0"/>
              <a:t>Matrices</a:t>
            </a:r>
          </a:p>
        </p:txBody>
      </p:sp>
      <p:pic>
        <p:nvPicPr>
          <p:cNvPr id="2050" name="Picture 2" descr="Matrix with 4 columns and 3 rows">
            <a:extLst>
              <a:ext uri="{FF2B5EF4-FFF2-40B4-BE49-F238E27FC236}">
                <a16:creationId xmlns:a16="http://schemas.microsoft.com/office/drawing/2014/main" id="{59E50DFD-7A79-275E-E5BA-B46775FA7E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8917" y="1228879"/>
            <a:ext cx="6568966"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14C83A05-30A8-3E4F-1AFC-DE013D1C5383}"/>
              </a:ext>
            </a:extLst>
          </p:cNvPr>
          <p:cNvSpPr/>
          <p:nvPr/>
        </p:nvSpPr>
        <p:spPr>
          <a:xfrm>
            <a:off x="1668517" y="4353079"/>
            <a:ext cx="609600" cy="609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9285751-23F8-63D0-5AF4-46EFBC65E5B6}"/>
              </a:ext>
            </a:extLst>
          </p:cNvPr>
          <p:cNvSpPr txBox="1"/>
          <p:nvPr/>
        </p:nvSpPr>
        <p:spPr>
          <a:xfrm>
            <a:off x="1668517" y="5057929"/>
            <a:ext cx="2190750" cy="584775"/>
          </a:xfrm>
          <a:prstGeom prst="rect">
            <a:avLst/>
          </a:prstGeom>
          <a:noFill/>
        </p:spPr>
        <p:txBody>
          <a:bodyPr wrap="square">
            <a:spAutoFit/>
          </a:bodyPr>
          <a:lstStyle/>
          <a:p>
            <a:r>
              <a:rPr lang="en-US" sz="3200" dirty="0">
                <a:solidFill>
                  <a:srgbClr val="C00000"/>
                </a:solidFill>
              </a:rPr>
              <a:t>Element</a:t>
            </a:r>
          </a:p>
        </p:txBody>
      </p:sp>
      <p:sp>
        <p:nvSpPr>
          <p:cNvPr id="10" name="Title 2">
            <a:extLst>
              <a:ext uri="{FF2B5EF4-FFF2-40B4-BE49-F238E27FC236}">
                <a16:creationId xmlns:a16="http://schemas.microsoft.com/office/drawing/2014/main" id="{A090BA56-24B7-9B7F-2E81-55FCBC4A0453}"/>
              </a:ext>
            </a:extLst>
          </p:cNvPr>
          <p:cNvSpPr txBox="1">
            <a:spLocks/>
          </p:cNvSpPr>
          <p:nvPr/>
        </p:nvSpPr>
        <p:spPr>
          <a:xfrm>
            <a:off x="1600200" y="6258079"/>
            <a:ext cx="3825766" cy="30480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4400" b="1" kern="1200">
                <a:solidFill>
                  <a:schemeClr val="tx1"/>
                </a:solidFill>
                <a:latin typeface="Kanit SemiBold" pitchFamily="2" charset="-34"/>
                <a:ea typeface="+mj-ea"/>
                <a:cs typeface="Kanit SemiBold" pitchFamily="2" charset="-34"/>
              </a:defRPr>
            </a:lvl1pPr>
          </a:lstStyle>
          <a:p>
            <a:pPr>
              <a:lnSpc>
                <a:spcPct val="150000"/>
              </a:lnSpc>
            </a:pPr>
            <a:r>
              <a:rPr lang="en-US" sz="3200" dirty="0"/>
              <a:t>Operations</a:t>
            </a:r>
          </a:p>
          <a:p>
            <a:pPr marL="571500" indent="-571500">
              <a:lnSpc>
                <a:spcPct val="150000"/>
              </a:lnSpc>
              <a:buFont typeface="Wingdings" panose="05000000000000000000" pitchFamily="2" charset="2"/>
              <a:buChar char="q"/>
            </a:pPr>
            <a:r>
              <a:rPr lang="en-US" sz="3200" dirty="0"/>
              <a:t>Addition</a:t>
            </a:r>
          </a:p>
          <a:p>
            <a:pPr marL="571500" indent="-571500">
              <a:lnSpc>
                <a:spcPct val="150000"/>
              </a:lnSpc>
              <a:buFont typeface="Wingdings" panose="05000000000000000000" pitchFamily="2" charset="2"/>
              <a:buChar char="q"/>
            </a:pPr>
            <a:r>
              <a:rPr lang="en-US" sz="3200" dirty="0"/>
              <a:t>Subtraction</a:t>
            </a:r>
          </a:p>
          <a:p>
            <a:pPr marL="571500" indent="-571500">
              <a:lnSpc>
                <a:spcPct val="150000"/>
              </a:lnSpc>
              <a:buFont typeface="Wingdings" panose="05000000000000000000" pitchFamily="2" charset="2"/>
              <a:buChar char="q"/>
            </a:pPr>
            <a:r>
              <a:rPr lang="en-US" sz="3200" dirty="0"/>
              <a:t>Multiplication</a:t>
            </a:r>
          </a:p>
          <a:p>
            <a:pPr marL="571500" indent="-571500">
              <a:lnSpc>
                <a:spcPct val="150000"/>
              </a:lnSpc>
              <a:buFont typeface="Wingdings" panose="05000000000000000000" pitchFamily="2" charset="2"/>
              <a:buChar char="q"/>
            </a:pPr>
            <a:r>
              <a:rPr lang="en-US" sz="3200" dirty="0"/>
              <a:t>….</a:t>
            </a:r>
          </a:p>
        </p:txBody>
      </p:sp>
      <p:pic>
        <p:nvPicPr>
          <p:cNvPr id="16" name="Picture 15">
            <a:extLst>
              <a:ext uri="{FF2B5EF4-FFF2-40B4-BE49-F238E27FC236}">
                <a16:creationId xmlns:a16="http://schemas.microsoft.com/office/drawing/2014/main" id="{64CCE23C-8F0C-0E09-5495-588E50A7FCC2}"/>
              </a:ext>
            </a:extLst>
          </p:cNvPr>
          <p:cNvPicPr>
            <a:picLocks noChangeAspect="1"/>
          </p:cNvPicPr>
          <p:nvPr/>
        </p:nvPicPr>
        <p:blipFill>
          <a:blip r:embed="rId3"/>
          <a:stretch>
            <a:fillRect/>
          </a:stretch>
        </p:blipFill>
        <p:spPr>
          <a:xfrm>
            <a:off x="10820400" y="1910412"/>
            <a:ext cx="5033795" cy="3233088"/>
          </a:xfrm>
          <a:prstGeom prst="rect">
            <a:avLst/>
          </a:prstGeom>
        </p:spPr>
      </p:pic>
      <p:sp>
        <p:nvSpPr>
          <p:cNvPr id="19" name="Title 2">
            <a:extLst>
              <a:ext uri="{FF2B5EF4-FFF2-40B4-BE49-F238E27FC236}">
                <a16:creationId xmlns:a16="http://schemas.microsoft.com/office/drawing/2014/main" id="{41EC8BC0-7ECD-9E9A-5F96-9AAC8CC8D809}"/>
              </a:ext>
            </a:extLst>
          </p:cNvPr>
          <p:cNvSpPr txBox="1">
            <a:spLocks/>
          </p:cNvSpPr>
          <p:nvPr/>
        </p:nvSpPr>
        <p:spPr>
          <a:xfrm>
            <a:off x="12420600" y="1228879"/>
            <a:ext cx="2819400" cy="638021"/>
          </a:xfrm>
          <a:prstGeom prst="rect">
            <a:avLst/>
          </a:prstGeom>
        </p:spPr>
        <p:txBody>
          <a:bodyPr vert="horz" lIns="91440" tIns="45720" rIns="91440" bIns="45720" rtlCol="0" anchor="ctr">
            <a:normAutofit fontScale="85000" lnSpcReduction="10000"/>
          </a:bodyPr>
          <a:lstStyle>
            <a:lvl1pPr algn="l" defTabSz="914400" rtl="0" eaLnBrk="1" latinLnBrk="0" hangingPunct="1">
              <a:spcBef>
                <a:spcPct val="0"/>
              </a:spcBef>
              <a:buNone/>
              <a:defRPr sz="4400" b="1" kern="1200">
                <a:solidFill>
                  <a:schemeClr val="tx1"/>
                </a:solidFill>
                <a:latin typeface="Kanit SemiBold" pitchFamily="2" charset="-34"/>
                <a:ea typeface="+mj-ea"/>
                <a:cs typeface="Kanit SemiBold" pitchFamily="2" charset="-34"/>
              </a:defRPr>
            </a:lvl1pPr>
          </a:lstStyle>
          <a:p>
            <a:pPr>
              <a:lnSpc>
                <a:spcPct val="150000"/>
              </a:lnSpc>
            </a:pPr>
            <a:r>
              <a:rPr lang="en-US" sz="3200" dirty="0"/>
              <a:t>Mathematics</a:t>
            </a:r>
          </a:p>
        </p:txBody>
      </p:sp>
      <p:pic>
        <p:nvPicPr>
          <p:cNvPr id="21" name="Picture 20">
            <a:extLst>
              <a:ext uri="{FF2B5EF4-FFF2-40B4-BE49-F238E27FC236}">
                <a16:creationId xmlns:a16="http://schemas.microsoft.com/office/drawing/2014/main" id="{9CF48AEF-5FFB-32EE-E915-CAD870537406}"/>
              </a:ext>
            </a:extLst>
          </p:cNvPr>
          <p:cNvPicPr>
            <a:picLocks noChangeAspect="1"/>
          </p:cNvPicPr>
          <p:nvPr/>
        </p:nvPicPr>
        <p:blipFill>
          <a:blip r:embed="rId4"/>
          <a:stretch>
            <a:fillRect/>
          </a:stretch>
        </p:blipFill>
        <p:spPr>
          <a:xfrm>
            <a:off x="10312793" y="6438900"/>
            <a:ext cx="6851257" cy="3048000"/>
          </a:xfrm>
          <a:prstGeom prst="rect">
            <a:avLst/>
          </a:prstGeom>
        </p:spPr>
      </p:pic>
      <p:sp>
        <p:nvSpPr>
          <p:cNvPr id="22" name="Title 2">
            <a:extLst>
              <a:ext uri="{FF2B5EF4-FFF2-40B4-BE49-F238E27FC236}">
                <a16:creationId xmlns:a16="http://schemas.microsoft.com/office/drawing/2014/main" id="{5BAC2581-41D7-610B-535C-98361D56B890}"/>
              </a:ext>
            </a:extLst>
          </p:cNvPr>
          <p:cNvSpPr txBox="1">
            <a:spLocks/>
          </p:cNvSpPr>
          <p:nvPr/>
        </p:nvSpPr>
        <p:spPr>
          <a:xfrm>
            <a:off x="12439650" y="5829608"/>
            <a:ext cx="2819400" cy="638021"/>
          </a:xfrm>
          <a:prstGeom prst="rect">
            <a:avLst/>
          </a:prstGeom>
        </p:spPr>
        <p:txBody>
          <a:bodyPr vert="horz" lIns="91440" tIns="45720" rIns="91440" bIns="45720" rtlCol="0" anchor="ctr">
            <a:normAutofit fontScale="85000" lnSpcReduction="10000"/>
          </a:bodyPr>
          <a:lstStyle>
            <a:lvl1pPr algn="l" defTabSz="914400" rtl="0" eaLnBrk="1" latinLnBrk="0" hangingPunct="1">
              <a:spcBef>
                <a:spcPct val="0"/>
              </a:spcBef>
              <a:buNone/>
              <a:defRPr sz="4400" b="1" kern="1200">
                <a:solidFill>
                  <a:schemeClr val="tx1"/>
                </a:solidFill>
                <a:latin typeface="Kanit SemiBold" pitchFamily="2" charset="-34"/>
                <a:ea typeface="+mj-ea"/>
                <a:cs typeface="Kanit SemiBold" pitchFamily="2" charset="-34"/>
              </a:defRPr>
            </a:lvl1pPr>
          </a:lstStyle>
          <a:p>
            <a:pPr>
              <a:lnSpc>
                <a:spcPct val="150000"/>
              </a:lnSpc>
            </a:pPr>
            <a:r>
              <a:rPr lang="en-US" sz="3200" dirty="0" err="1"/>
              <a:t>Pragramming</a:t>
            </a:r>
            <a:endParaRPr lang="en-US" sz="3200" dirty="0"/>
          </a:p>
        </p:txBody>
      </p:sp>
    </p:spTree>
    <p:extLst>
      <p:ext uri="{BB962C8B-B14F-4D97-AF65-F5344CB8AC3E}">
        <p14:creationId xmlns:p14="http://schemas.microsoft.com/office/powerpoint/2010/main" val="33388496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DE3F61-D517-4399-3889-C013AD3161B9}"/>
              </a:ext>
            </a:extLst>
          </p:cNvPr>
          <p:cNvSpPr>
            <a:spLocks noGrp="1"/>
          </p:cNvSpPr>
          <p:nvPr>
            <p:ph type="sldNum" sz="quarter" idx="12"/>
          </p:nvPr>
        </p:nvSpPr>
        <p:spPr/>
        <p:txBody>
          <a:bodyPr/>
          <a:lstStyle/>
          <a:p>
            <a:fld id="{B6F15528-21DE-4FAA-801E-634DDDAF4B2B}" type="slidenum">
              <a:rPr lang="en-US" smtClean="0"/>
              <a:pPr/>
              <a:t>112</a:t>
            </a:fld>
            <a:endParaRPr lang="en-US" dirty="0"/>
          </a:p>
        </p:txBody>
      </p:sp>
      <p:sp>
        <p:nvSpPr>
          <p:cNvPr id="3" name="Title 2">
            <a:extLst>
              <a:ext uri="{FF2B5EF4-FFF2-40B4-BE49-F238E27FC236}">
                <a16:creationId xmlns:a16="http://schemas.microsoft.com/office/drawing/2014/main" id="{2E81C802-A951-3F33-0450-7C69621F69CA}"/>
              </a:ext>
            </a:extLst>
          </p:cNvPr>
          <p:cNvSpPr>
            <a:spLocks noGrp="1"/>
          </p:cNvSpPr>
          <p:nvPr>
            <p:ph type="title"/>
          </p:nvPr>
        </p:nvSpPr>
        <p:spPr/>
        <p:txBody>
          <a:bodyPr/>
          <a:lstStyle/>
          <a:p>
            <a:r>
              <a:rPr lang="en-US" dirty="0"/>
              <a:t>Concatenate</a:t>
            </a:r>
          </a:p>
        </p:txBody>
      </p:sp>
      <p:pic>
        <p:nvPicPr>
          <p:cNvPr id="1026" name="Picture 2">
            <a:extLst>
              <a:ext uri="{FF2B5EF4-FFF2-40B4-BE49-F238E27FC236}">
                <a16:creationId xmlns:a16="http://schemas.microsoft.com/office/drawing/2014/main" id="{97A5B919-2615-AF3B-40BA-16A335BD62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0" y="2590800"/>
            <a:ext cx="5486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6550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E3197-AFD0-0055-D3B8-67AC01AE9112}"/>
              </a:ext>
            </a:extLst>
          </p:cNvPr>
          <p:cNvSpPr>
            <a:spLocks noGrp="1"/>
          </p:cNvSpPr>
          <p:nvPr>
            <p:ph type="sldNum" sz="quarter" idx="12"/>
          </p:nvPr>
        </p:nvSpPr>
        <p:spPr/>
        <p:txBody>
          <a:bodyPr/>
          <a:lstStyle/>
          <a:p>
            <a:fld id="{B6F15528-21DE-4FAA-801E-634DDDAF4B2B}" type="slidenum">
              <a:rPr lang="en-US" smtClean="0"/>
              <a:pPr/>
              <a:t>113</a:t>
            </a:fld>
            <a:endParaRPr lang="en-US" dirty="0"/>
          </a:p>
        </p:txBody>
      </p:sp>
      <p:sp>
        <p:nvSpPr>
          <p:cNvPr id="3" name="Title 2">
            <a:extLst>
              <a:ext uri="{FF2B5EF4-FFF2-40B4-BE49-F238E27FC236}">
                <a16:creationId xmlns:a16="http://schemas.microsoft.com/office/drawing/2014/main" id="{73E07670-D529-2CF0-1424-A39B8C0D2DB5}"/>
              </a:ext>
            </a:extLst>
          </p:cNvPr>
          <p:cNvSpPr>
            <a:spLocks noGrp="1"/>
          </p:cNvSpPr>
          <p:nvPr>
            <p:ph type="title"/>
          </p:nvPr>
        </p:nvSpPr>
        <p:spPr/>
        <p:txBody>
          <a:bodyPr/>
          <a:lstStyle/>
          <a:p>
            <a:r>
              <a:rPr lang="en-US" dirty="0"/>
              <a:t>Matrices</a:t>
            </a:r>
          </a:p>
        </p:txBody>
      </p:sp>
      <p:pic>
        <p:nvPicPr>
          <p:cNvPr id="8" name="Picture 2" descr="Matrix with 4 columns and 3 rows">
            <a:extLst>
              <a:ext uri="{FF2B5EF4-FFF2-40B4-BE49-F238E27FC236}">
                <a16:creationId xmlns:a16="http://schemas.microsoft.com/office/drawing/2014/main" id="{85707975-AF71-4F43-6956-042693B0DFB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5833" r="39584"/>
          <a:stretch/>
        </p:blipFill>
        <p:spPr bwMode="auto">
          <a:xfrm>
            <a:off x="11201400" y="4076700"/>
            <a:ext cx="5861538" cy="304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0F1CEF4-1F84-F3D0-E93E-00CE856C814D}"/>
              </a:ext>
            </a:extLst>
          </p:cNvPr>
          <p:cNvSpPr txBox="1"/>
          <p:nvPr/>
        </p:nvSpPr>
        <p:spPr>
          <a:xfrm>
            <a:off x="13258800" y="2781300"/>
            <a:ext cx="2071687" cy="646331"/>
          </a:xfrm>
          <a:prstGeom prst="rect">
            <a:avLst/>
          </a:prstGeom>
          <a:noFill/>
        </p:spPr>
        <p:txBody>
          <a:bodyPr wrap="square">
            <a:spAutoFit/>
          </a:bodyPr>
          <a:lstStyle/>
          <a:p>
            <a:pPr algn="ctr"/>
            <a:r>
              <a:rPr lang="en-US" sz="3600" b="1" dirty="0">
                <a:solidFill>
                  <a:srgbClr val="FF0000"/>
                </a:solidFill>
                <a:latin typeface="Kanit Light" panose="020B0604020202020204" charset="-34"/>
                <a:cs typeface="Kanit Light" panose="020B0604020202020204" charset="-34"/>
              </a:rPr>
              <a:t>Matrices</a:t>
            </a:r>
          </a:p>
        </p:txBody>
      </p:sp>
      <p:pic>
        <p:nvPicPr>
          <p:cNvPr id="12" name="Picture 2" descr="Matrix with 4 columns and 3 rows">
            <a:extLst>
              <a:ext uri="{FF2B5EF4-FFF2-40B4-BE49-F238E27FC236}">
                <a16:creationId xmlns:a16="http://schemas.microsoft.com/office/drawing/2014/main" id="{B01E6AEC-39AF-C97F-5376-3FB32627CD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833" r="89005"/>
          <a:stretch/>
        </p:blipFill>
        <p:spPr bwMode="auto">
          <a:xfrm>
            <a:off x="6457950" y="4199424"/>
            <a:ext cx="10668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trix with 4 columns and 3 rows">
            <a:extLst>
              <a:ext uri="{FF2B5EF4-FFF2-40B4-BE49-F238E27FC236}">
                <a16:creationId xmlns:a16="http://schemas.microsoft.com/office/drawing/2014/main" id="{C4E9C22A-12AB-C5A1-5A14-959A79331B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18" t="46171" r="41687" b="-338"/>
          <a:stretch/>
        </p:blipFill>
        <p:spPr bwMode="auto">
          <a:xfrm>
            <a:off x="8305800" y="4180374"/>
            <a:ext cx="10668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3A2206-6487-CE2A-1E64-3178497BF047}"/>
              </a:ext>
            </a:extLst>
          </p:cNvPr>
          <p:cNvSpPr txBox="1"/>
          <p:nvPr/>
        </p:nvSpPr>
        <p:spPr>
          <a:xfrm>
            <a:off x="7741630" y="4405938"/>
            <a:ext cx="450764" cy="707886"/>
          </a:xfrm>
          <a:prstGeom prst="rect">
            <a:avLst/>
          </a:prstGeom>
          <a:noFill/>
        </p:spPr>
        <p:txBody>
          <a:bodyPr wrap="none" rtlCol="0">
            <a:spAutoFit/>
          </a:bodyPr>
          <a:lstStyle/>
          <a:p>
            <a:r>
              <a:rPr lang="en-US" sz="4000" dirty="0">
                <a:latin typeface="Kanit Medium" pitchFamily="2" charset="-34"/>
                <a:cs typeface="Kanit Medium" pitchFamily="2" charset="-34"/>
              </a:rPr>
              <a:t>5</a:t>
            </a:r>
          </a:p>
        </p:txBody>
      </p:sp>
      <p:sp>
        <p:nvSpPr>
          <p:cNvPr id="15" name="TextBox 14">
            <a:extLst>
              <a:ext uri="{FF2B5EF4-FFF2-40B4-BE49-F238E27FC236}">
                <a16:creationId xmlns:a16="http://schemas.microsoft.com/office/drawing/2014/main" id="{D60B9AD9-C5E1-E961-C994-5B6525B2D53F}"/>
              </a:ext>
            </a:extLst>
          </p:cNvPr>
          <p:cNvSpPr txBox="1"/>
          <p:nvPr/>
        </p:nvSpPr>
        <p:spPr>
          <a:xfrm>
            <a:off x="7625412" y="5217081"/>
            <a:ext cx="683200" cy="707886"/>
          </a:xfrm>
          <a:prstGeom prst="rect">
            <a:avLst/>
          </a:prstGeom>
          <a:noFill/>
        </p:spPr>
        <p:txBody>
          <a:bodyPr wrap="none" rtlCol="0">
            <a:spAutoFit/>
          </a:bodyPr>
          <a:lstStyle/>
          <a:p>
            <a:r>
              <a:rPr lang="en-US" sz="4000" dirty="0">
                <a:latin typeface="Kanit Medium" pitchFamily="2" charset="-34"/>
                <a:cs typeface="Kanit Medium" pitchFamily="2" charset="-34"/>
              </a:rPr>
              <a:t>-2</a:t>
            </a:r>
          </a:p>
        </p:txBody>
      </p:sp>
      <p:sp>
        <p:nvSpPr>
          <p:cNvPr id="17" name="TextBox 16">
            <a:extLst>
              <a:ext uri="{FF2B5EF4-FFF2-40B4-BE49-F238E27FC236}">
                <a16:creationId xmlns:a16="http://schemas.microsoft.com/office/drawing/2014/main" id="{3968E521-37FF-C90F-1FDE-2EC23B68FF9D}"/>
              </a:ext>
            </a:extLst>
          </p:cNvPr>
          <p:cNvSpPr txBox="1"/>
          <p:nvPr/>
        </p:nvSpPr>
        <p:spPr>
          <a:xfrm>
            <a:off x="7735218" y="6066324"/>
            <a:ext cx="463588" cy="707886"/>
          </a:xfrm>
          <a:prstGeom prst="rect">
            <a:avLst/>
          </a:prstGeom>
          <a:noFill/>
        </p:spPr>
        <p:txBody>
          <a:bodyPr wrap="none" rtlCol="0">
            <a:spAutoFit/>
          </a:bodyPr>
          <a:lstStyle/>
          <a:p>
            <a:r>
              <a:rPr lang="en-US" sz="4000" dirty="0">
                <a:latin typeface="Kanit Medium" pitchFamily="2" charset="-34"/>
                <a:cs typeface="Kanit Medium" pitchFamily="2" charset="-34"/>
              </a:rPr>
              <a:t>4</a:t>
            </a:r>
          </a:p>
        </p:txBody>
      </p:sp>
      <p:pic>
        <p:nvPicPr>
          <p:cNvPr id="18" name="Picture 2" descr="Matrix with 4 columns and 3 rows">
            <a:extLst>
              <a:ext uri="{FF2B5EF4-FFF2-40B4-BE49-F238E27FC236}">
                <a16:creationId xmlns:a16="http://schemas.microsoft.com/office/drawing/2014/main" id="{E3D8FE22-7121-AD06-A7CF-9807E24297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833" r="89005"/>
          <a:stretch/>
        </p:blipFill>
        <p:spPr bwMode="auto">
          <a:xfrm>
            <a:off x="1505868" y="4305300"/>
            <a:ext cx="10668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atrix with 4 columns and 3 rows">
            <a:extLst>
              <a:ext uri="{FF2B5EF4-FFF2-40B4-BE49-F238E27FC236}">
                <a16:creationId xmlns:a16="http://schemas.microsoft.com/office/drawing/2014/main" id="{A103F13C-78B1-BF6E-93DE-3902CF8622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18" t="46171" r="41687" b="-338"/>
          <a:stretch/>
        </p:blipFill>
        <p:spPr bwMode="auto">
          <a:xfrm>
            <a:off x="3353718" y="4286250"/>
            <a:ext cx="10668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A9D9600-D174-BC2F-9390-92D52D1B739C}"/>
              </a:ext>
            </a:extLst>
          </p:cNvPr>
          <p:cNvSpPr txBox="1"/>
          <p:nvPr/>
        </p:nvSpPr>
        <p:spPr>
          <a:xfrm>
            <a:off x="2618026" y="4509195"/>
            <a:ext cx="622286" cy="707886"/>
          </a:xfrm>
          <a:prstGeom prst="rect">
            <a:avLst/>
          </a:prstGeom>
          <a:noFill/>
        </p:spPr>
        <p:txBody>
          <a:bodyPr wrap="none" rtlCol="0">
            <a:spAutoFit/>
          </a:bodyPr>
          <a:lstStyle/>
          <a:p>
            <a:r>
              <a:rPr lang="en-US" sz="4000" dirty="0">
                <a:latin typeface="Kanit Medium" pitchFamily="2" charset="-34"/>
                <a:cs typeface="Kanit Medium" pitchFamily="2" charset="-34"/>
              </a:rPr>
              <a:t>15</a:t>
            </a:r>
          </a:p>
        </p:txBody>
      </p:sp>
      <p:sp>
        <p:nvSpPr>
          <p:cNvPr id="26" name="TextBox 25">
            <a:extLst>
              <a:ext uri="{FF2B5EF4-FFF2-40B4-BE49-F238E27FC236}">
                <a16:creationId xmlns:a16="http://schemas.microsoft.com/office/drawing/2014/main" id="{EC6FD1EC-21D5-1406-5E1E-104953263BAA}"/>
              </a:ext>
            </a:extLst>
          </p:cNvPr>
          <p:cNvSpPr txBox="1"/>
          <p:nvPr/>
        </p:nvSpPr>
        <p:spPr>
          <a:xfrm>
            <a:off x="6931168" y="3066917"/>
            <a:ext cx="2071687" cy="646331"/>
          </a:xfrm>
          <a:prstGeom prst="rect">
            <a:avLst/>
          </a:prstGeom>
          <a:noFill/>
        </p:spPr>
        <p:txBody>
          <a:bodyPr wrap="square">
            <a:spAutoFit/>
          </a:bodyPr>
          <a:lstStyle/>
          <a:p>
            <a:pPr algn="ctr"/>
            <a:r>
              <a:rPr lang="en-US" sz="3600" b="1" dirty="0">
                <a:solidFill>
                  <a:srgbClr val="0070C0"/>
                </a:solidFill>
                <a:latin typeface="Kanit Light" panose="020B0604020202020204" charset="-34"/>
                <a:cs typeface="Kanit Light" panose="020B0604020202020204" charset="-34"/>
              </a:rPr>
              <a:t>Vector</a:t>
            </a:r>
          </a:p>
        </p:txBody>
      </p:sp>
      <p:sp>
        <p:nvSpPr>
          <p:cNvPr id="27" name="TextBox 26">
            <a:extLst>
              <a:ext uri="{FF2B5EF4-FFF2-40B4-BE49-F238E27FC236}">
                <a16:creationId xmlns:a16="http://schemas.microsoft.com/office/drawing/2014/main" id="{E22F0D19-9A5F-B608-6587-10F2576509E6}"/>
              </a:ext>
            </a:extLst>
          </p:cNvPr>
          <p:cNvSpPr txBox="1"/>
          <p:nvPr/>
        </p:nvSpPr>
        <p:spPr>
          <a:xfrm>
            <a:off x="2039268" y="3328646"/>
            <a:ext cx="2071687" cy="646331"/>
          </a:xfrm>
          <a:prstGeom prst="rect">
            <a:avLst/>
          </a:prstGeom>
          <a:noFill/>
        </p:spPr>
        <p:txBody>
          <a:bodyPr wrap="square">
            <a:spAutoFit/>
          </a:bodyPr>
          <a:lstStyle/>
          <a:p>
            <a:pPr algn="ctr"/>
            <a:r>
              <a:rPr lang="en-US" sz="3600" b="1" dirty="0">
                <a:solidFill>
                  <a:schemeClr val="accent6">
                    <a:lumMod val="50000"/>
                  </a:schemeClr>
                </a:solidFill>
                <a:latin typeface="Kanit Light" panose="020B0604020202020204" charset="-34"/>
                <a:cs typeface="Kanit Light" panose="020B0604020202020204" charset="-34"/>
              </a:rPr>
              <a:t>Scalar</a:t>
            </a:r>
          </a:p>
        </p:txBody>
      </p:sp>
      <p:sp>
        <p:nvSpPr>
          <p:cNvPr id="28" name="TextBox 27">
            <a:extLst>
              <a:ext uri="{FF2B5EF4-FFF2-40B4-BE49-F238E27FC236}">
                <a16:creationId xmlns:a16="http://schemas.microsoft.com/office/drawing/2014/main" id="{D18A73F3-95B8-9E37-207B-8BCB6A7B01D1}"/>
              </a:ext>
            </a:extLst>
          </p:cNvPr>
          <p:cNvSpPr txBox="1"/>
          <p:nvPr/>
        </p:nvSpPr>
        <p:spPr>
          <a:xfrm>
            <a:off x="6912118" y="8014812"/>
            <a:ext cx="2071687" cy="646331"/>
          </a:xfrm>
          <a:prstGeom prst="rect">
            <a:avLst/>
          </a:prstGeom>
          <a:noFill/>
        </p:spPr>
        <p:txBody>
          <a:bodyPr wrap="square">
            <a:spAutoFit/>
          </a:bodyPr>
          <a:lstStyle/>
          <a:p>
            <a:pPr algn="ctr"/>
            <a:r>
              <a:rPr lang="en-US" sz="3600" b="1" dirty="0">
                <a:solidFill>
                  <a:srgbClr val="0070C0"/>
                </a:solidFill>
                <a:latin typeface="Kanit Light" panose="020B0604020202020204" charset="-34"/>
                <a:cs typeface="Kanit Light" panose="020B0604020202020204" charset="-34"/>
              </a:rPr>
              <a:t>1D</a:t>
            </a:r>
          </a:p>
        </p:txBody>
      </p:sp>
      <p:sp>
        <p:nvSpPr>
          <p:cNvPr id="29" name="TextBox 28">
            <a:extLst>
              <a:ext uri="{FF2B5EF4-FFF2-40B4-BE49-F238E27FC236}">
                <a16:creationId xmlns:a16="http://schemas.microsoft.com/office/drawing/2014/main" id="{2C214BB9-8227-60F7-925E-70DEF6E6FFD7}"/>
              </a:ext>
            </a:extLst>
          </p:cNvPr>
          <p:cNvSpPr txBox="1"/>
          <p:nvPr/>
        </p:nvSpPr>
        <p:spPr>
          <a:xfrm>
            <a:off x="13258800" y="8014812"/>
            <a:ext cx="2071687" cy="646331"/>
          </a:xfrm>
          <a:prstGeom prst="rect">
            <a:avLst/>
          </a:prstGeom>
          <a:noFill/>
        </p:spPr>
        <p:txBody>
          <a:bodyPr wrap="square">
            <a:spAutoFit/>
          </a:bodyPr>
          <a:lstStyle/>
          <a:p>
            <a:pPr algn="ctr"/>
            <a:r>
              <a:rPr lang="en-US" sz="3600" b="1" dirty="0">
                <a:solidFill>
                  <a:srgbClr val="FF0000"/>
                </a:solidFill>
                <a:latin typeface="Kanit Light" panose="020B0604020202020204" charset="-34"/>
                <a:cs typeface="Kanit Light" panose="020B0604020202020204" charset="-34"/>
              </a:rPr>
              <a:t>2D</a:t>
            </a:r>
          </a:p>
        </p:txBody>
      </p:sp>
      <p:sp>
        <p:nvSpPr>
          <p:cNvPr id="30" name="TextBox 29">
            <a:extLst>
              <a:ext uri="{FF2B5EF4-FFF2-40B4-BE49-F238E27FC236}">
                <a16:creationId xmlns:a16="http://schemas.microsoft.com/office/drawing/2014/main" id="{21B01F81-51DF-1D11-C436-07961544AF25}"/>
              </a:ext>
            </a:extLst>
          </p:cNvPr>
          <p:cNvSpPr txBox="1"/>
          <p:nvPr/>
        </p:nvSpPr>
        <p:spPr>
          <a:xfrm>
            <a:off x="2064847" y="8014812"/>
            <a:ext cx="2071687" cy="646331"/>
          </a:xfrm>
          <a:prstGeom prst="rect">
            <a:avLst/>
          </a:prstGeom>
          <a:noFill/>
        </p:spPr>
        <p:txBody>
          <a:bodyPr wrap="square">
            <a:spAutoFit/>
          </a:bodyPr>
          <a:lstStyle/>
          <a:p>
            <a:pPr algn="ctr"/>
            <a:r>
              <a:rPr lang="en-US" sz="3600" b="1" dirty="0">
                <a:solidFill>
                  <a:schemeClr val="accent6">
                    <a:lumMod val="50000"/>
                  </a:schemeClr>
                </a:solidFill>
                <a:latin typeface="Kanit Light" panose="020B0604020202020204" charset="-34"/>
                <a:cs typeface="Kanit Light" panose="020B0604020202020204" charset="-34"/>
              </a:rPr>
              <a:t>0D</a:t>
            </a:r>
          </a:p>
        </p:txBody>
      </p:sp>
    </p:spTree>
    <p:extLst>
      <p:ext uri="{BB962C8B-B14F-4D97-AF65-F5344CB8AC3E}">
        <p14:creationId xmlns:p14="http://schemas.microsoft.com/office/powerpoint/2010/main" val="2676237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4606EB-2BBB-5F2A-659D-DC1CB820BF26}"/>
              </a:ext>
            </a:extLst>
          </p:cNvPr>
          <p:cNvSpPr>
            <a:spLocks noGrp="1"/>
          </p:cNvSpPr>
          <p:nvPr>
            <p:ph type="sldNum" sz="quarter" idx="12"/>
          </p:nvPr>
        </p:nvSpPr>
        <p:spPr/>
        <p:txBody>
          <a:bodyPr/>
          <a:lstStyle/>
          <a:p>
            <a:fld id="{B6F15528-21DE-4FAA-801E-634DDDAF4B2B}" type="slidenum">
              <a:rPr lang="en-US" smtClean="0"/>
              <a:pPr/>
              <a:t>114</a:t>
            </a:fld>
            <a:endParaRPr lang="en-US" dirty="0"/>
          </a:p>
        </p:txBody>
      </p:sp>
      <p:sp>
        <p:nvSpPr>
          <p:cNvPr id="3" name="Title 2">
            <a:extLst>
              <a:ext uri="{FF2B5EF4-FFF2-40B4-BE49-F238E27FC236}">
                <a16:creationId xmlns:a16="http://schemas.microsoft.com/office/drawing/2014/main" id="{BB34918E-D87A-EE81-1CDF-2D6D7D3974BF}"/>
              </a:ext>
            </a:extLst>
          </p:cNvPr>
          <p:cNvSpPr>
            <a:spLocks noGrp="1"/>
          </p:cNvSpPr>
          <p:nvPr>
            <p:ph type="title"/>
          </p:nvPr>
        </p:nvSpPr>
        <p:spPr/>
        <p:txBody>
          <a:bodyPr/>
          <a:lstStyle/>
          <a:p>
            <a:r>
              <a:rPr lang="en-US" dirty="0"/>
              <a:t>Addition / Subtraction</a:t>
            </a:r>
          </a:p>
        </p:txBody>
      </p:sp>
      <p:sp>
        <p:nvSpPr>
          <p:cNvPr id="4" name="Content Placeholder 3">
            <a:extLst>
              <a:ext uri="{FF2B5EF4-FFF2-40B4-BE49-F238E27FC236}">
                <a16:creationId xmlns:a16="http://schemas.microsoft.com/office/drawing/2014/main" id="{D2EC72BA-7909-329A-E436-7D94A105AB0C}"/>
              </a:ext>
            </a:extLst>
          </p:cNvPr>
          <p:cNvSpPr>
            <a:spLocks noGrp="1"/>
          </p:cNvSpPr>
          <p:nvPr>
            <p:ph idx="1"/>
          </p:nvPr>
        </p:nvSpPr>
        <p:spPr/>
        <p:txBody>
          <a:bodyPr/>
          <a:lstStyle/>
          <a:p>
            <a:r>
              <a:rPr lang="en-US" dirty="0"/>
              <a:t>Very Easy </a:t>
            </a:r>
          </a:p>
          <a:p>
            <a:r>
              <a:rPr lang="en-US" dirty="0"/>
              <a:t>The 2 matrices </a:t>
            </a:r>
            <a:r>
              <a:rPr lang="en-US" u="sng" dirty="0">
                <a:solidFill>
                  <a:srgbClr val="FF0000"/>
                </a:solidFill>
              </a:rPr>
              <a:t>must have to same dimensions</a:t>
            </a:r>
          </a:p>
        </p:txBody>
      </p:sp>
      <p:pic>
        <p:nvPicPr>
          <p:cNvPr id="5" name="Picture 2" descr="Add and Subtract Matrices">
            <a:extLst>
              <a:ext uri="{FF2B5EF4-FFF2-40B4-BE49-F238E27FC236}">
                <a16:creationId xmlns:a16="http://schemas.microsoft.com/office/drawing/2014/main" id="{F4754290-DB7F-6A82-7970-FA2A8B8C4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39" t="15045" r="4746" b="5711"/>
          <a:stretch/>
        </p:blipFill>
        <p:spPr bwMode="auto">
          <a:xfrm>
            <a:off x="4343400" y="2894380"/>
            <a:ext cx="8915400" cy="666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9378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CAE35-399D-85C5-9E15-4BA60D8ECE3E}"/>
              </a:ext>
            </a:extLst>
          </p:cNvPr>
          <p:cNvSpPr>
            <a:spLocks noGrp="1"/>
          </p:cNvSpPr>
          <p:nvPr>
            <p:ph type="sldNum" sz="quarter" idx="12"/>
          </p:nvPr>
        </p:nvSpPr>
        <p:spPr/>
        <p:txBody>
          <a:bodyPr/>
          <a:lstStyle/>
          <a:p>
            <a:fld id="{B6F15528-21DE-4FAA-801E-634DDDAF4B2B}" type="slidenum">
              <a:rPr lang="en-US" smtClean="0"/>
              <a:pPr/>
              <a:t>115</a:t>
            </a:fld>
            <a:endParaRPr lang="en-US" dirty="0"/>
          </a:p>
        </p:txBody>
      </p:sp>
      <p:sp>
        <p:nvSpPr>
          <p:cNvPr id="3" name="Title 2">
            <a:extLst>
              <a:ext uri="{FF2B5EF4-FFF2-40B4-BE49-F238E27FC236}">
                <a16:creationId xmlns:a16="http://schemas.microsoft.com/office/drawing/2014/main" id="{E8A6B56D-0BA1-6979-52D6-5D9CED98D78A}"/>
              </a:ext>
            </a:extLst>
          </p:cNvPr>
          <p:cNvSpPr>
            <a:spLocks noGrp="1"/>
          </p:cNvSpPr>
          <p:nvPr>
            <p:ph type="title"/>
          </p:nvPr>
        </p:nvSpPr>
        <p:spPr/>
        <p:txBody>
          <a:bodyPr/>
          <a:lstStyle/>
          <a:p>
            <a:r>
              <a:rPr lang="en-US" dirty="0"/>
              <a:t>Transpose</a:t>
            </a:r>
          </a:p>
        </p:txBody>
      </p:sp>
      <p:pic>
        <p:nvPicPr>
          <p:cNvPr id="4098" name="Picture 2" descr="Transpose of Matrix - Meaning, Properties, Examples">
            <a:extLst>
              <a:ext uri="{FF2B5EF4-FFF2-40B4-BE49-F238E27FC236}">
                <a16:creationId xmlns:a16="http://schemas.microsoft.com/office/drawing/2014/main" id="{621CE91C-EC64-A365-D792-28C5F16CFD6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7986"/>
          <a:stretch/>
        </p:blipFill>
        <p:spPr bwMode="auto">
          <a:xfrm>
            <a:off x="1371600" y="2247900"/>
            <a:ext cx="16168483"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030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964FD-5F26-801F-55C3-2BA0B3F20D42}"/>
              </a:ext>
            </a:extLst>
          </p:cNvPr>
          <p:cNvSpPr>
            <a:spLocks noGrp="1"/>
          </p:cNvSpPr>
          <p:nvPr>
            <p:ph type="sldNum" sz="quarter" idx="12"/>
          </p:nvPr>
        </p:nvSpPr>
        <p:spPr/>
        <p:txBody>
          <a:bodyPr/>
          <a:lstStyle/>
          <a:p>
            <a:fld id="{B6F15528-21DE-4FAA-801E-634DDDAF4B2B}" type="slidenum">
              <a:rPr lang="en-US" smtClean="0"/>
              <a:pPr/>
              <a:t>116</a:t>
            </a:fld>
            <a:endParaRPr lang="en-US" dirty="0"/>
          </a:p>
        </p:txBody>
      </p:sp>
      <p:sp>
        <p:nvSpPr>
          <p:cNvPr id="3" name="Title 2">
            <a:extLst>
              <a:ext uri="{FF2B5EF4-FFF2-40B4-BE49-F238E27FC236}">
                <a16:creationId xmlns:a16="http://schemas.microsoft.com/office/drawing/2014/main" id="{16914DB8-0170-9BE0-B37A-E5881113A9B0}"/>
              </a:ext>
            </a:extLst>
          </p:cNvPr>
          <p:cNvSpPr>
            <a:spLocks noGrp="1"/>
          </p:cNvSpPr>
          <p:nvPr>
            <p:ph type="title"/>
          </p:nvPr>
        </p:nvSpPr>
        <p:spPr/>
        <p:txBody>
          <a:bodyPr/>
          <a:lstStyle/>
          <a:p>
            <a:r>
              <a:rPr lang="en-US" dirty="0"/>
              <a:t>Dot product</a:t>
            </a:r>
          </a:p>
        </p:txBody>
      </p:sp>
      <p:pic>
        <p:nvPicPr>
          <p:cNvPr id="5122" name="Picture 2" descr="Linear Algebra, dot product">
            <a:extLst>
              <a:ext uri="{FF2B5EF4-FFF2-40B4-BE49-F238E27FC236}">
                <a16:creationId xmlns:a16="http://schemas.microsoft.com/office/drawing/2014/main" id="{850229D8-83FA-A7CD-FC45-1C8153243F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3339" y="4686300"/>
            <a:ext cx="10029722" cy="37807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A7F10A5-65D1-7F63-0AF2-2032F677FBD4}"/>
              </a:ext>
            </a:extLst>
          </p:cNvPr>
          <p:cNvSpPr txBox="1"/>
          <p:nvPr/>
        </p:nvSpPr>
        <p:spPr>
          <a:xfrm>
            <a:off x="-23446" y="1247929"/>
            <a:ext cx="2071687" cy="646331"/>
          </a:xfrm>
          <a:prstGeom prst="rect">
            <a:avLst/>
          </a:prstGeom>
          <a:noFill/>
        </p:spPr>
        <p:txBody>
          <a:bodyPr wrap="square">
            <a:spAutoFit/>
          </a:bodyPr>
          <a:lstStyle/>
          <a:p>
            <a:pPr algn="ctr"/>
            <a:r>
              <a:rPr lang="en-US" sz="3600" b="1" dirty="0">
                <a:solidFill>
                  <a:srgbClr val="0070C0"/>
                </a:solidFill>
                <a:latin typeface="Kanit Light" panose="020B0604020202020204" charset="-34"/>
                <a:cs typeface="Kanit Light" panose="020B0604020202020204" charset="-34"/>
              </a:rPr>
              <a:t>Vector</a:t>
            </a:r>
          </a:p>
        </p:txBody>
      </p:sp>
    </p:spTree>
    <p:extLst>
      <p:ext uri="{BB962C8B-B14F-4D97-AF65-F5344CB8AC3E}">
        <p14:creationId xmlns:p14="http://schemas.microsoft.com/office/powerpoint/2010/main" val="25973376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964FD-5F26-801F-55C3-2BA0B3F20D42}"/>
              </a:ext>
            </a:extLst>
          </p:cNvPr>
          <p:cNvSpPr>
            <a:spLocks noGrp="1"/>
          </p:cNvSpPr>
          <p:nvPr>
            <p:ph type="sldNum" sz="quarter" idx="12"/>
          </p:nvPr>
        </p:nvSpPr>
        <p:spPr/>
        <p:txBody>
          <a:bodyPr/>
          <a:lstStyle/>
          <a:p>
            <a:fld id="{B6F15528-21DE-4FAA-801E-634DDDAF4B2B}" type="slidenum">
              <a:rPr lang="en-US" smtClean="0"/>
              <a:pPr/>
              <a:t>117</a:t>
            </a:fld>
            <a:endParaRPr lang="en-US" dirty="0"/>
          </a:p>
        </p:txBody>
      </p:sp>
      <p:sp>
        <p:nvSpPr>
          <p:cNvPr id="3" name="Title 2">
            <a:extLst>
              <a:ext uri="{FF2B5EF4-FFF2-40B4-BE49-F238E27FC236}">
                <a16:creationId xmlns:a16="http://schemas.microsoft.com/office/drawing/2014/main" id="{16914DB8-0170-9BE0-B37A-E5881113A9B0}"/>
              </a:ext>
            </a:extLst>
          </p:cNvPr>
          <p:cNvSpPr>
            <a:spLocks noGrp="1"/>
          </p:cNvSpPr>
          <p:nvPr>
            <p:ph type="title"/>
          </p:nvPr>
        </p:nvSpPr>
        <p:spPr/>
        <p:txBody>
          <a:bodyPr/>
          <a:lstStyle/>
          <a:p>
            <a:r>
              <a:rPr lang="en-US" dirty="0"/>
              <a:t>Dot product</a:t>
            </a:r>
          </a:p>
        </p:txBody>
      </p:sp>
      <p:sp>
        <p:nvSpPr>
          <p:cNvPr id="4" name="TextBox 3">
            <a:extLst>
              <a:ext uri="{FF2B5EF4-FFF2-40B4-BE49-F238E27FC236}">
                <a16:creationId xmlns:a16="http://schemas.microsoft.com/office/drawing/2014/main" id="{CDA5B6FB-C72D-9E2A-F8F4-972E16F2288F}"/>
              </a:ext>
            </a:extLst>
          </p:cNvPr>
          <p:cNvSpPr txBox="1"/>
          <p:nvPr/>
        </p:nvSpPr>
        <p:spPr>
          <a:xfrm>
            <a:off x="228600" y="1189336"/>
            <a:ext cx="2071687" cy="646331"/>
          </a:xfrm>
          <a:prstGeom prst="rect">
            <a:avLst/>
          </a:prstGeom>
          <a:noFill/>
        </p:spPr>
        <p:txBody>
          <a:bodyPr wrap="square">
            <a:spAutoFit/>
          </a:bodyPr>
          <a:lstStyle/>
          <a:p>
            <a:pPr algn="ctr"/>
            <a:r>
              <a:rPr lang="en-US" sz="3600" b="1" dirty="0">
                <a:solidFill>
                  <a:srgbClr val="FF0000"/>
                </a:solidFill>
                <a:latin typeface="Kanit Light" panose="020B0604020202020204" charset="-34"/>
                <a:cs typeface="Kanit Light" panose="020B0604020202020204" charset="-34"/>
              </a:rPr>
              <a:t>Matrices</a:t>
            </a:r>
          </a:p>
        </p:txBody>
      </p:sp>
      <p:pic>
        <p:nvPicPr>
          <p:cNvPr id="13" name="Content Placeholder 12">
            <a:extLst>
              <a:ext uri="{FF2B5EF4-FFF2-40B4-BE49-F238E27FC236}">
                <a16:creationId xmlns:a16="http://schemas.microsoft.com/office/drawing/2014/main" id="{725B7FB2-622F-8B90-13B6-FECC535F4E39}"/>
              </a:ext>
            </a:extLst>
          </p:cNvPr>
          <p:cNvPicPr>
            <a:picLocks noGrp="1" noChangeAspect="1"/>
          </p:cNvPicPr>
          <p:nvPr>
            <p:ph idx="1"/>
          </p:nvPr>
        </p:nvPicPr>
        <p:blipFill>
          <a:blip r:embed="rId2"/>
          <a:stretch>
            <a:fillRect/>
          </a:stretch>
        </p:blipFill>
        <p:spPr>
          <a:xfrm>
            <a:off x="3382070" y="6438900"/>
            <a:ext cx="11523860" cy="3007519"/>
          </a:xfrm>
        </p:spPr>
      </p:pic>
      <p:pic>
        <p:nvPicPr>
          <p:cNvPr id="15" name="Picture 14">
            <a:extLst>
              <a:ext uri="{FF2B5EF4-FFF2-40B4-BE49-F238E27FC236}">
                <a16:creationId xmlns:a16="http://schemas.microsoft.com/office/drawing/2014/main" id="{DB800275-B1AB-D086-AC34-B47D5A634BCA}"/>
              </a:ext>
            </a:extLst>
          </p:cNvPr>
          <p:cNvPicPr>
            <a:picLocks noChangeAspect="1"/>
          </p:cNvPicPr>
          <p:nvPr/>
        </p:nvPicPr>
        <p:blipFill>
          <a:blip r:embed="rId3"/>
          <a:stretch>
            <a:fillRect/>
          </a:stretch>
        </p:blipFill>
        <p:spPr>
          <a:xfrm>
            <a:off x="6257925" y="4029075"/>
            <a:ext cx="5772150" cy="1924050"/>
          </a:xfrm>
          <a:prstGeom prst="rect">
            <a:avLst/>
          </a:prstGeom>
        </p:spPr>
      </p:pic>
      <p:pic>
        <p:nvPicPr>
          <p:cNvPr id="17" name="Picture 16">
            <a:extLst>
              <a:ext uri="{FF2B5EF4-FFF2-40B4-BE49-F238E27FC236}">
                <a16:creationId xmlns:a16="http://schemas.microsoft.com/office/drawing/2014/main" id="{300FCDAF-DB84-F8BD-36B8-A48EB41A2BE1}"/>
              </a:ext>
            </a:extLst>
          </p:cNvPr>
          <p:cNvPicPr>
            <a:picLocks noChangeAspect="1"/>
          </p:cNvPicPr>
          <p:nvPr/>
        </p:nvPicPr>
        <p:blipFill>
          <a:blip r:embed="rId4"/>
          <a:stretch>
            <a:fillRect/>
          </a:stretch>
        </p:blipFill>
        <p:spPr>
          <a:xfrm>
            <a:off x="6257924" y="1763090"/>
            <a:ext cx="5772149" cy="2204439"/>
          </a:xfrm>
          <a:prstGeom prst="rect">
            <a:avLst/>
          </a:prstGeom>
        </p:spPr>
      </p:pic>
    </p:spTree>
    <p:extLst>
      <p:ext uri="{BB962C8B-B14F-4D97-AF65-F5344CB8AC3E}">
        <p14:creationId xmlns:p14="http://schemas.microsoft.com/office/powerpoint/2010/main" val="8046133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5F40C6-512A-194A-CEF0-55DFA9E66586}"/>
              </a:ext>
            </a:extLst>
          </p:cNvPr>
          <p:cNvSpPr>
            <a:spLocks noGrp="1"/>
          </p:cNvSpPr>
          <p:nvPr>
            <p:ph type="sldNum" sz="quarter" idx="12"/>
          </p:nvPr>
        </p:nvSpPr>
        <p:spPr/>
        <p:txBody>
          <a:bodyPr/>
          <a:lstStyle/>
          <a:p>
            <a:fld id="{B6F15528-21DE-4FAA-801E-634DDDAF4B2B}" type="slidenum">
              <a:rPr lang="en-US" smtClean="0"/>
              <a:pPr/>
              <a:t>118</a:t>
            </a:fld>
            <a:endParaRPr lang="en-US" dirty="0"/>
          </a:p>
        </p:txBody>
      </p:sp>
      <p:sp>
        <p:nvSpPr>
          <p:cNvPr id="3" name="Title 2">
            <a:extLst>
              <a:ext uri="{FF2B5EF4-FFF2-40B4-BE49-F238E27FC236}">
                <a16:creationId xmlns:a16="http://schemas.microsoft.com/office/drawing/2014/main" id="{529B8AC2-7B8A-E750-7524-21A7DF9B375C}"/>
              </a:ext>
            </a:extLst>
          </p:cNvPr>
          <p:cNvSpPr>
            <a:spLocks noGrp="1"/>
          </p:cNvSpPr>
          <p:nvPr>
            <p:ph type="title"/>
          </p:nvPr>
        </p:nvSpPr>
        <p:spPr/>
        <p:txBody>
          <a:bodyPr/>
          <a:lstStyle/>
          <a:p>
            <a:r>
              <a:rPr lang="en-US" dirty="0"/>
              <a:t>Array indexing and slicing</a:t>
            </a:r>
          </a:p>
        </p:txBody>
      </p:sp>
      <p:pic>
        <p:nvPicPr>
          <p:cNvPr id="2050" name="Picture 2">
            <a:extLst>
              <a:ext uri="{FF2B5EF4-FFF2-40B4-BE49-F238E27FC236}">
                <a16:creationId xmlns:a16="http://schemas.microsoft.com/office/drawing/2014/main" id="{B8AB8B87-A4E5-1C11-4F04-085C4701D0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0562" y="2597062"/>
            <a:ext cx="11477438" cy="569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6232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90E7AD-64B9-817A-8264-53A633CE9756}"/>
              </a:ext>
            </a:extLst>
          </p:cNvPr>
          <p:cNvSpPr>
            <a:spLocks noGrp="1"/>
          </p:cNvSpPr>
          <p:nvPr>
            <p:ph type="sldNum" sz="quarter" idx="12"/>
          </p:nvPr>
        </p:nvSpPr>
        <p:spPr/>
        <p:txBody>
          <a:bodyPr/>
          <a:lstStyle/>
          <a:p>
            <a:fld id="{B6F15528-21DE-4FAA-801E-634DDDAF4B2B}" type="slidenum">
              <a:rPr lang="en-US" smtClean="0"/>
              <a:pPr/>
              <a:t>119</a:t>
            </a:fld>
            <a:endParaRPr lang="en-US" dirty="0"/>
          </a:p>
        </p:txBody>
      </p:sp>
      <p:sp>
        <p:nvSpPr>
          <p:cNvPr id="3" name="Title 2">
            <a:extLst>
              <a:ext uri="{FF2B5EF4-FFF2-40B4-BE49-F238E27FC236}">
                <a16:creationId xmlns:a16="http://schemas.microsoft.com/office/drawing/2014/main" id="{753B55C0-51A0-C122-4098-0D16359C2DD9}"/>
              </a:ext>
            </a:extLst>
          </p:cNvPr>
          <p:cNvSpPr>
            <a:spLocks noGrp="1"/>
          </p:cNvSpPr>
          <p:nvPr>
            <p:ph type="title"/>
          </p:nvPr>
        </p:nvSpPr>
        <p:spPr/>
        <p:txBody>
          <a:bodyPr/>
          <a:lstStyle/>
          <a:p>
            <a:r>
              <a:rPr lang="en-US" dirty="0"/>
              <a:t>Why is Linear Algebra Useful?</a:t>
            </a:r>
          </a:p>
        </p:txBody>
      </p:sp>
      <p:pic>
        <p:nvPicPr>
          <p:cNvPr id="6" name="Content Placeholder 5">
            <a:extLst>
              <a:ext uri="{FF2B5EF4-FFF2-40B4-BE49-F238E27FC236}">
                <a16:creationId xmlns:a16="http://schemas.microsoft.com/office/drawing/2014/main" id="{B5323086-CF79-12D9-DD2F-E6F790E8F8CD}"/>
              </a:ext>
            </a:extLst>
          </p:cNvPr>
          <p:cNvPicPr>
            <a:picLocks noGrp="1" noChangeAspect="1"/>
          </p:cNvPicPr>
          <p:nvPr>
            <p:ph idx="1"/>
          </p:nvPr>
        </p:nvPicPr>
        <p:blipFill>
          <a:blip r:embed="rId2"/>
          <a:stretch>
            <a:fillRect/>
          </a:stretch>
        </p:blipFill>
        <p:spPr>
          <a:xfrm>
            <a:off x="533400" y="2324100"/>
            <a:ext cx="12931951" cy="5181600"/>
          </a:xfrm>
        </p:spPr>
      </p:pic>
    </p:spTree>
    <p:extLst>
      <p:ext uri="{BB962C8B-B14F-4D97-AF65-F5344CB8AC3E}">
        <p14:creationId xmlns:p14="http://schemas.microsoft.com/office/powerpoint/2010/main" val="2636468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12</a:t>
            </a:fld>
            <a:endParaRPr lang="en-US" dirty="0"/>
          </a:p>
        </p:txBody>
      </p:sp>
      <p:sp>
        <p:nvSpPr>
          <p:cNvPr id="6" name="object 3">
            <a:extLst>
              <a:ext uri="{FF2B5EF4-FFF2-40B4-BE49-F238E27FC236}">
                <a16:creationId xmlns:a16="http://schemas.microsoft.com/office/drawing/2014/main" id="{EF42BA75-3472-4316-9B46-CC282339D07E}"/>
              </a:ext>
            </a:extLst>
          </p:cNvPr>
          <p:cNvSpPr txBox="1">
            <a:spLocks noGrp="1"/>
          </p:cNvSpPr>
          <p:nvPr>
            <p:ph type="title"/>
          </p:nvPr>
        </p:nvSpPr>
        <p:spPr>
          <a:xfrm>
            <a:off x="228600" y="331309"/>
            <a:ext cx="8229600" cy="689932"/>
          </a:xfrm>
          <a:prstGeom prst="rect">
            <a:avLst/>
          </a:prstGeom>
        </p:spPr>
        <p:txBody>
          <a:bodyPr vert="horz" wrap="square" lIns="0" tIns="12700" rIns="0" bIns="0" rtlCol="0">
            <a:spAutoFit/>
          </a:bodyPr>
          <a:lstStyle/>
          <a:p>
            <a:pPr marL="12700">
              <a:lnSpc>
                <a:spcPct val="100000"/>
              </a:lnSpc>
              <a:spcBef>
                <a:spcPts val="100"/>
              </a:spcBef>
            </a:pPr>
            <a:r>
              <a:rPr lang="en-US" dirty="0">
                <a:cs typeface="Arial"/>
              </a:rPr>
              <a:t>DATA</a:t>
            </a:r>
            <a:r>
              <a:rPr lang="en-US" spc="-215" dirty="0">
                <a:cs typeface="Arial"/>
              </a:rPr>
              <a:t> </a:t>
            </a:r>
            <a:r>
              <a:rPr lang="en-US" spc="-60" dirty="0">
                <a:cs typeface="Arial"/>
              </a:rPr>
              <a:t>-</a:t>
            </a:r>
            <a:r>
              <a:rPr lang="en-US" dirty="0">
                <a:cs typeface="Arial"/>
              </a:rPr>
              <a:t>&gt;</a:t>
            </a:r>
            <a:r>
              <a:rPr lang="en-US" spc="-200" dirty="0">
                <a:cs typeface="Arial"/>
              </a:rPr>
              <a:t> </a:t>
            </a:r>
            <a:r>
              <a:rPr lang="en-US" b="1" spc="-50" dirty="0">
                <a:cs typeface="Arial"/>
              </a:rPr>
              <a:t>DECISION</a:t>
            </a:r>
            <a:endParaRPr dirty="0">
              <a:cs typeface="Arial"/>
            </a:endParaRPr>
          </a:p>
        </p:txBody>
      </p:sp>
      <p:pic>
        <p:nvPicPr>
          <p:cNvPr id="7" name="object 3">
            <a:extLst>
              <a:ext uri="{FF2B5EF4-FFF2-40B4-BE49-F238E27FC236}">
                <a16:creationId xmlns:a16="http://schemas.microsoft.com/office/drawing/2014/main" id="{93F04ABD-08DF-4435-AE28-0E6D184F1652}"/>
              </a:ext>
            </a:extLst>
          </p:cNvPr>
          <p:cNvPicPr/>
          <p:nvPr/>
        </p:nvPicPr>
        <p:blipFill>
          <a:blip r:embed="rId2" cstate="print"/>
          <a:stretch>
            <a:fillRect/>
          </a:stretch>
        </p:blipFill>
        <p:spPr>
          <a:xfrm>
            <a:off x="1066800" y="1751364"/>
            <a:ext cx="15667551" cy="7293634"/>
          </a:xfrm>
          <a:prstGeom prst="rect">
            <a:avLst/>
          </a:prstGeom>
        </p:spPr>
      </p:pic>
    </p:spTree>
    <p:extLst>
      <p:ext uri="{BB962C8B-B14F-4D97-AF65-F5344CB8AC3E}">
        <p14:creationId xmlns:p14="http://schemas.microsoft.com/office/powerpoint/2010/main" val="7412131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BBF508-6CEF-AFA8-030F-847390BE0B84}"/>
              </a:ext>
            </a:extLst>
          </p:cNvPr>
          <p:cNvSpPr>
            <a:spLocks noGrp="1"/>
          </p:cNvSpPr>
          <p:nvPr>
            <p:ph type="sldNum" sz="quarter" idx="12"/>
          </p:nvPr>
        </p:nvSpPr>
        <p:spPr/>
        <p:txBody>
          <a:bodyPr/>
          <a:lstStyle/>
          <a:p>
            <a:fld id="{B6F15528-21DE-4FAA-801E-634DDDAF4B2B}" type="slidenum">
              <a:rPr lang="en-US" smtClean="0"/>
              <a:pPr/>
              <a:t>120</a:t>
            </a:fld>
            <a:endParaRPr lang="en-US" dirty="0"/>
          </a:p>
        </p:txBody>
      </p:sp>
      <p:sp>
        <p:nvSpPr>
          <p:cNvPr id="3" name="Title 2">
            <a:extLst>
              <a:ext uri="{FF2B5EF4-FFF2-40B4-BE49-F238E27FC236}">
                <a16:creationId xmlns:a16="http://schemas.microsoft.com/office/drawing/2014/main" id="{7C5CAB39-4671-480A-E0FC-CD542D5F3046}"/>
              </a:ext>
            </a:extLst>
          </p:cNvPr>
          <p:cNvSpPr>
            <a:spLocks noGrp="1"/>
          </p:cNvSpPr>
          <p:nvPr>
            <p:ph type="title"/>
          </p:nvPr>
        </p:nvSpPr>
        <p:spPr/>
        <p:txBody>
          <a:bodyPr/>
          <a:lstStyle/>
          <a:p>
            <a:r>
              <a:rPr lang="en-US" dirty="0"/>
              <a:t>Why is Linear Algebra Useful?</a:t>
            </a:r>
          </a:p>
        </p:txBody>
      </p:sp>
      <p:pic>
        <p:nvPicPr>
          <p:cNvPr id="6" name="Content Placeholder 5">
            <a:extLst>
              <a:ext uri="{FF2B5EF4-FFF2-40B4-BE49-F238E27FC236}">
                <a16:creationId xmlns:a16="http://schemas.microsoft.com/office/drawing/2014/main" id="{205094CC-4552-DE48-B03B-DB56377C084C}"/>
              </a:ext>
            </a:extLst>
          </p:cNvPr>
          <p:cNvPicPr>
            <a:picLocks noGrp="1" noChangeAspect="1"/>
          </p:cNvPicPr>
          <p:nvPr>
            <p:ph idx="1"/>
          </p:nvPr>
        </p:nvPicPr>
        <p:blipFill>
          <a:blip r:embed="rId2"/>
          <a:stretch>
            <a:fillRect/>
          </a:stretch>
        </p:blipFill>
        <p:spPr>
          <a:xfrm>
            <a:off x="762000" y="2701330"/>
            <a:ext cx="7543800" cy="3925916"/>
          </a:xfrm>
        </p:spPr>
      </p:pic>
      <p:pic>
        <p:nvPicPr>
          <p:cNvPr id="8" name="Picture 7">
            <a:extLst>
              <a:ext uri="{FF2B5EF4-FFF2-40B4-BE49-F238E27FC236}">
                <a16:creationId xmlns:a16="http://schemas.microsoft.com/office/drawing/2014/main" id="{9EAFC012-C6FB-2CD8-CCDE-544651B761CE}"/>
              </a:ext>
            </a:extLst>
          </p:cNvPr>
          <p:cNvPicPr>
            <a:picLocks noChangeAspect="1"/>
          </p:cNvPicPr>
          <p:nvPr/>
        </p:nvPicPr>
        <p:blipFill>
          <a:blip r:embed="rId3"/>
          <a:stretch>
            <a:fillRect/>
          </a:stretch>
        </p:blipFill>
        <p:spPr>
          <a:xfrm>
            <a:off x="9753600" y="1627966"/>
            <a:ext cx="6096000" cy="4140679"/>
          </a:xfrm>
          <a:prstGeom prst="rect">
            <a:avLst/>
          </a:prstGeom>
        </p:spPr>
      </p:pic>
      <p:pic>
        <p:nvPicPr>
          <p:cNvPr id="10" name="Picture 9">
            <a:extLst>
              <a:ext uri="{FF2B5EF4-FFF2-40B4-BE49-F238E27FC236}">
                <a16:creationId xmlns:a16="http://schemas.microsoft.com/office/drawing/2014/main" id="{3BB89FC6-44B0-ECE3-B12E-68199514FB76}"/>
              </a:ext>
            </a:extLst>
          </p:cNvPr>
          <p:cNvPicPr>
            <a:picLocks noChangeAspect="1"/>
          </p:cNvPicPr>
          <p:nvPr/>
        </p:nvPicPr>
        <p:blipFill>
          <a:blip r:embed="rId4"/>
          <a:stretch>
            <a:fillRect/>
          </a:stretch>
        </p:blipFill>
        <p:spPr>
          <a:xfrm>
            <a:off x="9753600" y="5945284"/>
            <a:ext cx="6133594" cy="3925916"/>
          </a:xfrm>
          <a:prstGeom prst="rect">
            <a:avLst/>
          </a:prstGeom>
        </p:spPr>
      </p:pic>
      <p:pic>
        <p:nvPicPr>
          <p:cNvPr id="12" name="Picture 11">
            <a:extLst>
              <a:ext uri="{FF2B5EF4-FFF2-40B4-BE49-F238E27FC236}">
                <a16:creationId xmlns:a16="http://schemas.microsoft.com/office/drawing/2014/main" id="{289E23F9-289A-FF15-E9B6-10AEF1EAD86D}"/>
              </a:ext>
            </a:extLst>
          </p:cNvPr>
          <p:cNvPicPr>
            <a:picLocks noChangeAspect="1"/>
          </p:cNvPicPr>
          <p:nvPr/>
        </p:nvPicPr>
        <p:blipFill>
          <a:blip r:embed="rId5"/>
          <a:stretch>
            <a:fillRect/>
          </a:stretch>
        </p:blipFill>
        <p:spPr>
          <a:xfrm>
            <a:off x="762000" y="1247930"/>
            <a:ext cx="3187673" cy="665054"/>
          </a:xfrm>
          <a:prstGeom prst="rect">
            <a:avLst/>
          </a:prstGeom>
        </p:spPr>
      </p:pic>
    </p:spTree>
    <p:extLst>
      <p:ext uri="{BB962C8B-B14F-4D97-AF65-F5344CB8AC3E}">
        <p14:creationId xmlns:p14="http://schemas.microsoft.com/office/powerpoint/2010/main" val="24510817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BBF508-6CEF-AFA8-030F-847390BE0B84}"/>
              </a:ext>
            </a:extLst>
          </p:cNvPr>
          <p:cNvSpPr>
            <a:spLocks noGrp="1"/>
          </p:cNvSpPr>
          <p:nvPr>
            <p:ph type="sldNum" sz="quarter" idx="12"/>
          </p:nvPr>
        </p:nvSpPr>
        <p:spPr/>
        <p:txBody>
          <a:bodyPr/>
          <a:lstStyle/>
          <a:p>
            <a:fld id="{B6F15528-21DE-4FAA-801E-634DDDAF4B2B}" type="slidenum">
              <a:rPr lang="en-US" smtClean="0"/>
              <a:pPr/>
              <a:t>121</a:t>
            </a:fld>
            <a:endParaRPr lang="en-US" dirty="0"/>
          </a:p>
        </p:txBody>
      </p:sp>
      <p:sp>
        <p:nvSpPr>
          <p:cNvPr id="3" name="Title 2">
            <a:extLst>
              <a:ext uri="{FF2B5EF4-FFF2-40B4-BE49-F238E27FC236}">
                <a16:creationId xmlns:a16="http://schemas.microsoft.com/office/drawing/2014/main" id="{7C5CAB39-4671-480A-E0FC-CD542D5F3046}"/>
              </a:ext>
            </a:extLst>
          </p:cNvPr>
          <p:cNvSpPr>
            <a:spLocks noGrp="1"/>
          </p:cNvSpPr>
          <p:nvPr>
            <p:ph type="title"/>
          </p:nvPr>
        </p:nvSpPr>
        <p:spPr/>
        <p:txBody>
          <a:bodyPr/>
          <a:lstStyle/>
          <a:p>
            <a:r>
              <a:rPr lang="en-US" dirty="0"/>
              <a:t>Why is Linear Algebra Useful?</a:t>
            </a:r>
          </a:p>
        </p:txBody>
      </p:sp>
      <p:pic>
        <p:nvPicPr>
          <p:cNvPr id="13" name="Content Placeholder 12">
            <a:extLst>
              <a:ext uri="{FF2B5EF4-FFF2-40B4-BE49-F238E27FC236}">
                <a16:creationId xmlns:a16="http://schemas.microsoft.com/office/drawing/2014/main" id="{2EEEB250-6AC2-9F76-D61E-299257EC3DB3}"/>
              </a:ext>
            </a:extLst>
          </p:cNvPr>
          <p:cNvPicPr>
            <a:picLocks noGrp="1" noChangeAspect="1"/>
          </p:cNvPicPr>
          <p:nvPr>
            <p:ph idx="1"/>
          </p:nvPr>
        </p:nvPicPr>
        <p:blipFill>
          <a:blip r:embed="rId2"/>
          <a:stretch>
            <a:fillRect/>
          </a:stretch>
        </p:blipFill>
        <p:spPr>
          <a:xfrm>
            <a:off x="422786" y="2300639"/>
            <a:ext cx="11464413" cy="7060080"/>
          </a:xfrm>
        </p:spPr>
      </p:pic>
      <p:pic>
        <p:nvPicPr>
          <p:cNvPr id="9" name="Picture 8">
            <a:extLst>
              <a:ext uri="{FF2B5EF4-FFF2-40B4-BE49-F238E27FC236}">
                <a16:creationId xmlns:a16="http://schemas.microsoft.com/office/drawing/2014/main" id="{9DE43B50-19BF-52FA-7FEA-B92A97103074}"/>
              </a:ext>
            </a:extLst>
          </p:cNvPr>
          <p:cNvPicPr>
            <a:picLocks noChangeAspect="1"/>
          </p:cNvPicPr>
          <p:nvPr/>
        </p:nvPicPr>
        <p:blipFill>
          <a:blip r:embed="rId3"/>
          <a:stretch>
            <a:fillRect/>
          </a:stretch>
        </p:blipFill>
        <p:spPr>
          <a:xfrm>
            <a:off x="457200" y="1157639"/>
            <a:ext cx="3208562" cy="623887"/>
          </a:xfrm>
          <a:prstGeom prst="rect">
            <a:avLst/>
          </a:prstGeom>
        </p:spPr>
      </p:pic>
    </p:spTree>
    <p:extLst>
      <p:ext uri="{BB962C8B-B14F-4D97-AF65-F5344CB8AC3E}">
        <p14:creationId xmlns:p14="http://schemas.microsoft.com/office/powerpoint/2010/main" val="34578197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BBF508-6CEF-AFA8-030F-847390BE0B84}"/>
              </a:ext>
            </a:extLst>
          </p:cNvPr>
          <p:cNvSpPr>
            <a:spLocks noGrp="1"/>
          </p:cNvSpPr>
          <p:nvPr>
            <p:ph type="sldNum" sz="quarter" idx="12"/>
          </p:nvPr>
        </p:nvSpPr>
        <p:spPr/>
        <p:txBody>
          <a:bodyPr/>
          <a:lstStyle/>
          <a:p>
            <a:fld id="{B6F15528-21DE-4FAA-801E-634DDDAF4B2B}" type="slidenum">
              <a:rPr lang="en-US" smtClean="0"/>
              <a:pPr/>
              <a:t>122</a:t>
            </a:fld>
            <a:endParaRPr lang="en-US" dirty="0"/>
          </a:p>
        </p:txBody>
      </p:sp>
      <p:sp>
        <p:nvSpPr>
          <p:cNvPr id="3" name="Title 2">
            <a:extLst>
              <a:ext uri="{FF2B5EF4-FFF2-40B4-BE49-F238E27FC236}">
                <a16:creationId xmlns:a16="http://schemas.microsoft.com/office/drawing/2014/main" id="{7C5CAB39-4671-480A-E0FC-CD542D5F3046}"/>
              </a:ext>
            </a:extLst>
          </p:cNvPr>
          <p:cNvSpPr>
            <a:spLocks noGrp="1"/>
          </p:cNvSpPr>
          <p:nvPr>
            <p:ph type="title"/>
          </p:nvPr>
        </p:nvSpPr>
        <p:spPr/>
        <p:txBody>
          <a:bodyPr/>
          <a:lstStyle/>
          <a:p>
            <a:r>
              <a:rPr lang="en-US" dirty="0"/>
              <a:t>Why is Linear Algebra Useful?</a:t>
            </a:r>
          </a:p>
        </p:txBody>
      </p:sp>
      <p:pic>
        <p:nvPicPr>
          <p:cNvPr id="9" name="Picture 8">
            <a:extLst>
              <a:ext uri="{FF2B5EF4-FFF2-40B4-BE49-F238E27FC236}">
                <a16:creationId xmlns:a16="http://schemas.microsoft.com/office/drawing/2014/main" id="{9DE43B50-19BF-52FA-7FEA-B92A97103074}"/>
              </a:ext>
            </a:extLst>
          </p:cNvPr>
          <p:cNvPicPr>
            <a:picLocks noChangeAspect="1"/>
          </p:cNvPicPr>
          <p:nvPr/>
        </p:nvPicPr>
        <p:blipFill>
          <a:blip r:embed="rId2"/>
          <a:stretch>
            <a:fillRect/>
          </a:stretch>
        </p:blipFill>
        <p:spPr>
          <a:xfrm>
            <a:off x="457200" y="1157639"/>
            <a:ext cx="3208562" cy="623887"/>
          </a:xfrm>
          <a:prstGeom prst="rect">
            <a:avLst/>
          </a:prstGeom>
        </p:spPr>
      </p:pic>
      <p:pic>
        <p:nvPicPr>
          <p:cNvPr id="14" name="Content Placeholder 13">
            <a:extLst>
              <a:ext uri="{FF2B5EF4-FFF2-40B4-BE49-F238E27FC236}">
                <a16:creationId xmlns:a16="http://schemas.microsoft.com/office/drawing/2014/main" id="{5633A950-9C49-B6AB-81B5-418A7C9CE178}"/>
              </a:ext>
            </a:extLst>
          </p:cNvPr>
          <p:cNvPicPr>
            <a:picLocks noGrp="1" noChangeAspect="1"/>
          </p:cNvPicPr>
          <p:nvPr>
            <p:ph idx="1"/>
          </p:nvPr>
        </p:nvPicPr>
        <p:blipFill rotWithShape="1">
          <a:blip r:embed="rId3"/>
          <a:srcRect l="1382" t="28290" r="66845" b="7352"/>
          <a:stretch/>
        </p:blipFill>
        <p:spPr>
          <a:xfrm>
            <a:off x="4800600" y="1157639"/>
            <a:ext cx="1752601" cy="1754326"/>
          </a:xfrm>
          <a:prstGeom prst="rect">
            <a:avLst/>
          </a:prstGeom>
        </p:spPr>
      </p:pic>
      <p:pic>
        <p:nvPicPr>
          <p:cNvPr id="16" name="Picture 15">
            <a:extLst>
              <a:ext uri="{FF2B5EF4-FFF2-40B4-BE49-F238E27FC236}">
                <a16:creationId xmlns:a16="http://schemas.microsoft.com/office/drawing/2014/main" id="{32DC3440-A1CD-6ECA-CDC3-D929B22EC6CE}"/>
              </a:ext>
            </a:extLst>
          </p:cNvPr>
          <p:cNvPicPr>
            <a:picLocks noChangeAspect="1"/>
          </p:cNvPicPr>
          <p:nvPr/>
        </p:nvPicPr>
        <p:blipFill>
          <a:blip r:embed="rId4"/>
          <a:stretch>
            <a:fillRect/>
          </a:stretch>
        </p:blipFill>
        <p:spPr>
          <a:xfrm>
            <a:off x="733283" y="3842079"/>
            <a:ext cx="4407532" cy="1633509"/>
          </a:xfrm>
          <a:prstGeom prst="rect">
            <a:avLst/>
          </a:prstGeom>
        </p:spPr>
      </p:pic>
      <p:sp>
        <p:nvSpPr>
          <p:cNvPr id="18" name="TextBox 17">
            <a:extLst>
              <a:ext uri="{FF2B5EF4-FFF2-40B4-BE49-F238E27FC236}">
                <a16:creationId xmlns:a16="http://schemas.microsoft.com/office/drawing/2014/main" id="{C49D0467-E966-618D-92E5-4DCEB686A0CB}"/>
              </a:ext>
            </a:extLst>
          </p:cNvPr>
          <p:cNvSpPr txBox="1"/>
          <p:nvPr/>
        </p:nvSpPr>
        <p:spPr>
          <a:xfrm>
            <a:off x="6698457" y="1157639"/>
            <a:ext cx="1614487" cy="1754326"/>
          </a:xfrm>
          <a:prstGeom prst="rect">
            <a:avLst/>
          </a:prstGeom>
          <a:noFill/>
        </p:spPr>
        <p:txBody>
          <a:bodyPr wrap="square">
            <a:spAutoFit/>
          </a:bodyPr>
          <a:lstStyle/>
          <a:p>
            <a:r>
              <a:rPr lang="en-US" sz="3600" b="1" dirty="0">
                <a:latin typeface="Kanit Light" panose="020B0604020202020204" charset="-34"/>
                <a:cs typeface="Kanit Light" panose="020B0604020202020204" charset="-34"/>
              </a:rPr>
              <a:t>Dog ?</a:t>
            </a:r>
          </a:p>
          <a:p>
            <a:r>
              <a:rPr lang="en-US" sz="3600" b="1" dirty="0">
                <a:latin typeface="Kanit Light" panose="020B0604020202020204" charset="-34"/>
                <a:cs typeface="Kanit Light" panose="020B0604020202020204" charset="-34"/>
              </a:rPr>
              <a:t>Cat ?</a:t>
            </a:r>
          </a:p>
          <a:p>
            <a:r>
              <a:rPr lang="en-US" sz="3600" b="1" dirty="0">
                <a:latin typeface="Kanit Light" panose="020B0604020202020204" charset="-34"/>
                <a:cs typeface="Kanit Light" panose="020B0604020202020204" charset="-34"/>
              </a:rPr>
              <a:t>??</a:t>
            </a:r>
          </a:p>
        </p:txBody>
      </p:sp>
      <p:pic>
        <p:nvPicPr>
          <p:cNvPr id="20" name="Picture 19">
            <a:extLst>
              <a:ext uri="{FF2B5EF4-FFF2-40B4-BE49-F238E27FC236}">
                <a16:creationId xmlns:a16="http://schemas.microsoft.com/office/drawing/2014/main" id="{96FE386F-B0C1-E53A-FD01-8E1DB555F43E}"/>
              </a:ext>
            </a:extLst>
          </p:cNvPr>
          <p:cNvPicPr>
            <a:picLocks noChangeAspect="1"/>
          </p:cNvPicPr>
          <p:nvPr/>
        </p:nvPicPr>
        <p:blipFill>
          <a:blip r:embed="rId5"/>
          <a:stretch>
            <a:fillRect/>
          </a:stretch>
        </p:blipFill>
        <p:spPr>
          <a:xfrm>
            <a:off x="5743433" y="3842080"/>
            <a:ext cx="5139022" cy="2256052"/>
          </a:xfrm>
          <a:prstGeom prst="rect">
            <a:avLst/>
          </a:prstGeom>
        </p:spPr>
      </p:pic>
      <p:pic>
        <p:nvPicPr>
          <p:cNvPr id="22" name="Picture 21">
            <a:extLst>
              <a:ext uri="{FF2B5EF4-FFF2-40B4-BE49-F238E27FC236}">
                <a16:creationId xmlns:a16="http://schemas.microsoft.com/office/drawing/2014/main" id="{EEA2CD09-CA2E-BCB7-C337-EBFFB1A7D70A}"/>
              </a:ext>
            </a:extLst>
          </p:cNvPr>
          <p:cNvPicPr>
            <a:picLocks noChangeAspect="1"/>
          </p:cNvPicPr>
          <p:nvPr/>
        </p:nvPicPr>
        <p:blipFill rotWithShape="1">
          <a:blip r:embed="rId6"/>
          <a:srcRect t="1737"/>
          <a:stretch/>
        </p:blipFill>
        <p:spPr>
          <a:xfrm>
            <a:off x="719257" y="6667500"/>
            <a:ext cx="4302518" cy="1923963"/>
          </a:xfrm>
          <a:prstGeom prst="rect">
            <a:avLst/>
          </a:prstGeom>
        </p:spPr>
      </p:pic>
      <p:pic>
        <p:nvPicPr>
          <p:cNvPr id="24" name="Picture 23">
            <a:extLst>
              <a:ext uri="{FF2B5EF4-FFF2-40B4-BE49-F238E27FC236}">
                <a16:creationId xmlns:a16="http://schemas.microsoft.com/office/drawing/2014/main" id="{F9F81A6B-7BF8-F530-24BC-DD30309ABDBB}"/>
              </a:ext>
            </a:extLst>
          </p:cNvPr>
          <p:cNvPicPr>
            <a:picLocks noChangeAspect="1"/>
          </p:cNvPicPr>
          <p:nvPr/>
        </p:nvPicPr>
        <p:blipFill rotWithShape="1">
          <a:blip r:embed="rId7"/>
          <a:srcRect t="1121"/>
          <a:stretch/>
        </p:blipFill>
        <p:spPr>
          <a:xfrm>
            <a:off x="5676900" y="6667500"/>
            <a:ext cx="7106045" cy="2842664"/>
          </a:xfrm>
          <a:prstGeom prst="rect">
            <a:avLst/>
          </a:prstGeom>
        </p:spPr>
      </p:pic>
      <p:sp>
        <p:nvSpPr>
          <p:cNvPr id="26" name="TextBox 25">
            <a:extLst>
              <a:ext uri="{FF2B5EF4-FFF2-40B4-BE49-F238E27FC236}">
                <a16:creationId xmlns:a16="http://schemas.microsoft.com/office/drawing/2014/main" id="{0F31C56B-AA53-1DB3-CA32-107AA9364993}"/>
              </a:ext>
            </a:extLst>
          </p:cNvPr>
          <p:cNvSpPr txBox="1"/>
          <p:nvPr/>
        </p:nvSpPr>
        <p:spPr>
          <a:xfrm>
            <a:off x="11734800" y="4952368"/>
            <a:ext cx="2438400" cy="523220"/>
          </a:xfrm>
          <a:prstGeom prst="rect">
            <a:avLst/>
          </a:prstGeom>
          <a:noFill/>
        </p:spPr>
        <p:txBody>
          <a:bodyPr wrap="square">
            <a:spAutoFit/>
          </a:bodyPr>
          <a:lstStyle/>
          <a:p>
            <a:r>
              <a:rPr lang="en-US" sz="2800" b="1" dirty="0">
                <a:latin typeface="Kanit Light" panose="020B0604020202020204" charset="-34"/>
                <a:cs typeface="Kanit Light" panose="020B0604020202020204" charset="-34"/>
              </a:rPr>
              <a:t>1D Matric</a:t>
            </a:r>
          </a:p>
        </p:txBody>
      </p:sp>
      <p:sp>
        <p:nvSpPr>
          <p:cNvPr id="27" name="TextBox 26">
            <a:extLst>
              <a:ext uri="{FF2B5EF4-FFF2-40B4-BE49-F238E27FC236}">
                <a16:creationId xmlns:a16="http://schemas.microsoft.com/office/drawing/2014/main" id="{232F3E95-E495-AF5E-A9C8-E3154F4843D1}"/>
              </a:ext>
            </a:extLst>
          </p:cNvPr>
          <p:cNvSpPr txBox="1"/>
          <p:nvPr/>
        </p:nvSpPr>
        <p:spPr>
          <a:xfrm>
            <a:off x="13438070" y="7827222"/>
            <a:ext cx="2438400" cy="523220"/>
          </a:xfrm>
          <a:prstGeom prst="rect">
            <a:avLst/>
          </a:prstGeom>
          <a:noFill/>
        </p:spPr>
        <p:txBody>
          <a:bodyPr wrap="square">
            <a:spAutoFit/>
          </a:bodyPr>
          <a:lstStyle/>
          <a:p>
            <a:r>
              <a:rPr lang="en-US" sz="2800" b="1" dirty="0">
                <a:latin typeface="Kanit Light" panose="020B0604020202020204" charset="-34"/>
                <a:cs typeface="Kanit Light" panose="020B0604020202020204" charset="-34"/>
              </a:rPr>
              <a:t>3D Matric</a:t>
            </a:r>
          </a:p>
        </p:txBody>
      </p:sp>
    </p:spTree>
    <p:extLst>
      <p:ext uri="{BB962C8B-B14F-4D97-AF65-F5344CB8AC3E}">
        <p14:creationId xmlns:p14="http://schemas.microsoft.com/office/powerpoint/2010/main" val="572746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162D8F-5548-7F93-0469-59CB5BC61A06}"/>
              </a:ext>
            </a:extLst>
          </p:cNvPr>
          <p:cNvSpPr>
            <a:spLocks noGrp="1"/>
          </p:cNvSpPr>
          <p:nvPr>
            <p:ph type="sldNum" sz="quarter" idx="12"/>
          </p:nvPr>
        </p:nvSpPr>
        <p:spPr/>
        <p:txBody>
          <a:bodyPr/>
          <a:lstStyle/>
          <a:p>
            <a:fld id="{B6F15528-21DE-4FAA-801E-634DDDAF4B2B}" type="slidenum">
              <a:rPr lang="en-US" smtClean="0"/>
              <a:pPr/>
              <a:t>123</a:t>
            </a:fld>
            <a:endParaRPr lang="en-US" dirty="0"/>
          </a:p>
        </p:txBody>
      </p:sp>
      <p:sp>
        <p:nvSpPr>
          <p:cNvPr id="3" name="Title 2">
            <a:extLst>
              <a:ext uri="{FF2B5EF4-FFF2-40B4-BE49-F238E27FC236}">
                <a16:creationId xmlns:a16="http://schemas.microsoft.com/office/drawing/2014/main" id="{7EC6809F-5F07-36CA-C561-3BDE731732A1}"/>
              </a:ext>
            </a:extLst>
          </p:cNvPr>
          <p:cNvSpPr>
            <a:spLocks noGrp="1"/>
          </p:cNvSpPr>
          <p:nvPr>
            <p:ph type="title"/>
          </p:nvPr>
        </p:nvSpPr>
        <p:spPr/>
        <p:txBody>
          <a:bodyPr/>
          <a:lstStyle/>
          <a:p>
            <a:r>
              <a:rPr lang="en-US" dirty="0"/>
              <a:t>Why is Linear Algebra Useful?</a:t>
            </a:r>
          </a:p>
        </p:txBody>
      </p:sp>
      <p:pic>
        <p:nvPicPr>
          <p:cNvPr id="6" name="Content Placeholder 5">
            <a:extLst>
              <a:ext uri="{FF2B5EF4-FFF2-40B4-BE49-F238E27FC236}">
                <a16:creationId xmlns:a16="http://schemas.microsoft.com/office/drawing/2014/main" id="{C4581B35-9439-D451-43BE-0FC5CBCF323B}"/>
              </a:ext>
            </a:extLst>
          </p:cNvPr>
          <p:cNvPicPr>
            <a:picLocks noGrp="1" noChangeAspect="1"/>
          </p:cNvPicPr>
          <p:nvPr>
            <p:ph idx="1"/>
          </p:nvPr>
        </p:nvPicPr>
        <p:blipFill>
          <a:blip r:embed="rId2"/>
          <a:stretch>
            <a:fillRect/>
          </a:stretch>
        </p:blipFill>
        <p:spPr>
          <a:xfrm>
            <a:off x="247650" y="1266979"/>
            <a:ext cx="3486150" cy="495300"/>
          </a:xfrm>
        </p:spPr>
      </p:pic>
      <p:pic>
        <p:nvPicPr>
          <p:cNvPr id="8" name="Picture 7">
            <a:extLst>
              <a:ext uri="{FF2B5EF4-FFF2-40B4-BE49-F238E27FC236}">
                <a16:creationId xmlns:a16="http://schemas.microsoft.com/office/drawing/2014/main" id="{B5AF7914-FAF1-E416-DC8A-EC5BFC1E624D}"/>
              </a:ext>
            </a:extLst>
          </p:cNvPr>
          <p:cNvPicPr>
            <a:picLocks noChangeAspect="1"/>
          </p:cNvPicPr>
          <p:nvPr/>
        </p:nvPicPr>
        <p:blipFill>
          <a:blip r:embed="rId3"/>
          <a:stretch>
            <a:fillRect/>
          </a:stretch>
        </p:blipFill>
        <p:spPr>
          <a:xfrm>
            <a:off x="381000" y="2324100"/>
            <a:ext cx="5334000" cy="4133850"/>
          </a:xfrm>
          <a:prstGeom prst="rect">
            <a:avLst/>
          </a:prstGeom>
        </p:spPr>
      </p:pic>
      <p:pic>
        <p:nvPicPr>
          <p:cNvPr id="10" name="Picture 9">
            <a:extLst>
              <a:ext uri="{FF2B5EF4-FFF2-40B4-BE49-F238E27FC236}">
                <a16:creationId xmlns:a16="http://schemas.microsoft.com/office/drawing/2014/main" id="{D7025866-423D-51BB-7268-E6886962B18F}"/>
              </a:ext>
            </a:extLst>
          </p:cNvPr>
          <p:cNvPicPr>
            <a:picLocks noChangeAspect="1"/>
          </p:cNvPicPr>
          <p:nvPr/>
        </p:nvPicPr>
        <p:blipFill>
          <a:blip r:embed="rId4"/>
          <a:stretch>
            <a:fillRect/>
          </a:stretch>
        </p:blipFill>
        <p:spPr>
          <a:xfrm>
            <a:off x="6172200" y="2314575"/>
            <a:ext cx="10458450" cy="5314950"/>
          </a:xfrm>
          <a:prstGeom prst="rect">
            <a:avLst/>
          </a:prstGeom>
        </p:spPr>
      </p:pic>
    </p:spTree>
    <p:extLst>
      <p:ext uri="{BB962C8B-B14F-4D97-AF65-F5344CB8AC3E}">
        <p14:creationId xmlns:p14="http://schemas.microsoft.com/office/powerpoint/2010/main" val="39303129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dirty="0"/>
              <a:t>11</a:t>
            </a:r>
            <a:r>
              <a:rPr lang="en-US" sz="6600" dirty="0"/>
              <a:t>. Analyzing Tabular Data with Pandas</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124</a:t>
            </a:fld>
            <a:endParaRPr lang="en-US" dirty="0"/>
          </a:p>
        </p:txBody>
      </p:sp>
    </p:spTree>
    <p:extLst>
      <p:ext uri="{BB962C8B-B14F-4D97-AF65-F5344CB8AC3E}">
        <p14:creationId xmlns:p14="http://schemas.microsoft.com/office/powerpoint/2010/main" val="19006008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1A6635-62A7-A34D-41E6-79849B6E1FE7}"/>
              </a:ext>
            </a:extLst>
          </p:cNvPr>
          <p:cNvSpPr>
            <a:spLocks noGrp="1"/>
          </p:cNvSpPr>
          <p:nvPr>
            <p:ph type="sldNum" sz="quarter" idx="12"/>
          </p:nvPr>
        </p:nvSpPr>
        <p:spPr/>
        <p:txBody>
          <a:bodyPr/>
          <a:lstStyle/>
          <a:p>
            <a:fld id="{B6F15528-21DE-4FAA-801E-634DDDAF4B2B}" type="slidenum">
              <a:rPr lang="en-US" smtClean="0"/>
              <a:pPr/>
              <a:t>125</a:t>
            </a:fld>
            <a:endParaRPr lang="en-US" dirty="0"/>
          </a:p>
        </p:txBody>
      </p:sp>
      <p:sp>
        <p:nvSpPr>
          <p:cNvPr id="3" name="Title 2">
            <a:extLst>
              <a:ext uri="{FF2B5EF4-FFF2-40B4-BE49-F238E27FC236}">
                <a16:creationId xmlns:a16="http://schemas.microsoft.com/office/drawing/2014/main" id="{0B596502-75CF-63C6-EC86-603EADDE2690}"/>
              </a:ext>
            </a:extLst>
          </p:cNvPr>
          <p:cNvSpPr>
            <a:spLocks noGrp="1"/>
          </p:cNvSpPr>
          <p:nvPr>
            <p:ph type="title"/>
          </p:nvPr>
        </p:nvSpPr>
        <p:spPr/>
        <p:txBody>
          <a:bodyPr>
            <a:noAutofit/>
          </a:bodyPr>
          <a:lstStyle/>
          <a:p>
            <a:r>
              <a:rPr lang="en-US" sz="3200" dirty="0"/>
              <a:t>Introduction to Using NumPy and pandas</a:t>
            </a:r>
          </a:p>
        </p:txBody>
      </p:sp>
      <p:pic>
        <p:nvPicPr>
          <p:cNvPr id="1028" name="Picture 4" descr="upload.wikimedia.org/wikipedia/commons/thumb/e/...">
            <a:extLst>
              <a:ext uri="{FF2B5EF4-FFF2-40B4-BE49-F238E27FC236}">
                <a16:creationId xmlns:a16="http://schemas.microsoft.com/office/drawing/2014/main" id="{1CF9296E-BF31-BDE4-129B-8D19A6C2A1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246" y="1889517"/>
            <a:ext cx="3264032" cy="13192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C82C6F1-9FC8-693D-5FB3-0E88AD9D8964}"/>
              </a:ext>
            </a:extLst>
          </p:cNvPr>
          <p:cNvSpPr txBox="1"/>
          <p:nvPr/>
        </p:nvSpPr>
        <p:spPr>
          <a:xfrm>
            <a:off x="4495800" y="2019300"/>
            <a:ext cx="12420600" cy="1200329"/>
          </a:xfrm>
          <a:prstGeom prst="rect">
            <a:avLst/>
          </a:prstGeom>
          <a:noFill/>
        </p:spPr>
        <p:txBody>
          <a:bodyPr wrap="square">
            <a:spAutoFit/>
          </a:bodyPr>
          <a:lstStyle/>
          <a:p>
            <a:r>
              <a:rPr lang="en-US" sz="2400" b="0" i="0" dirty="0">
                <a:solidFill>
                  <a:srgbClr val="333333"/>
                </a:solidFill>
                <a:effectLst/>
                <a:latin typeface="Open Sans" panose="020B0606030504020204" pitchFamily="34" charset="0"/>
              </a:rPr>
              <a:t> is an open source, BSD-licensed library providing high-performance, easy-to-use data structures</a:t>
            </a:r>
            <a:r>
              <a:rPr lang="th-TH" sz="2400" b="0" i="0" dirty="0">
                <a:solidFill>
                  <a:srgbClr val="333333"/>
                </a:solidFill>
                <a:effectLst/>
                <a:latin typeface="Open Sans" panose="020B0606030504020204" pitchFamily="34" charset="0"/>
              </a:rPr>
              <a:t> </a:t>
            </a:r>
            <a:r>
              <a:rPr lang="en-US" sz="2400" dirty="0">
                <a:solidFill>
                  <a:srgbClr val="333333"/>
                </a:solidFill>
                <a:latin typeface="Open Sans" panose="020B0606030504020204" pitchFamily="34" charset="0"/>
              </a:rPr>
              <a:t>(</a:t>
            </a:r>
            <a:r>
              <a:rPr lang="en-US" sz="2400" dirty="0" err="1">
                <a:solidFill>
                  <a:srgbClr val="333333"/>
                </a:solidFill>
                <a:latin typeface="Open Sans" panose="020B0606030504020204" pitchFamily="34" charset="0"/>
              </a:rPr>
              <a:t>json</a:t>
            </a:r>
            <a:r>
              <a:rPr lang="en-US" sz="2400" dirty="0">
                <a:solidFill>
                  <a:srgbClr val="333333"/>
                </a:solidFill>
                <a:latin typeface="Open Sans" panose="020B0606030504020204" pitchFamily="34" charset="0"/>
              </a:rPr>
              <a:t> , xlsx , csv , </a:t>
            </a:r>
            <a:r>
              <a:rPr lang="en-US" sz="2400" dirty="0" err="1">
                <a:solidFill>
                  <a:srgbClr val="333333"/>
                </a:solidFill>
                <a:latin typeface="Open Sans" panose="020B0606030504020204" pitchFamily="34" charset="0"/>
              </a:rPr>
              <a:t>sql</a:t>
            </a:r>
            <a:r>
              <a:rPr lang="en-US" sz="2400" dirty="0">
                <a:solidFill>
                  <a:srgbClr val="333333"/>
                </a:solidFill>
                <a:latin typeface="Open Sans" panose="020B0606030504020204" pitchFamily="34" charset="0"/>
              </a:rPr>
              <a:t> , html, etc.)</a:t>
            </a:r>
            <a:r>
              <a:rPr lang="en-US" sz="2400" b="0" i="0" dirty="0">
                <a:solidFill>
                  <a:srgbClr val="333333"/>
                </a:solidFill>
                <a:effectLst/>
                <a:latin typeface="Open Sans" panose="020B0606030504020204" pitchFamily="34" charset="0"/>
              </a:rPr>
              <a:t> and data analysis tools for the Python programming language.</a:t>
            </a:r>
            <a:endParaRPr lang="en-US" sz="2400" dirty="0"/>
          </a:p>
        </p:txBody>
      </p:sp>
      <p:sp>
        <p:nvSpPr>
          <p:cNvPr id="15" name="TextBox 14">
            <a:extLst>
              <a:ext uri="{FF2B5EF4-FFF2-40B4-BE49-F238E27FC236}">
                <a16:creationId xmlns:a16="http://schemas.microsoft.com/office/drawing/2014/main" id="{40B5BC96-0878-9918-7DE1-F4BFFB87D103}"/>
              </a:ext>
            </a:extLst>
          </p:cNvPr>
          <p:cNvSpPr txBox="1"/>
          <p:nvPr/>
        </p:nvSpPr>
        <p:spPr>
          <a:xfrm>
            <a:off x="4520738" y="3390147"/>
            <a:ext cx="6019800" cy="646331"/>
          </a:xfrm>
          <a:prstGeom prst="rect">
            <a:avLst/>
          </a:prstGeom>
          <a:noFill/>
        </p:spPr>
        <p:txBody>
          <a:bodyPr wrap="square">
            <a:spAutoFit/>
          </a:bodyPr>
          <a:lstStyle/>
          <a:p>
            <a:r>
              <a:rPr lang="en-US" dirty="0">
                <a:hlinkClick r:id="rId3"/>
              </a:rPr>
              <a:t>https://pandas.pydata.org/docs/getting_started/index.html</a:t>
            </a:r>
            <a:endParaRPr lang="th-TH" dirty="0"/>
          </a:p>
          <a:p>
            <a:endParaRPr lang="en-US" dirty="0"/>
          </a:p>
        </p:txBody>
      </p:sp>
    </p:spTree>
    <p:extLst>
      <p:ext uri="{BB962C8B-B14F-4D97-AF65-F5344CB8AC3E}">
        <p14:creationId xmlns:p14="http://schemas.microsoft.com/office/powerpoint/2010/main" val="28173869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C88246-E1C9-D338-DE06-BB8D85BBDB1A}"/>
              </a:ext>
            </a:extLst>
          </p:cNvPr>
          <p:cNvSpPr>
            <a:spLocks noGrp="1"/>
          </p:cNvSpPr>
          <p:nvPr>
            <p:ph type="sldNum" sz="quarter" idx="12"/>
          </p:nvPr>
        </p:nvSpPr>
        <p:spPr/>
        <p:txBody>
          <a:bodyPr/>
          <a:lstStyle/>
          <a:p>
            <a:fld id="{B6F15528-21DE-4FAA-801E-634DDDAF4B2B}" type="slidenum">
              <a:rPr lang="en-US" smtClean="0"/>
              <a:pPr/>
              <a:t>126</a:t>
            </a:fld>
            <a:endParaRPr lang="en-US" dirty="0"/>
          </a:p>
        </p:txBody>
      </p:sp>
      <p:sp>
        <p:nvSpPr>
          <p:cNvPr id="3" name="Title 2">
            <a:extLst>
              <a:ext uri="{FF2B5EF4-FFF2-40B4-BE49-F238E27FC236}">
                <a16:creationId xmlns:a16="http://schemas.microsoft.com/office/drawing/2014/main" id="{DDB1FDA0-8C24-1F02-D2FC-0A7C8C3E9E5B}"/>
              </a:ext>
            </a:extLst>
          </p:cNvPr>
          <p:cNvSpPr>
            <a:spLocks noGrp="1"/>
          </p:cNvSpPr>
          <p:nvPr>
            <p:ph type="title"/>
          </p:nvPr>
        </p:nvSpPr>
        <p:spPr/>
        <p:txBody>
          <a:bodyPr/>
          <a:lstStyle/>
          <a:p>
            <a:r>
              <a:rPr lang="en-US" dirty="0"/>
              <a:t>Introduction to Pandas</a:t>
            </a:r>
          </a:p>
        </p:txBody>
      </p:sp>
      <p:pic>
        <p:nvPicPr>
          <p:cNvPr id="2050" name="Picture 2" descr="Exploring data using pandas">
            <a:extLst>
              <a:ext uri="{FF2B5EF4-FFF2-40B4-BE49-F238E27FC236}">
                <a16:creationId xmlns:a16="http://schemas.microsoft.com/office/drawing/2014/main" id="{DC59CCE9-D870-EFC6-6E70-5874030BE66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7229"/>
          <a:stretch/>
        </p:blipFill>
        <p:spPr bwMode="auto">
          <a:xfrm>
            <a:off x="609600" y="2160987"/>
            <a:ext cx="2700665" cy="4635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xploring data using pandas">
            <a:extLst>
              <a:ext uri="{FF2B5EF4-FFF2-40B4-BE49-F238E27FC236}">
                <a16:creationId xmlns:a16="http://schemas.microsoft.com/office/drawing/2014/main" id="{5A168ADF-180B-C8CF-FEF5-CDF9D0F987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300"/>
          <a:stretch/>
        </p:blipFill>
        <p:spPr bwMode="auto">
          <a:xfrm>
            <a:off x="3340745" y="2160987"/>
            <a:ext cx="5496801" cy="4635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ndas - NumFOCUS">
            <a:extLst>
              <a:ext uri="{FF2B5EF4-FFF2-40B4-BE49-F238E27FC236}">
                <a16:creationId xmlns:a16="http://schemas.microsoft.com/office/drawing/2014/main" id="{41534E3E-F061-7D1A-546D-029406050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81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ndas: How to Read and Write Files – Real Python">
            <a:extLst>
              <a:ext uri="{FF2B5EF4-FFF2-40B4-BE49-F238E27FC236}">
                <a16:creationId xmlns:a16="http://schemas.microsoft.com/office/drawing/2014/main" id="{967AA1F6-E9F7-4203-8981-167606D736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6" r="37597" b="16438"/>
          <a:stretch/>
        </p:blipFill>
        <p:spPr bwMode="auto">
          <a:xfrm>
            <a:off x="9144000" y="2605636"/>
            <a:ext cx="1968441" cy="41910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ECA784-F8DD-D279-86C8-9B6C292BFDE1}"/>
              </a:ext>
            </a:extLst>
          </p:cNvPr>
          <p:cNvSpPr txBox="1"/>
          <p:nvPr/>
        </p:nvSpPr>
        <p:spPr>
          <a:xfrm>
            <a:off x="8898506" y="2095158"/>
            <a:ext cx="2403659" cy="461665"/>
          </a:xfrm>
          <a:prstGeom prst="rect">
            <a:avLst/>
          </a:prstGeom>
          <a:noFill/>
        </p:spPr>
        <p:txBody>
          <a:bodyPr wrap="square">
            <a:spAutoFit/>
          </a:bodyPr>
          <a:lstStyle/>
          <a:p>
            <a:pPr algn="ctr"/>
            <a:r>
              <a:rPr lang="en-US" sz="2400" dirty="0">
                <a:latin typeface="Kanit SemiBold" panose="020B0604020202020204" charset="-34"/>
                <a:cs typeface="Kanit SemiBold" panose="020B0604020202020204" charset="-34"/>
              </a:rPr>
              <a:t>Documentation</a:t>
            </a:r>
          </a:p>
        </p:txBody>
      </p:sp>
      <p:sp>
        <p:nvSpPr>
          <p:cNvPr id="10" name="Content Placeholder 5">
            <a:extLst>
              <a:ext uri="{FF2B5EF4-FFF2-40B4-BE49-F238E27FC236}">
                <a16:creationId xmlns:a16="http://schemas.microsoft.com/office/drawing/2014/main" id="{E97F04B3-A4B0-6EB3-28D0-2E48C04A3705}"/>
              </a:ext>
            </a:extLst>
          </p:cNvPr>
          <p:cNvSpPr txBox="1">
            <a:spLocks/>
          </p:cNvSpPr>
          <p:nvPr/>
        </p:nvSpPr>
        <p:spPr>
          <a:xfrm>
            <a:off x="609600" y="7566974"/>
            <a:ext cx="8991600" cy="2074414"/>
          </a:xfrm>
          <a:prstGeom prst="rect">
            <a:avLst/>
          </a:prstGeom>
          <a:no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Kanit SemiBold" pitchFamily="2" charset="-34"/>
                <a:ea typeface="+mn-ea"/>
                <a:cs typeface="Kanit SemiBold" pitchFamily="2" charset="-34"/>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Kanit SemiBold" pitchFamily="2" charset="-34"/>
                <a:ea typeface="+mn-ea"/>
                <a:cs typeface="Kanit SemiBold" pitchFamily="2" charset="-34"/>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Kanit SemiBold" pitchFamily="2" charset="-34"/>
                <a:ea typeface="+mn-ea"/>
                <a:cs typeface="Kanit SemiBold" pitchFamily="2" charset="-34"/>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Kanit SemiBold" pitchFamily="2" charset="-34"/>
                <a:ea typeface="+mn-ea"/>
                <a:cs typeface="Kanit SemiBold" pitchFamily="2" charset="-34"/>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Kanit SemiBold" pitchFamily="2" charset="-34"/>
                <a:ea typeface="+mn-ea"/>
                <a:cs typeface="Kanit SemiBold" pitchFamily="2" charset="-34"/>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r>
              <a:rPr lang="en-US" sz="2800" b="1" dirty="0">
                <a:solidFill>
                  <a:sysClr val="windowText" lastClr="000000"/>
                </a:solidFill>
              </a:rPr>
              <a:t>Makes out work </a:t>
            </a:r>
            <a:r>
              <a:rPr lang="en-US" sz="2800" b="1" dirty="0">
                <a:ln>
                  <a:solidFill>
                    <a:srgbClr val="0070C0"/>
                  </a:solidFill>
                </a:ln>
                <a:solidFill>
                  <a:sysClr val="windowText" lastClr="000000"/>
                </a:solidFill>
              </a:rPr>
              <a:t>much faster and </a:t>
            </a:r>
            <a:r>
              <a:rPr lang="en-US" sz="2800" b="1" dirty="0">
                <a:solidFill>
                  <a:sysClr val="windowText" lastClr="000000"/>
                </a:solidFill>
              </a:rPr>
              <a:t>easier</a:t>
            </a:r>
          </a:p>
          <a:p>
            <a:pPr marL="457200" indent="-457200"/>
            <a:r>
              <a:rPr lang="en-US" sz="2800" b="1" dirty="0">
                <a:ln>
                  <a:solidFill>
                    <a:srgbClr val="0070C0"/>
                  </a:solidFill>
                </a:ln>
                <a:solidFill>
                  <a:sysClr val="windowText" lastClr="000000"/>
                </a:solidFill>
              </a:rPr>
              <a:t>Faster and easier </a:t>
            </a:r>
            <a:r>
              <a:rPr lang="en-US" sz="2800" b="1" dirty="0"/>
              <a:t>data analysis and Visualization</a:t>
            </a:r>
          </a:p>
          <a:p>
            <a:pPr marL="457200" indent="-457200"/>
            <a:r>
              <a:rPr lang="en-US" sz="2800" b="1" dirty="0">
                <a:ln>
                  <a:solidFill>
                    <a:srgbClr val="0070C0"/>
                  </a:solidFill>
                </a:ln>
              </a:rPr>
              <a:t>Import / Export </a:t>
            </a:r>
            <a:r>
              <a:rPr lang="en-US" sz="2800" b="1" dirty="0"/>
              <a:t>.csv, .</a:t>
            </a:r>
            <a:r>
              <a:rPr lang="en-US" sz="2800" b="1" dirty="0" err="1"/>
              <a:t>xls</a:t>
            </a:r>
            <a:r>
              <a:rPr lang="en-US" sz="2800" b="1" dirty="0"/>
              <a:t> , .</a:t>
            </a:r>
            <a:r>
              <a:rPr lang="en-US" sz="2800" b="1" dirty="0" err="1"/>
              <a:t>json</a:t>
            </a:r>
            <a:r>
              <a:rPr lang="en-US" sz="2800" b="1" dirty="0"/>
              <a:t> , .</a:t>
            </a:r>
            <a:r>
              <a:rPr lang="en-US" sz="2800" b="1" dirty="0" err="1"/>
              <a:t>npz</a:t>
            </a:r>
            <a:r>
              <a:rPr lang="en-US" sz="2800" b="1" dirty="0"/>
              <a:t> </a:t>
            </a:r>
          </a:p>
          <a:p>
            <a:pPr marL="457200" indent="-457200"/>
            <a:endParaRPr lang="en-US" sz="2800" b="1" dirty="0"/>
          </a:p>
        </p:txBody>
      </p:sp>
      <p:pic>
        <p:nvPicPr>
          <p:cNvPr id="2056" name="Picture 8" descr="Plot With pandas: Python Data Visualization for Beginners – Real Python">
            <a:extLst>
              <a:ext uri="{FF2B5EF4-FFF2-40B4-BE49-F238E27FC236}">
                <a16:creationId xmlns:a16="http://schemas.microsoft.com/office/drawing/2014/main" id="{4EFB698A-8045-4E28-18C6-53BC6DD0B3B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666" r="6666" b="17407"/>
          <a:stretch/>
        </p:blipFill>
        <p:spPr bwMode="auto">
          <a:xfrm>
            <a:off x="11322459" y="3314699"/>
            <a:ext cx="6495452" cy="34819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89A75D6-5B33-EEE5-7A51-B834E4231DA4}"/>
              </a:ext>
            </a:extLst>
          </p:cNvPr>
          <p:cNvSpPr txBox="1"/>
          <p:nvPr/>
        </p:nvSpPr>
        <p:spPr>
          <a:xfrm>
            <a:off x="13368355" y="2744696"/>
            <a:ext cx="2403659" cy="461665"/>
          </a:xfrm>
          <a:prstGeom prst="rect">
            <a:avLst/>
          </a:prstGeom>
          <a:noFill/>
        </p:spPr>
        <p:txBody>
          <a:bodyPr wrap="square">
            <a:spAutoFit/>
          </a:bodyPr>
          <a:lstStyle/>
          <a:p>
            <a:pPr algn="ctr"/>
            <a:r>
              <a:rPr lang="en-US" sz="2400" dirty="0">
                <a:latin typeface="Kanit SemiBold" panose="020B0604020202020204" charset="-34"/>
                <a:cs typeface="Kanit SemiBold" panose="020B0604020202020204" charset="-34"/>
              </a:rPr>
              <a:t>Visualization</a:t>
            </a:r>
          </a:p>
        </p:txBody>
      </p:sp>
      <p:sp>
        <p:nvSpPr>
          <p:cNvPr id="15" name="TextBox 14">
            <a:extLst>
              <a:ext uri="{FF2B5EF4-FFF2-40B4-BE49-F238E27FC236}">
                <a16:creationId xmlns:a16="http://schemas.microsoft.com/office/drawing/2014/main" id="{D4D6EEED-29F2-0F24-3594-27DE63E376D9}"/>
              </a:ext>
            </a:extLst>
          </p:cNvPr>
          <p:cNvSpPr txBox="1"/>
          <p:nvPr/>
        </p:nvSpPr>
        <p:spPr>
          <a:xfrm>
            <a:off x="11521440" y="8604181"/>
            <a:ext cx="5547360" cy="646331"/>
          </a:xfrm>
          <a:prstGeom prst="rect">
            <a:avLst/>
          </a:prstGeom>
          <a:noFill/>
        </p:spPr>
        <p:txBody>
          <a:bodyPr wrap="square">
            <a:spAutoFit/>
          </a:bodyPr>
          <a:lstStyle/>
          <a:p>
            <a:r>
              <a:rPr lang="en-US" dirty="0">
                <a:hlinkClick r:id="rId6"/>
              </a:rPr>
              <a:t>https://pandas.pydata.org/Pandas_Cheat_Sheet.pdf</a:t>
            </a:r>
            <a:endParaRPr lang="en-US" dirty="0"/>
          </a:p>
          <a:p>
            <a:endParaRPr lang="en-US" dirty="0"/>
          </a:p>
        </p:txBody>
      </p:sp>
      <p:sp>
        <p:nvSpPr>
          <p:cNvPr id="16" name="TextBox 15">
            <a:extLst>
              <a:ext uri="{FF2B5EF4-FFF2-40B4-BE49-F238E27FC236}">
                <a16:creationId xmlns:a16="http://schemas.microsoft.com/office/drawing/2014/main" id="{7261A67C-CD3E-4CA7-A125-2D830CAE5DCE}"/>
              </a:ext>
            </a:extLst>
          </p:cNvPr>
          <p:cNvSpPr txBox="1"/>
          <p:nvPr/>
        </p:nvSpPr>
        <p:spPr>
          <a:xfrm>
            <a:off x="11521440" y="8234849"/>
            <a:ext cx="3016056" cy="369332"/>
          </a:xfrm>
          <a:prstGeom prst="rect">
            <a:avLst/>
          </a:prstGeom>
          <a:noFill/>
        </p:spPr>
        <p:txBody>
          <a:bodyPr wrap="square">
            <a:spAutoFit/>
          </a:bodyPr>
          <a:lstStyle/>
          <a:p>
            <a:pPr marL="457200" indent="-457200" algn="l">
              <a:buFont typeface="Wingdings" panose="05000000000000000000" pitchFamily="2" charset="2"/>
              <a:buChar char="q"/>
            </a:pPr>
            <a:r>
              <a:rPr lang="en-US" b="1" i="0" dirty="0">
                <a:solidFill>
                  <a:srgbClr val="292929"/>
                </a:solidFill>
                <a:effectLst/>
                <a:latin typeface="Kanit Light" panose="020B0604020202020204" charset="-34"/>
                <a:cs typeface="Kanit Light" panose="020B0604020202020204" charset="-34"/>
              </a:rPr>
              <a:t>Cheat sheet Pandas :</a:t>
            </a:r>
          </a:p>
        </p:txBody>
      </p:sp>
    </p:spTree>
    <p:extLst>
      <p:ext uri="{BB962C8B-B14F-4D97-AF65-F5344CB8AC3E}">
        <p14:creationId xmlns:p14="http://schemas.microsoft.com/office/powerpoint/2010/main" val="29555883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5A4771-3DC6-9D61-8B27-46A6ABE4F93F}"/>
              </a:ext>
            </a:extLst>
          </p:cNvPr>
          <p:cNvSpPr>
            <a:spLocks noGrp="1"/>
          </p:cNvSpPr>
          <p:nvPr>
            <p:ph type="sldNum" sz="quarter" idx="12"/>
          </p:nvPr>
        </p:nvSpPr>
        <p:spPr/>
        <p:txBody>
          <a:bodyPr/>
          <a:lstStyle/>
          <a:p>
            <a:fld id="{B6F15528-21DE-4FAA-801E-634DDDAF4B2B}" type="slidenum">
              <a:rPr lang="en-US" smtClean="0"/>
              <a:pPr/>
              <a:t>127</a:t>
            </a:fld>
            <a:endParaRPr lang="en-US" dirty="0"/>
          </a:p>
        </p:txBody>
      </p:sp>
      <p:sp>
        <p:nvSpPr>
          <p:cNvPr id="3" name="Title 2">
            <a:extLst>
              <a:ext uri="{FF2B5EF4-FFF2-40B4-BE49-F238E27FC236}">
                <a16:creationId xmlns:a16="http://schemas.microsoft.com/office/drawing/2014/main" id="{4CFE6BDD-F05B-0114-CD46-6BBD3F7354E9}"/>
              </a:ext>
            </a:extLst>
          </p:cNvPr>
          <p:cNvSpPr>
            <a:spLocks noGrp="1"/>
          </p:cNvSpPr>
          <p:nvPr>
            <p:ph type="title"/>
          </p:nvPr>
        </p:nvSpPr>
        <p:spPr/>
        <p:txBody>
          <a:bodyPr/>
          <a:lstStyle/>
          <a:p>
            <a:r>
              <a:rPr lang="en-US" dirty="0"/>
              <a:t>Introduction to Pandas</a:t>
            </a:r>
          </a:p>
        </p:txBody>
      </p:sp>
      <p:pic>
        <p:nvPicPr>
          <p:cNvPr id="6" name="Content Placeholder 5">
            <a:extLst>
              <a:ext uri="{FF2B5EF4-FFF2-40B4-BE49-F238E27FC236}">
                <a16:creationId xmlns:a16="http://schemas.microsoft.com/office/drawing/2014/main" id="{CBD03A7B-AF07-1BBB-3244-74A7CE3DA1A0}"/>
              </a:ext>
            </a:extLst>
          </p:cNvPr>
          <p:cNvPicPr>
            <a:picLocks noGrp="1" noChangeAspect="1"/>
          </p:cNvPicPr>
          <p:nvPr>
            <p:ph idx="1"/>
          </p:nvPr>
        </p:nvPicPr>
        <p:blipFill>
          <a:blip r:embed="rId2"/>
          <a:stretch>
            <a:fillRect/>
          </a:stretch>
        </p:blipFill>
        <p:spPr>
          <a:xfrm>
            <a:off x="1982760" y="2324100"/>
            <a:ext cx="13675800" cy="6324599"/>
          </a:xfrm>
        </p:spPr>
      </p:pic>
    </p:spTree>
    <p:extLst>
      <p:ext uri="{BB962C8B-B14F-4D97-AF65-F5344CB8AC3E}">
        <p14:creationId xmlns:p14="http://schemas.microsoft.com/office/powerpoint/2010/main" val="2996127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F5429C-0B5F-C253-078B-E8C4B0B8480D}"/>
              </a:ext>
            </a:extLst>
          </p:cNvPr>
          <p:cNvSpPr>
            <a:spLocks noGrp="1"/>
          </p:cNvSpPr>
          <p:nvPr>
            <p:ph type="sldNum" sz="quarter" idx="12"/>
          </p:nvPr>
        </p:nvSpPr>
        <p:spPr/>
        <p:txBody>
          <a:bodyPr/>
          <a:lstStyle/>
          <a:p>
            <a:fld id="{B6F15528-21DE-4FAA-801E-634DDDAF4B2B}" type="slidenum">
              <a:rPr lang="en-US" smtClean="0"/>
              <a:pPr/>
              <a:t>128</a:t>
            </a:fld>
            <a:endParaRPr lang="en-US" dirty="0"/>
          </a:p>
        </p:txBody>
      </p:sp>
      <p:sp>
        <p:nvSpPr>
          <p:cNvPr id="3" name="Title 2">
            <a:extLst>
              <a:ext uri="{FF2B5EF4-FFF2-40B4-BE49-F238E27FC236}">
                <a16:creationId xmlns:a16="http://schemas.microsoft.com/office/drawing/2014/main" id="{E0501E75-D52A-1F49-94B5-53850E83B96F}"/>
              </a:ext>
            </a:extLst>
          </p:cNvPr>
          <p:cNvSpPr>
            <a:spLocks noGrp="1"/>
          </p:cNvSpPr>
          <p:nvPr>
            <p:ph type="title"/>
          </p:nvPr>
        </p:nvSpPr>
        <p:spPr/>
        <p:txBody>
          <a:bodyPr/>
          <a:lstStyle/>
          <a:p>
            <a:r>
              <a:rPr lang="en-US" dirty="0"/>
              <a:t>Combining </a:t>
            </a:r>
            <a:r>
              <a:rPr lang="en-US" dirty="0" err="1"/>
              <a:t>Dataframe</a:t>
            </a:r>
            <a:endParaRPr lang="en-US" dirty="0"/>
          </a:p>
        </p:txBody>
      </p:sp>
      <p:sp>
        <p:nvSpPr>
          <p:cNvPr id="6" name="TextBox 5">
            <a:extLst>
              <a:ext uri="{FF2B5EF4-FFF2-40B4-BE49-F238E27FC236}">
                <a16:creationId xmlns:a16="http://schemas.microsoft.com/office/drawing/2014/main" id="{1D2C0D1C-AE64-EDCD-EF79-C1F996720D9B}"/>
              </a:ext>
            </a:extLst>
          </p:cNvPr>
          <p:cNvSpPr txBox="1"/>
          <p:nvPr/>
        </p:nvSpPr>
        <p:spPr>
          <a:xfrm>
            <a:off x="75347" y="9791700"/>
            <a:ext cx="9157648" cy="646331"/>
          </a:xfrm>
          <a:prstGeom prst="rect">
            <a:avLst/>
          </a:prstGeom>
          <a:noFill/>
        </p:spPr>
        <p:txBody>
          <a:bodyPr wrap="square">
            <a:spAutoFit/>
          </a:bodyPr>
          <a:lstStyle/>
          <a:p>
            <a:r>
              <a:rPr lang="en-US" dirty="0">
                <a:hlinkClick r:id="rId2"/>
              </a:rPr>
              <a:t>https://pandas.pydata.org/docs/user_guide/merging.html</a:t>
            </a:r>
            <a:endParaRPr lang="en-US" dirty="0"/>
          </a:p>
          <a:p>
            <a:endParaRPr lang="en-US" dirty="0"/>
          </a:p>
        </p:txBody>
      </p:sp>
      <p:pic>
        <p:nvPicPr>
          <p:cNvPr id="1026" name="Picture 2">
            <a:extLst>
              <a:ext uri="{FF2B5EF4-FFF2-40B4-BE49-F238E27FC236}">
                <a16:creationId xmlns:a16="http://schemas.microsoft.com/office/drawing/2014/main" id="{60EBF1FE-B6D0-A292-1881-41E237E7AE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247900"/>
            <a:ext cx="5906637" cy="5986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BB4F1B-A1D8-1ACF-2853-97EBB46364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474" y="1638300"/>
            <a:ext cx="10390498" cy="2890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E347B0-577E-F398-B390-8090D23624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68" y="5295253"/>
            <a:ext cx="10196868" cy="202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5398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8. </a:t>
            </a:r>
            <a:r>
              <a:rPr lang="en-US" dirty="0"/>
              <a:t>Visualization with Matplotlib and Seaborn</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129</a:t>
            </a:fld>
            <a:endParaRPr lang="en-US" dirty="0"/>
          </a:p>
        </p:txBody>
      </p:sp>
    </p:spTree>
    <p:extLst>
      <p:ext uri="{BB962C8B-B14F-4D97-AF65-F5344CB8AC3E}">
        <p14:creationId xmlns:p14="http://schemas.microsoft.com/office/powerpoint/2010/main" val="1927542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956EB1-C65C-447F-9771-4594DC5966DF}"/>
              </a:ext>
            </a:extLst>
          </p:cNvPr>
          <p:cNvPicPr>
            <a:picLocks noChangeAspect="1"/>
          </p:cNvPicPr>
          <p:nvPr/>
        </p:nvPicPr>
        <p:blipFill>
          <a:blip r:embed="rId2"/>
          <a:stretch>
            <a:fillRect/>
          </a:stretch>
        </p:blipFill>
        <p:spPr>
          <a:xfrm>
            <a:off x="9123218" y="1651134"/>
            <a:ext cx="8366527" cy="7434931"/>
          </a:xfrm>
          <a:prstGeom prst="rect">
            <a:avLst/>
          </a:prstGeom>
        </p:spPr>
      </p:pic>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13</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lstStyle/>
          <a:p>
            <a:r>
              <a:rPr lang="en-US" dirty="0"/>
              <a:t>What is Data Science?</a:t>
            </a:r>
          </a:p>
        </p:txBody>
      </p:sp>
      <p:sp>
        <p:nvSpPr>
          <p:cNvPr id="6" name="Content Placeholder 5">
            <a:extLst>
              <a:ext uri="{FF2B5EF4-FFF2-40B4-BE49-F238E27FC236}">
                <a16:creationId xmlns:a16="http://schemas.microsoft.com/office/drawing/2014/main" id="{12F4A9DF-C2EC-40B0-ABCD-38972595709B}"/>
              </a:ext>
            </a:extLst>
          </p:cNvPr>
          <p:cNvSpPr>
            <a:spLocks noGrp="1"/>
          </p:cNvSpPr>
          <p:nvPr>
            <p:ph idx="1"/>
          </p:nvPr>
        </p:nvSpPr>
        <p:spPr>
          <a:xfrm>
            <a:off x="228600" y="1469583"/>
            <a:ext cx="10058400" cy="8322117"/>
          </a:xfrm>
        </p:spPr>
        <p:txBody>
          <a:bodyPr>
            <a:noAutofit/>
          </a:bodyPr>
          <a:lstStyle/>
          <a:p>
            <a:pPr marL="0" indent="0" algn="l">
              <a:buNone/>
            </a:pPr>
            <a:r>
              <a:rPr lang="en-US" b="1" i="0" u="sng" strike="noStrike" baseline="0" dirty="0">
                <a:solidFill>
                  <a:srgbClr val="002060"/>
                </a:solidFill>
                <a:latin typeface="League Spartan Medium" pitchFamily="2" charset="0"/>
              </a:rPr>
              <a:t>Data science is basically the newly developed blend of:</a:t>
            </a:r>
          </a:p>
          <a:p>
            <a:r>
              <a:rPr lang="en-US" sz="3000" b="1" i="0" u="none" strike="noStrike" baseline="0" dirty="0">
                <a:solidFill>
                  <a:srgbClr val="002060"/>
                </a:solidFill>
                <a:latin typeface="League Spartan Medium" pitchFamily="2" charset="0"/>
              </a:rPr>
              <a:t>Math and Statistics</a:t>
            </a:r>
          </a:p>
          <a:p>
            <a:pPr lvl="1" indent="-342900">
              <a:buFont typeface="Courier New" panose="02070309020205020404" pitchFamily="49" charset="0"/>
              <a:buChar char="o"/>
            </a:pPr>
            <a:r>
              <a:rPr lang="en-US" sz="3000" b="1" i="0" u="none" strike="noStrike" baseline="0" dirty="0">
                <a:solidFill>
                  <a:srgbClr val="002060"/>
                </a:solidFill>
                <a:latin typeface="League Spartan Medium" pitchFamily="2" charset="0"/>
              </a:rPr>
              <a:t>Mathematical Modeling</a:t>
            </a:r>
          </a:p>
          <a:p>
            <a:pPr lvl="1" indent="-342900">
              <a:buFont typeface="Courier New" panose="02070309020205020404" pitchFamily="49" charset="0"/>
              <a:buChar char="o"/>
            </a:pPr>
            <a:r>
              <a:rPr lang="en-US" sz="3000" b="1" i="0" u="none" strike="noStrike" baseline="0" dirty="0">
                <a:solidFill>
                  <a:srgbClr val="002060"/>
                </a:solidFill>
                <a:latin typeface="League Spartan Medium" pitchFamily="2" charset="0"/>
              </a:rPr>
              <a:t>Statistical and Stochastic Modeling</a:t>
            </a:r>
          </a:p>
          <a:p>
            <a:pPr lvl="1" indent="-342900">
              <a:buFont typeface="Courier New" panose="02070309020205020404" pitchFamily="49" charset="0"/>
              <a:buChar char="o"/>
            </a:pPr>
            <a:r>
              <a:rPr lang="en-US" sz="3000" b="1" i="0" u="none" strike="noStrike" baseline="0" dirty="0">
                <a:solidFill>
                  <a:srgbClr val="002060"/>
                </a:solidFill>
                <a:latin typeface="League Spartan Medium" pitchFamily="2" charset="0"/>
              </a:rPr>
              <a:t>Probability, …</a:t>
            </a:r>
          </a:p>
          <a:p>
            <a:pPr marL="400050" lvl="1" indent="0">
              <a:buNone/>
            </a:pPr>
            <a:endParaRPr lang="en-US" sz="3000" b="1" i="0" u="none" strike="noStrike" baseline="0" dirty="0">
              <a:solidFill>
                <a:srgbClr val="002060"/>
              </a:solidFill>
              <a:latin typeface="League Spartan Medium" pitchFamily="2" charset="0"/>
            </a:endParaRPr>
          </a:p>
          <a:p>
            <a:r>
              <a:rPr lang="en-US" sz="3000" b="1" i="0" u="none" strike="noStrike" baseline="0" dirty="0">
                <a:solidFill>
                  <a:srgbClr val="002060"/>
                </a:solidFill>
                <a:latin typeface="League Spartan Medium" pitchFamily="2" charset="0"/>
              </a:rPr>
              <a:t>Computer Science/IT</a:t>
            </a:r>
          </a:p>
          <a:p>
            <a:pPr lvl="1">
              <a:buFont typeface="Courier New" panose="02070309020205020404" pitchFamily="49" charset="0"/>
              <a:buChar char="o"/>
            </a:pPr>
            <a:r>
              <a:rPr lang="en-US" sz="3000" b="1" i="0" u="none" strike="noStrike" baseline="0" dirty="0">
                <a:solidFill>
                  <a:srgbClr val="002060"/>
                </a:solidFill>
                <a:latin typeface="League Spartan Medium" pitchFamily="2" charset="0"/>
              </a:rPr>
              <a:t>Artificial Intelligence (AI)</a:t>
            </a:r>
          </a:p>
          <a:p>
            <a:pPr lvl="1">
              <a:buFont typeface="Courier New" panose="02070309020205020404" pitchFamily="49" charset="0"/>
              <a:buChar char="o"/>
            </a:pPr>
            <a:r>
              <a:rPr lang="en-US" sz="3000" b="1" i="0" u="none" strike="noStrike" baseline="0" dirty="0">
                <a:solidFill>
                  <a:srgbClr val="002060"/>
                </a:solidFill>
                <a:latin typeface="League Spartan Medium" pitchFamily="2" charset="0"/>
              </a:rPr>
              <a:t>Pattern Recognition</a:t>
            </a:r>
          </a:p>
          <a:p>
            <a:pPr lvl="1">
              <a:buFont typeface="Courier New" panose="02070309020205020404" pitchFamily="49" charset="0"/>
              <a:buChar char="o"/>
            </a:pPr>
            <a:r>
              <a:rPr lang="en-US" sz="3000" b="1" i="0" u="none" strike="noStrike" baseline="0" dirty="0">
                <a:solidFill>
                  <a:srgbClr val="002060"/>
                </a:solidFill>
                <a:latin typeface="League Spartan Medium" pitchFamily="2" charset="0"/>
              </a:rPr>
              <a:t>Visualization</a:t>
            </a:r>
          </a:p>
          <a:p>
            <a:pPr lvl="1">
              <a:buFont typeface="Courier New" panose="02070309020205020404" pitchFamily="49" charset="0"/>
              <a:buChar char="o"/>
            </a:pPr>
            <a:r>
              <a:rPr lang="en-US" sz="3000" b="1" i="0" u="none" strike="noStrike" baseline="0" dirty="0">
                <a:solidFill>
                  <a:srgbClr val="002060"/>
                </a:solidFill>
                <a:latin typeface="League Spartan Medium" pitchFamily="2" charset="0"/>
              </a:rPr>
              <a:t>Data warehousing</a:t>
            </a:r>
          </a:p>
          <a:p>
            <a:pPr lvl="1">
              <a:buFont typeface="Courier New" panose="02070309020205020404" pitchFamily="49" charset="0"/>
              <a:buChar char="o"/>
            </a:pPr>
            <a:r>
              <a:rPr lang="en-US" sz="3000" b="1" i="0" u="none" strike="noStrike" baseline="0" dirty="0">
                <a:solidFill>
                  <a:srgbClr val="002060"/>
                </a:solidFill>
                <a:latin typeface="League Spartan Medium" pitchFamily="2" charset="0"/>
              </a:rPr>
              <a:t>Databases, …</a:t>
            </a:r>
          </a:p>
          <a:p>
            <a:pPr lvl="1"/>
            <a:endParaRPr lang="en-US" sz="3000" b="1" i="0" u="none" strike="noStrike" baseline="0" dirty="0">
              <a:solidFill>
                <a:srgbClr val="002060"/>
              </a:solidFill>
              <a:latin typeface="League Spartan Medium" pitchFamily="2" charset="0"/>
            </a:endParaRPr>
          </a:p>
          <a:p>
            <a:r>
              <a:rPr lang="en-US" sz="3000" b="1" i="0" u="none" strike="noStrike" baseline="0" dirty="0">
                <a:solidFill>
                  <a:srgbClr val="002060"/>
                </a:solidFill>
                <a:latin typeface="League Spartan Medium" pitchFamily="2" charset="0"/>
              </a:rPr>
              <a:t>Business Intelligence</a:t>
            </a:r>
            <a:endParaRPr lang="th-TH" sz="3000" b="1" dirty="0">
              <a:solidFill>
                <a:srgbClr val="002060"/>
              </a:solidFill>
              <a:latin typeface="League Spartan Medium" pitchFamily="2" charset="0"/>
            </a:endParaRPr>
          </a:p>
        </p:txBody>
      </p:sp>
      <p:sp>
        <p:nvSpPr>
          <p:cNvPr id="12" name="TextBox 11">
            <a:extLst>
              <a:ext uri="{FF2B5EF4-FFF2-40B4-BE49-F238E27FC236}">
                <a16:creationId xmlns:a16="http://schemas.microsoft.com/office/drawing/2014/main" id="{BE9425A5-231B-48D7-9B42-1F5A8DEA1995}"/>
              </a:ext>
            </a:extLst>
          </p:cNvPr>
          <p:cNvSpPr txBox="1"/>
          <p:nvPr/>
        </p:nvSpPr>
        <p:spPr>
          <a:xfrm>
            <a:off x="9664410" y="9182100"/>
            <a:ext cx="6967105" cy="369332"/>
          </a:xfrm>
          <a:prstGeom prst="rect">
            <a:avLst/>
          </a:prstGeom>
          <a:noFill/>
        </p:spPr>
        <p:txBody>
          <a:bodyPr wrap="square">
            <a:spAutoFit/>
          </a:bodyPr>
          <a:lstStyle/>
          <a:p>
            <a:pPr algn="ctr"/>
            <a:r>
              <a:rPr lang="en-US" dirty="0">
                <a:latin typeface="League Spartan SemiBold" pitchFamily="2" charset="0"/>
                <a:cs typeface="Arial"/>
              </a:rPr>
              <a:t>Credit</a:t>
            </a:r>
            <a:r>
              <a:rPr lang="th-TH" dirty="0">
                <a:latin typeface="League Spartan SemiBold" pitchFamily="2" charset="0"/>
                <a:cs typeface="Arial"/>
              </a:rPr>
              <a:t> </a:t>
            </a:r>
            <a:r>
              <a:rPr lang="fr-FR" b="0" i="0" u="none" strike="noStrike" baseline="0" dirty="0">
                <a:latin typeface="League Spartan SemiBold" pitchFamily="2" charset="0"/>
              </a:rPr>
              <a:t>: </a:t>
            </a:r>
            <a:r>
              <a:rPr lang="en-US" sz="1800" b="0" i="0" u="none" strike="noStrike" baseline="0" dirty="0">
                <a:solidFill>
                  <a:srgbClr val="000000"/>
                </a:solidFill>
                <a:latin typeface="Calibri" panose="020F0502020204030204" pitchFamily="34" charset="0"/>
              </a:rPr>
              <a:t>Drew Conway’s Venn diagram of data science </a:t>
            </a:r>
            <a:r>
              <a:rPr lang="en-US" sz="1800" b="0" i="0" u="none" strike="noStrike" baseline="0" dirty="0">
                <a:solidFill>
                  <a:srgbClr val="303030"/>
                </a:solidFill>
                <a:latin typeface="Calibri" panose="020F0502020204030204" pitchFamily="34" charset="0"/>
              </a:rPr>
              <a:t>from 2010</a:t>
            </a:r>
            <a:endParaRPr lang="th-TH" dirty="0"/>
          </a:p>
        </p:txBody>
      </p:sp>
    </p:spTree>
    <p:extLst>
      <p:ext uri="{BB962C8B-B14F-4D97-AF65-F5344CB8AC3E}">
        <p14:creationId xmlns:p14="http://schemas.microsoft.com/office/powerpoint/2010/main" val="5234063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5A4771-3DC6-9D61-8B27-46A6ABE4F93F}"/>
              </a:ext>
            </a:extLst>
          </p:cNvPr>
          <p:cNvSpPr>
            <a:spLocks noGrp="1"/>
          </p:cNvSpPr>
          <p:nvPr>
            <p:ph type="sldNum" sz="quarter" idx="12"/>
          </p:nvPr>
        </p:nvSpPr>
        <p:spPr/>
        <p:txBody>
          <a:bodyPr/>
          <a:lstStyle/>
          <a:p>
            <a:fld id="{B6F15528-21DE-4FAA-801E-634DDDAF4B2B}" type="slidenum">
              <a:rPr lang="en-US" smtClean="0"/>
              <a:pPr/>
              <a:t>130</a:t>
            </a:fld>
            <a:endParaRPr lang="en-US" dirty="0"/>
          </a:p>
        </p:txBody>
      </p:sp>
      <p:sp>
        <p:nvSpPr>
          <p:cNvPr id="3" name="Title 2">
            <a:extLst>
              <a:ext uri="{FF2B5EF4-FFF2-40B4-BE49-F238E27FC236}">
                <a16:creationId xmlns:a16="http://schemas.microsoft.com/office/drawing/2014/main" id="{4CFE6BDD-F05B-0114-CD46-6BBD3F7354E9}"/>
              </a:ext>
            </a:extLst>
          </p:cNvPr>
          <p:cNvSpPr>
            <a:spLocks noGrp="1"/>
          </p:cNvSpPr>
          <p:nvPr>
            <p:ph type="title"/>
          </p:nvPr>
        </p:nvSpPr>
        <p:spPr>
          <a:xfrm>
            <a:off x="228600" y="104929"/>
            <a:ext cx="11277600" cy="1143000"/>
          </a:xfrm>
        </p:spPr>
        <p:txBody>
          <a:bodyPr>
            <a:normAutofit/>
          </a:bodyPr>
          <a:lstStyle/>
          <a:p>
            <a:r>
              <a:rPr lang="en-US" dirty="0"/>
              <a:t>Visualization with Matplotlib and Seaborn</a:t>
            </a:r>
          </a:p>
        </p:txBody>
      </p:sp>
      <p:pic>
        <p:nvPicPr>
          <p:cNvPr id="3074" name="Picture 2">
            <a:extLst>
              <a:ext uri="{FF2B5EF4-FFF2-40B4-BE49-F238E27FC236}">
                <a16:creationId xmlns:a16="http://schemas.microsoft.com/office/drawing/2014/main" id="{3ADB7118-59AC-1A58-CE33-CBD9A2A1D4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3519453"/>
            <a:ext cx="12907007" cy="6019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tplotlib · PyPI">
            <a:extLst>
              <a:ext uri="{FF2B5EF4-FFF2-40B4-BE49-F238E27FC236}">
                <a16:creationId xmlns:a16="http://schemas.microsoft.com/office/drawing/2014/main" id="{B236D7E5-6C3A-AD51-23F3-A0430DCC2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672" y="1714500"/>
            <a:ext cx="43719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F79F32D-84A0-835E-C7DC-4F9106E14B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19373" y="1714500"/>
            <a:ext cx="3321234" cy="952505"/>
          </a:xfrm>
          <a:prstGeom prst="rect">
            <a:avLst/>
          </a:prstGeom>
        </p:spPr>
      </p:pic>
      <p:pic>
        <p:nvPicPr>
          <p:cNvPr id="8" name="Picture 6" descr="The Python Logo | Python Software Foundation">
            <a:extLst>
              <a:ext uri="{FF2B5EF4-FFF2-40B4-BE49-F238E27FC236}">
                <a16:creationId xmlns:a16="http://schemas.microsoft.com/office/drawing/2014/main" id="{6189369B-C83D-823D-8F76-64E0C5DE97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403546" y="1714500"/>
            <a:ext cx="3962400" cy="133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0135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D6CE35-74FE-8DD2-DA91-78EB6C3F0AD0}"/>
              </a:ext>
            </a:extLst>
          </p:cNvPr>
          <p:cNvSpPr>
            <a:spLocks noGrp="1"/>
          </p:cNvSpPr>
          <p:nvPr>
            <p:ph type="sldNum" sz="quarter" idx="12"/>
          </p:nvPr>
        </p:nvSpPr>
        <p:spPr/>
        <p:txBody>
          <a:bodyPr/>
          <a:lstStyle/>
          <a:p>
            <a:fld id="{B6F15528-21DE-4FAA-801E-634DDDAF4B2B}" type="slidenum">
              <a:rPr lang="en-US" smtClean="0"/>
              <a:pPr/>
              <a:t>131</a:t>
            </a:fld>
            <a:endParaRPr lang="en-US" dirty="0"/>
          </a:p>
        </p:txBody>
      </p:sp>
      <p:sp>
        <p:nvSpPr>
          <p:cNvPr id="3" name="Title 2">
            <a:extLst>
              <a:ext uri="{FF2B5EF4-FFF2-40B4-BE49-F238E27FC236}">
                <a16:creationId xmlns:a16="http://schemas.microsoft.com/office/drawing/2014/main" id="{18B645DF-86C0-E0BC-5F6A-37D3F22B4037}"/>
              </a:ext>
            </a:extLst>
          </p:cNvPr>
          <p:cNvSpPr>
            <a:spLocks noGrp="1"/>
          </p:cNvSpPr>
          <p:nvPr>
            <p:ph type="title"/>
          </p:nvPr>
        </p:nvSpPr>
        <p:spPr>
          <a:xfrm>
            <a:off x="228600" y="104929"/>
            <a:ext cx="11506200" cy="1143000"/>
          </a:xfrm>
        </p:spPr>
        <p:txBody>
          <a:bodyPr>
            <a:normAutofit/>
          </a:bodyPr>
          <a:lstStyle/>
          <a:p>
            <a:r>
              <a:rPr lang="en-US" dirty="0"/>
              <a:t>Visualization with Matplotlib and Seaborn</a:t>
            </a:r>
          </a:p>
        </p:txBody>
      </p:sp>
      <p:sp>
        <p:nvSpPr>
          <p:cNvPr id="6" name="TextBox 5">
            <a:extLst>
              <a:ext uri="{FF2B5EF4-FFF2-40B4-BE49-F238E27FC236}">
                <a16:creationId xmlns:a16="http://schemas.microsoft.com/office/drawing/2014/main" id="{13A68F6A-B912-786D-E130-2F4D34833C08}"/>
              </a:ext>
            </a:extLst>
          </p:cNvPr>
          <p:cNvSpPr txBox="1"/>
          <p:nvPr/>
        </p:nvSpPr>
        <p:spPr>
          <a:xfrm>
            <a:off x="597877" y="9678769"/>
            <a:ext cx="9152792" cy="646331"/>
          </a:xfrm>
          <a:prstGeom prst="rect">
            <a:avLst/>
          </a:prstGeom>
          <a:noFill/>
        </p:spPr>
        <p:txBody>
          <a:bodyPr wrap="square">
            <a:spAutoFit/>
          </a:bodyPr>
          <a:lstStyle/>
          <a:p>
            <a:r>
              <a:rPr lang="en-US" dirty="0">
                <a:hlinkClick r:id="rId2"/>
              </a:rPr>
              <a:t>https://matplotlib.org/cheatsheets/</a:t>
            </a:r>
            <a:endParaRPr lang="en-US" dirty="0"/>
          </a:p>
          <a:p>
            <a:endParaRPr lang="en-US" dirty="0"/>
          </a:p>
        </p:txBody>
      </p:sp>
      <p:sp>
        <p:nvSpPr>
          <p:cNvPr id="9" name="TextBox 8">
            <a:extLst>
              <a:ext uri="{FF2B5EF4-FFF2-40B4-BE49-F238E27FC236}">
                <a16:creationId xmlns:a16="http://schemas.microsoft.com/office/drawing/2014/main" id="{6B99DD12-7095-3E5E-FC22-857C6AAD6432}"/>
              </a:ext>
            </a:extLst>
          </p:cNvPr>
          <p:cNvSpPr txBox="1"/>
          <p:nvPr/>
        </p:nvSpPr>
        <p:spPr>
          <a:xfrm>
            <a:off x="597877" y="9184154"/>
            <a:ext cx="9152792" cy="646331"/>
          </a:xfrm>
          <a:prstGeom prst="rect">
            <a:avLst/>
          </a:prstGeom>
          <a:noFill/>
        </p:spPr>
        <p:txBody>
          <a:bodyPr wrap="square">
            <a:spAutoFit/>
          </a:bodyPr>
          <a:lstStyle/>
          <a:p>
            <a:r>
              <a:rPr lang="en-US" dirty="0">
                <a:hlinkClick r:id="rId3"/>
              </a:rPr>
              <a:t>https://matplotlib.org/stable/gallery/index</a:t>
            </a:r>
            <a:endParaRPr lang="en-US" dirty="0"/>
          </a:p>
          <a:p>
            <a:endParaRPr lang="en-US" dirty="0"/>
          </a:p>
        </p:txBody>
      </p:sp>
      <p:pic>
        <p:nvPicPr>
          <p:cNvPr id="11" name="Picture 10">
            <a:extLst>
              <a:ext uri="{FF2B5EF4-FFF2-40B4-BE49-F238E27FC236}">
                <a16:creationId xmlns:a16="http://schemas.microsoft.com/office/drawing/2014/main" id="{8533CD72-3F1C-24CE-D203-FEAC557D1DA6}"/>
              </a:ext>
            </a:extLst>
          </p:cNvPr>
          <p:cNvPicPr>
            <a:picLocks noChangeAspect="1"/>
          </p:cNvPicPr>
          <p:nvPr/>
        </p:nvPicPr>
        <p:blipFill>
          <a:blip r:embed="rId4"/>
          <a:stretch>
            <a:fillRect/>
          </a:stretch>
        </p:blipFill>
        <p:spPr>
          <a:xfrm>
            <a:off x="633045" y="1247929"/>
            <a:ext cx="15828571" cy="7441610"/>
          </a:xfrm>
          <a:prstGeom prst="rect">
            <a:avLst/>
          </a:prstGeom>
        </p:spPr>
      </p:pic>
    </p:spTree>
    <p:extLst>
      <p:ext uri="{BB962C8B-B14F-4D97-AF65-F5344CB8AC3E}">
        <p14:creationId xmlns:p14="http://schemas.microsoft.com/office/powerpoint/2010/main" val="386031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D6CE35-74FE-8DD2-DA91-78EB6C3F0AD0}"/>
              </a:ext>
            </a:extLst>
          </p:cNvPr>
          <p:cNvSpPr>
            <a:spLocks noGrp="1"/>
          </p:cNvSpPr>
          <p:nvPr>
            <p:ph type="sldNum" sz="quarter" idx="12"/>
          </p:nvPr>
        </p:nvSpPr>
        <p:spPr/>
        <p:txBody>
          <a:bodyPr/>
          <a:lstStyle/>
          <a:p>
            <a:fld id="{B6F15528-21DE-4FAA-801E-634DDDAF4B2B}" type="slidenum">
              <a:rPr lang="en-US" smtClean="0"/>
              <a:pPr/>
              <a:t>132</a:t>
            </a:fld>
            <a:endParaRPr lang="en-US" dirty="0"/>
          </a:p>
        </p:txBody>
      </p:sp>
      <p:sp>
        <p:nvSpPr>
          <p:cNvPr id="3" name="Title 2">
            <a:extLst>
              <a:ext uri="{FF2B5EF4-FFF2-40B4-BE49-F238E27FC236}">
                <a16:creationId xmlns:a16="http://schemas.microsoft.com/office/drawing/2014/main" id="{18B645DF-86C0-E0BC-5F6A-37D3F22B4037}"/>
              </a:ext>
            </a:extLst>
          </p:cNvPr>
          <p:cNvSpPr>
            <a:spLocks noGrp="1"/>
          </p:cNvSpPr>
          <p:nvPr>
            <p:ph type="title"/>
          </p:nvPr>
        </p:nvSpPr>
        <p:spPr>
          <a:xfrm>
            <a:off x="228600" y="104929"/>
            <a:ext cx="11506200" cy="1143000"/>
          </a:xfrm>
        </p:spPr>
        <p:txBody>
          <a:bodyPr>
            <a:normAutofit/>
          </a:bodyPr>
          <a:lstStyle/>
          <a:p>
            <a:r>
              <a:rPr lang="en-US"/>
              <a:t>Visualization with Matplotlib and Seaborn</a:t>
            </a:r>
            <a:endParaRPr lang="en-US" dirty="0"/>
          </a:p>
        </p:txBody>
      </p:sp>
      <p:sp>
        <p:nvSpPr>
          <p:cNvPr id="9" name="TextBox 8">
            <a:extLst>
              <a:ext uri="{FF2B5EF4-FFF2-40B4-BE49-F238E27FC236}">
                <a16:creationId xmlns:a16="http://schemas.microsoft.com/office/drawing/2014/main" id="{6B99DD12-7095-3E5E-FC22-857C6AAD6432}"/>
              </a:ext>
            </a:extLst>
          </p:cNvPr>
          <p:cNvSpPr txBox="1"/>
          <p:nvPr/>
        </p:nvSpPr>
        <p:spPr>
          <a:xfrm>
            <a:off x="597877" y="9184154"/>
            <a:ext cx="9152792" cy="646331"/>
          </a:xfrm>
          <a:prstGeom prst="rect">
            <a:avLst/>
          </a:prstGeom>
          <a:noFill/>
        </p:spPr>
        <p:txBody>
          <a:bodyPr wrap="square">
            <a:spAutoFit/>
          </a:bodyPr>
          <a:lstStyle/>
          <a:p>
            <a:r>
              <a:rPr lang="en-US">
                <a:hlinkClick r:id="rId2"/>
              </a:rPr>
              <a:t>https://seaborn.pydata.org/</a:t>
            </a:r>
            <a:endParaRPr lang="en-US"/>
          </a:p>
          <a:p>
            <a:endParaRPr lang="en-US" dirty="0"/>
          </a:p>
        </p:txBody>
      </p:sp>
      <p:pic>
        <p:nvPicPr>
          <p:cNvPr id="5" name="Picture 4">
            <a:extLst>
              <a:ext uri="{FF2B5EF4-FFF2-40B4-BE49-F238E27FC236}">
                <a16:creationId xmlns:a16="http://schemas.microsoft.com/office/drawing/2014/main" id="{9292EDD2-CE83-BF36-7218-44089BCA0327}"/>
              </a:ext>
            </a:extLst>
          </p:cNvPr>
          <p:cNvPicPr>
            <a:picLocks noChangeAspect="1"/>
          </p:cNvPicPr>
          <p:nvPr/>
        </p:nvPicPr>
        <p:blipFill>
          <a:blip r:embed="rId3"/>
          <a:stretch>
            <a:fillRect/>
          </a:stretch>
        </p:blipFill>
        <p:spPr>
          <a:xfrm>
            <a:off x="562708" y="1409700"/>
            <a:ext cx="15534542" cy="7172454"/>
          </a:xfrm>
          <a:prstGeom prst="rect">
            <a:avLst/>
          </a:prstGeom>
        </p:spPr>
      </p:pic>
      <p:sp>
        <p:nvSpPr>
          <p:cNvPr id="6" name="TextBox 5">
            <a:extLst>
              <a:ext uri="{FF2B5EF4-FFF2-40B4-BE49-F238E27FC236}">
                <a16:creationId xmlns:a16="http://schemas.microsoft.com/office/drawing/2014/main" id="{BAC3677E-341B-5669-E905-CED7EC3FA85A}"/>
              </a:ext>
            </a:extLst>
          </p:cNvPr>
          <p:cNvSpPr txBox="1"/>
          <p:nvPr/>
        </p:nvSpPr>
        <p:spPr>
          <a:xfrm>
            <a:off x="597877" y="9651096"/>
            <a:ext cx="9152792" cy="646331"/>
          </a:xfrm>
          <a:prstGeom prst="rect">
            <a:avLst/>
          </a:prstGeom>
          <a:noFill/>
        </p:spPr>
        <p:txBody>
          <a:bodyPr wrap="square">
            <a:spAutoFit/>
          </a:bodyPr>
          <a:lstStyle/>
          <a:p>
            <a:r>
              <a:rPr lang="en-US" dirty="0">
                <a:hlinkClick r:id="rId4"/>
              </a:rPr>
              <a:t>https://seaborn.pydata.org/tutorial/introduction.html</a:t>
            </a:r>
            <a:endParaRPr lang="en-US" dirty="0"/>
          </a:p>
          <a:p>
            <a:endParaRPr lang="en-US" dirty="0"/>
          </a:p>
        </p:txBody>
      </p:sp>
    </p:spTree>
    <p:extLst>
      <p:ext uri="{BB962C8B-B14F-4D97-AF65-F5344CB8AC3E}">
        <p14:creationId xmlns:p14="http://schemas.microsoft.com/office/powerpoint/2010/main" val="40123062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147F44-E2BA-B066-5FF7-204AAA8F37D0}"/>
              </a:ext>
            </a:extLst>
          </p:cNvPr>
          <p:cNvPicPr>
            <a:picLocks noGrp="1" noChangeAspect="1"/>
          </p:cNvPicPr>
          <p:nvPr>
            <p:ph idx="1"/>
          </p:nvPr>
        </p:nvPicPr>
        <p:blipFill>
          <a:blip r:embed="rId2"/>
          <a:stretch>
            <a:fillRect/>
          </a:stretch>
        </p:blipFill>
        <p:spPr>
          <a:xfrm>
            <a:off x="997537" y="1470595"/>
            <a:ext cx="15759526" cy="8083997"/>
          </a:xfrm>
          <a:prstGeom prst="rect">
            <a:avLst/>
          </a:prstGeom>
        </p:spPr>
      </p:pic>
      <p:sp>
        <p:nvSpPr>
          <p:cNvPr id="2" name="Slide Number Placeholder 1">
            <a:extLst>
              <a:ext uri="{FF2B5EF4-FFF2-40B4-BE49-F238E27FC236}">
                <a16:creationId xmlns:a16="http://schemas.microsoft.com/office/drawing/2014/main" id="{95053904-C9E8-08B9-1672-C80B1FAB5F7A}"/>
              </a:ext>
            </a:extLst>
          </p:cNvPr>
          <p:cNvSpPr>
            <a:spLocks noGrp="1"/>
          </p:cNvSpPr>
          <p:nvPr>
            <p:ph type="sldNum" sz="quarter" idx="12"/>
          </p:nvPr>
        </p:nvSpPr>
        <p:spPr/>
        <p:txBody>
          <a:bodyPr/>
          <a:lstStyle/>
          <a:p>
            <a:fld id="{B6F15528-21DE-4FAA-801E-634DDDAF4B2B}" type="slidenum">
              <a:rPr lang="en-US" smtClean="0"/>
              <a:pPr/>
              <a:t>133</a:t>
            </a:fld>
            <a:endParaRPr lang="en-US" dirty="0"/>
          </a:p>
        </p:txBody>
      </p:sp>
      <p:sp>
        <p:nvSpPr>
          <p:cNvPr id="3" name="Title 2">
            <a:extLst>
              <a:ext uri="{FF2B5EF4-FFF2-40B4-BE49-F238E27FC236}">
                <a16:creationId xmlns:a16="http://schemas.microsoft.com/office/drawing/2014/main" id="{4E2B2B34-2694-5065-411E-3E7AA4015F8D}"/>
              </a:ext>
            </a:extLst>
          </p:cNvPr>
          <p:cNvSpPr>
            <a:spLocks noGrp="1"/>
          </p:cNvSpPr>
          <p:nvPr>
            <p:ph type="title"/>
          </p:nvPr>
        </p:nvSpPr>
        <p:spPr/>
        <p:txBody>
          <a:bodyPr/>
          <a:lstStyle/>
          <a:p>
            <a:r>
              <a:rPr lang="en-US" dirty="0"/>
              <a:t>What have you learned?</a:t>
            </a:r>
          </a:p>
        </p:txBody>
      </p:sp>
      <p:sp>
        <p:nvSpPr>
          <p:cNvPr id="6" name="Title 17">
            <a:extLst>
              <a:ext uri="{FF2B5EF4-FFF2-40B4-BE49-F238E27FC236}">
                <a16:creationId xmlns:a16="http://schemas.microsoft.com/office/drawing/2014/main" id="{46F707FA-A559-200B-18D3-C3F7ADF2BC08}"/>
              </a:ext>
            </a:extLst>
          </p:cNvPr>
          <p:cNvSpPr txBox="1">
            <a:spLocks/>
          </p:cNvSpPr>
          <p:nvPr/>
        </p:nvSpPr>
        <p:spPr>
          <a:xfrm>
            <a:off x="7696200" y="6819901"/>
            <a:ext cx="5791200" cy="2424312"/>
          </a:xfrm>
          <a:prstGeom prst="rect">
            <a:avLst/>
          </a:prstGeom>
          <a:ln>
            <a:solidFill>
              <a:srgbClr val="FFC000"/>
            </a:solidFill>
          </a:ln>
        </p:spPr>
        <p:txBody>
          <a:bodyPr vert="horz" lIns="91440" tIns="45720" rIns="91440" bIns="45720" rtlCol="0" anchor="ctr">
            <a:normAutofit/>
          </a:bodyPr>
          <a:lstStyle>
            <a:lvl1pPr algn="l" defTabSz="914400" rtl="0" eaLnBrk="1" latinLnBrk="0" hangingPunct="1">
              <a:spcBef>
                <a:spcPct val="0"/>
              </a:spcBef>
              <a:buNone/>
              <a:defRPr sz="4400" b="1" kern="1200">
                <a:solidFill>
                  <a:schemeClr val="tx1"/>
                </a:solidFill>
                <a:latin typeface="Kanit SemiBold" pitchFamily="2" charset="-34"/>
                <a:ea typeface="+mj-ea"/>
                <a:cs typeface="Kanit SemiBold" pitchFamily="2" charset="-34"/>
              </a:defRPr>
            </a:lvl1pPr>
          </a:lstStyle>
          <a:p>
            <a:pPr algn="ctr"/>
            <a:r>
              <a:rPr lang="en-US" sz="3600" dirty="0">
                <a:ln w="0">
                  <a:solidFill>
                    <a:schemeClr val="tx1"/>
                  </a:solidFill>
                </a:ln>
                <a:solidFill>
                  <a:srgbClr val="DFAC0D"/>
                </a:solidFill>
                <a:effectLst>
                  <a:outerShdw blurRad="38100" dist="19050" dir="2700000" algn="tl" rotWithShape="0">
                    <a:schemeClr val="dk1">
                      <a:alpha val="40000"/>
                    </a:schemeClr>
                  </a:outerShdw>
                </a:effectLst>
              </a:rPr>
              <a:t>Data </a:t>
            </a:r>
            <a:r>
              <a:rPr lang="en-US" sz="3600" b="0" dirty="0">
                <a:ln w="0">
                  <a:solidFill>
                    <a:schemeClr val="tx1"/>
                  </a:solidFill>
                </a:ln>
                <a:solidFill>
                  <a:srgbClr val="DFAC0D"/>
                </a:solidFill>
                <a:effectLst>
                  <a:outerShdw blurRad="38100" dist="19050" dir="2700000" algn="tl" rotWithShape="0">
                    <a:schemeClr val="dk1">
                      <a:alpha val="40000"/>
                    </a:schemeClr>
                  </a:outerShdw>
                </a:effectLst>
              </a:rPr>
              <a:t>Visualization</a:t>
            </a:r>
          </a:p>
          <a:p>
            <a:pPr algn="ctr"/>
            <a:r>
              <a:rPr lang="en-US" sz="3600" b="0" dirty="0">
                <a:ln w="0">
                  <a:solidFill>
                    <a:schemeClr val="tx1"/>
                  </a:solidFill>
                </a:ln>
                <a:solidFill>
                  <a:srgbClr val="DFAC0D"/>
                </a:solidFill>
                <a:effectLst>
                  <a:outerShdw blurRad="38100" dist="19050" dir="2700000" algn="tl" rotWithShape="0">
                    <a:schemeClr val="dk1">
                      <a:alpha val="40000"/>
                    </a:schemeClr>
                  </a:outerShdw>
                </a:effectLst>
              </a:rPr>
              <a:t>From Non-Coder to Coder</a:t>
            </a:r>
            <a:endParaRPr lang="th-TH" sz="3600" dirty="0"/>
          </a:p>
        </p:txBody>
      </p:sp>
    </p:spTree>
    <p:extLst>
      <p:ext uri="{BB962C8B-B14F-4D97-AF65-F5344CB8AC3E}">
        <p14:creationId xmlns:p14="http://schemas.microsoft.com/office/powerpoint/2010/main" val="919319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3D440-5D48-69E7-6E2B-7F0708736857}"/>
              </a:ext>
            </a:extLst>
          </p:cNvPr>
          <p:cNvSpPr>
            <a:spLocks noGrp="1"/>
          </p:cNvSpPr>
          <p:nvPr>
            <p:ph type="sldNum" sz="quarter" idx="12"/>
          </p:nvPr>
        </p:nvSpPr>
        <p:spPr/>
        <p:txBody>
          <a:bodyPr/>
          <a:lstStyle/>
          <a:p>
            <a:fld id="{B6F15528-21DE-4FAA-801E-634DDDAF4B2B}" type="slidenum">
              <a:rPr lang="en-US" smtClean="0"/>
              <a:pPr/>
              <a:t>134</a:t>
            </a:fld>
            <a:endParaRPr lang="en-US" dirty="0"/>
          </a:p>
        </p:txBody>
      </p:sp>
      <p:sp>
        <p:nvSpPr>
          <p:cNvPr id="3" name="Title 2">
            <a:extLst>
              <a:ext uri="{FF2B5EF4-FFF2-40B4-BE49-F238E27FC236}">
                <a16:creationId xmlns:a16="http://schemas.microsoft.com/office/drawing/2014/main" id="{F0B90C74-2A1D-6356-6D88-FFA43531B1EA}"/>
              </a:ext>
            </a:extLst>
          </p:cNvPr>
          <p:cNvSpPr>
            <a:spLocks noGrp="1"/>
          </p:cNvSpPr>
          <p:nvPr>
            <p:ph type="title"/>
          </p:nvPr>
        </p:nvSpPr>
        <p:spPr/>
        <p:txBody>
          <a:bodyPr/>
          <a:lstStyle/>
          <a:p>
            <a:r>
              <a:rPr lang="en-US" dirty="0" err="1"/>
              <a:t>Plotly</a:t>
            </a:r>
            <a:endParaRPr lang="en-US" dirty="0"/>
          </a:p>
        </p:txBody>
      </p:sp>
      <p:pic>
        <p:nvPicPr>
          <p:cNvPr id="2050" name="Picture 2" descr="plotly · PyPI">
            <a:extLst>
              <a:ext uri="{FF2B5EF4-FFF2-40B4-BE49-F238E27FC236}">
                <a16:creationId xmlns:a16="http://schemas.microsoft.com/office/drawing/2014/main" id="{50DD6D1A-236E-8391-CF50-50956682BB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93434" y="4686300"/>
            <a:ext cx="6873975" cy="42866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8A1FB19-5D24-AA43-6361-B45A4E0A5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09700"/>
            <a:ext cx="7137308" cy="48791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30F404-0955-65F9-2AD1-8E02CCCE5BA8}"/>
              </a:ext>
            </a:extLst>
          </p:cNvPr>
          <p:cNvSpPr txBox="1"/>
          <p:nvPr/>
        </p:nvSpPr>
        <p:spPr>
          <a:xfrm>
            <a:off x="685800" y="9013011"/>
            <a:ext cx="2362200" cy="646331"/>
          </a:xfrm>
          <a:prstGeom prst="rect">
            <a:avLst/>
          </a:prstGeom>
          <a:noFill/>
        </p:spPr>
        <p:txBody>
          <a:bodyPr wrap="square">
            <a:spAutoFit/>
          </a:bodyPr>
          <a:lstStyle/>
          <a:p>
            <a:r>
              <a:rPr lang="en-US" dirty="0">
                <a:hlinkClick r:id="rId4"/>
              </a:rPr>
              <a:t>https://plotly.com/</a:t>
            </a:r>
            <a:endParaRPr lang="en-US" dirty="0"/>
          </a:p>
          <a:p>
            <a:endParaRPr lang="en-US" dirty="0"/>
          </a:p>
        </p:txBody>
      </p:sp>
    </p:spTree>
    <p:extLst>
      <p:ext uri="{BB962C8B-B14F-4D97-AF65-F5344CB8AC3E}">
        <p14:creationId xmlns:p14="http://schemas.microsoft.com/office/powerpoint/2010/main" val="645997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dirty="0"/>
              <a:t>9</a:t>
            </a:r>
            <a:r>
              <a:rPr lang="en-US" sz="6600" dirty="0"/>
              <a:t>. </a:t>
            </a:r>
            <a:r>
              <a:rPr lang="en-US" dirty="0"/>
              <a:t>Web Scraping with </a:t>
            </a:r>
            <a:r>
              <a:rPr lang="en-US" dirty="0" err="1"/>
              <a:t>BeautifulSoup</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135</a:t>
            </a:fld>
            <a:endParaRPr lang="en-US" dirty="0"/>
          </a:p>
        </p:txBody>
      </p:sp>
    </p:spTree>
    <p:extLst>
      <p:ext uri="{BB962C8B-B14F-4D97-AF65-F5344CB8AC3E}">
        <p14:creationId xmlns:p14="http://schemas.microsoft.com/office/powerpoint/2010/main" val="42158371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8213F-40C2-E4F8-FE58-831C917AEC96}"/>
              </a:ext>
            </a:extLst>
          </p:cNvPr>
          <p:cNvSpPr>
            <a:spLocks noGrp="1"/>
          </p:cNvSpPr>
          <p:nvPr>
            <p:ph type="sldNum" sz="quarter" idx="12"/>
          </p:nvPr>
        </p:nvSpPr>
        <p:spPr/>
        <p:txBody>
          <a:bodyPr/>
          <a:lstStyle/>
          <a:p>
            <a:fld id="{B6F15528-21DE-4FAA-801E-634DDDAF4B2B}" type="slidenum">
              <a:rPr lang="en-US" smtClean="0"/>
              <a:pPr/>
              <a:t>136</a:t>
            </a:fld>
            <a:endParaRPr lang="en-US" dirty="0"/>
          </a:p>
        </p:txBody>
      </p:sp>
      <p:sp>
        <p:nvSpPr>
          <p:cNvPr id="3" name="Title 2">
            <a:extLst>
              <a:ext uri="{FF2B5EF4-FFF2-40B4-BE49-F238E27FC236}">
                <a16:creationId xmlns:a16="http://schemas.microsoft.com/office/drawing/2014/main" id="{4823A5F4-1639-EF80-0CE6-3310C08E471D}"/>
              </a:ext>
            </a:extLst>
          </p:cNvPr>
          <p:cNvSpPr>
            <a:spLocks noGrp="1"/>
          </p:cNvSpPr>
          <p:nvPr>
            <p:ph type="title"/>
          </p:nvPr>
        </p:nvSpPr>
        <p:spPr/>
        <p:txBody>
          <a:bodyPr>
            <a:normAutofit fontScale="90000"/>
          </a:bodyPr>
          <a:lstStyle/>
          <a:p>
            <a:r>
              <a:rPr lang="en-US" dirty="0"/>
              <a:t>Web Scraping with </a:t>
            </a:r>
            <a:r>
              <a:rPr lang="en-US" dirty="0" err="1"/>
              <a:t>BeautifulSoup</a:t>
            </a:r>
            <a:endParaRPr lang="en-US" dirty="0"/>
          </a:p>
        </p:txBody>
      </p:sp>
      <p:pic>
        <p:nvPicPr>
          <p:cNvPr id="1026" name="Picture 2">
            <a:extLst>
              <a:ext uri="{FF2B5EF4-FFF2-40B4-BE49-F238E27FC236}">
                <a16:creationId xmlns:a16="http://schemas.microsoft.com/office/drawing/2014/main" id="{F03517B5-99B8-7813-C79B-3DDC16E4BC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6468" y="2584001"/>
            <a:ext cx="13575063" cy="5118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947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 Additional</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137</a:t>
            </a:fld>
            <a:endParaRPr lang="en-US" dirty="0"/>
          </a:p>
        </p:txBody>
      </p:sp>
    </p:spTree>
    <p:extLst>
      <p:ext uri="{BB962C8B-B14F-4D97-AF65-F5344CB8AC3E}">
        <p14:creationId xmlns:p14="http://schemas.microsoft.com/office/powerpoint/2010/main" val="12971989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ertificate recognizing that Pipatpon Mitasit has successfully completed the Kaggle course Data Visualization taught by Alexis Cook on June 5, 2023">
            <a:extLst>
              <a:ext uri="{FF2B5EF4-FFF2-40B4-BE49-F238E27FC236}">
                <a16:creationId xmlns:a16="http://schemas.microsoft.com/office/drawing/2014/main" id="{AA97AC64-4E49-B964-53CA-A9795016D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6057900"/>
            <a:ext cx="5591432" cy="34480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rtificate recognizing that Pipatpon Mitasit has successfully completed the Kaggle course Pandas taught by Aleksey Bilogur on June 2, 2023">
            <a:extLst>
              <a:ext uri="{FF2B5EF4-FFF2-40B4-BE49-F238E27FC236}">
                <a16:creationId xmlns:a16="http://schemas.microsoft.com/office/drawing/2014/main" id="{AF8D031A-7AB9-7B14-8A80-73FABE598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7069" y="2400301"/>
            <a:ext cx="5591432" cy="34480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D108C3E-99BC-85E3-F386-284A09FA53DA}"/>
              </a:ext>
            </a:extLst>
          </p:cNvPr>
          <p:cNvSpPr>
            <a:spLocks noGrp="1"/>
          </p:cNvSpPr>
          <p:nvPr>
            <p:ph type="title"/>
          </p:nvPr>
        </p:nvSpPr>
        <p:spPr/>
        <p:txBody>
          <a:bodyPr/>
          <a:lstStyle/>
          <a:p>
            <a:r>
              <a:rPr lang="en-US"/>
              <a:t>You can get free certificates</a:t>
            </a:r>
            <a:endParaRPr lang="en-US" dirty="0"/>
          </a:p>
        </p:txBody>
      </p:sp>
      <p:pic>
        <p:nvPicPr>
          <p:cNvPr id="5" name="Content Placeholder 4" descr="Certificate recognizing that Pipatpon Mitasit has successfully completed the Kaggle course Intro to Programming taught by Alexis Cook on May 27, 2023">
            <a:extLst>
              <a:ext uri="{FF2B5EF4-FFF2-40B4-BE49-F238E27FC236}">
                <a16:creationId xmlns:a16="http://schemas.microsoft.com/office/drawing/2014/main" id="{7E55E98D-667E-03A2-9650-543CF0417BF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447799" y="2400300"/>
            <a:ext cx="5591431" cy="34480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B95E7B-ED0E-4661-ECD2-15A706D51021}"/>
              </a:ext>
            </a:extLst>
          </p:cNvPr>
          <p:cNvSpPr txBox="1"/>
          <p:nvPr/>
        </p:nvSpPr>
        <p:spPr>
          <a:xfrm>
            <a:off x="1676400" y="8039100"/>
            <a:ext cx="3982872" cy="646331"/>
          </a:xfrm>
          <a:prstGeom prst="rect">
            <a:avLst/>
          </a:prstGeom>
          <a:noFill/>
        </p:spPr>
        <p:txBody>
          <a:bodyPr wrap="square">
            <a:spAutoFit/>
          </a:bodyPr>
          <a:lstStyle/>
          <a:p>
            <a:r>
              <a:rPr lang="en-US" dirty="0">
                <a:hlinkClick r:id="rId5"/>
              </a:rPr>
              <a:t>https://www.kaggle.com/learn</a:t>
            </a:r>
            <a:endParaRPr lang="en-US" dirty="0"/>
          </a:p>
          <a:p>
            <a:endParaRPr lang="en-US" dirty="0"/>
          </a:p>
        </p:txBody>
      </p:sp>
    </p:spTree>
    <p:extLst>
      <p:ext uri="{BB962C8B-B14F-4D97-AF65-F5344CB8AC3E}">
        <p14:creationId xmlns:p14="http://schemas.microsoft.com/office/powerpoint/2010/main" val="2489448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Exploratory Data Analysis using Python - A Case Study</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139</a:t>
            </a:fld>
            <a:endParaRPr lang="en-US" dirty="0"/>
          </a:p>
        </p:txBody>
      </p:sp>
    </p:spTree>
    <p:extLst>
      <p:ext uri="{BB962C8B-B14F-4D97-AF65-F5344CB8AC3E}">
        <p14:creationId xmlns:p14="http://schemas.microsoft.com/office/powerpoint/2010/main" val="3276582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14</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lstStyle/>
          <a:p>
            <a:r>
              <a:rPr lang="en-US" dirty="0"/>
              <a:t>What is Data Science?</a:t>
            </a:r>
          </a:p>
        </p:txBody>
      </p:sp>
      <p:sp>
        <p:nvSpPr>
          <p:cNvPr id="5" name="Content Placeholder 4">
            <a:extLst>
              <a:ext uri="{FF2B5EF4-FFF2-40B4-BE49-F238E27FC236}">
                <a16:creationId xmlns:a16="http://schemas.microsoft.com/office/drawing/2014/main" id="{0A41126F-AD6A-437C-97B9-1D46E49539FB}"/>
              </a:ext>
            </a:extLst>
          </p:cNvPr>
          <p:cNvSpPr>
            <a:spLocks noGrp="1"/>
          </p:cNvSpPr>
          <p:nvPr>
            <p:ph idx="1"/>
          </p:nvPr>
        </p:nvSpPr>
        <p:spPr>
          <a:xfrm>
            <a:off x="228600" y="1469583"/>
            <a:ext cx="17830800" cy="8086043"/>
          </a:xfrm>
        </p:spPr>
        <p:txBody>
          <a:bodyPr>
            <a:normAutofit/>
          </a:bodyPr>
          <a:lstStyle/>
          <a:p>
            <a:pPr algn="l"/>
            <a:r>
              <a:rPr lang="en-US" i="0" u="none" strike="noStrike" baseline="0" dirty="0">
                <a:solidFill>
                  <a:srgbClr val="002060"/>
                </a:solidFill>
                <a:latin typeface="Kanit Medium" pitchFamily="2" charset="-34"/>
                <a:cs typeface="Kanit Medium" pitchFamily="2" charset="-34"/>
              </a:rPr>
              <a:t>With the help of constantly upgrading tools and technologies, we get to understand the social, commercial, as well as industrial processes.</a:t>
            </a:r>
            <a:endParaRPr lang="th-TH" sz="4800" dirty="0">
              <a:solidFill>
                <a:srgbClr val="002060"/>
              </a:solidFill>
              <a:latin typeface="Kanit Medium" pitchFamily="2" charset="-34"/>
              <a:cs typeface="Kanit Medium" pitchFamily="2" charset="-34"/>
            </a:endParaRPr>
          </a:p>
        </p:txBody>
      </p:sp>
      <p:pic>
        <p:nvPicPr>
          <p:cNvPr id="10" name="Picture 9">
            <a:extLst>
              <a:ext uri="{FF2B5EF4-FFF2-40B4-BE49-F238E27FC236}">
                <a16:creationId xmlns:a16="http://schemas.microsoft.com/office/drawing/2014/main" id="{5AE91B30-712C-4AFF-8492-8AE294AD15FC}"/>
              </a:ext>
            </a:extLst>
          </p:cNvPr>
          <p:cNvPicPr>
            <a:picLocks noChangeAspect="1"/>
          </p:cNvPicPr>
          <p:nvPr/>
        </p:nvPicPr>
        <p:blipFill>
          <a:blip r:embed="rId2"/>
          <a:stretch>
            <a:fillRect/>
          </a:stretch>
        </p:blipFill>
        <p:spPr>
          <a:xfrm>
            <a:off x="3374304" y="2628900"/>
            <a:ext cx="11539391" cy="6423935"/>
          </a:xfrm>
          <a:prstGeom prst="rect">
            <a:avLst/>
          </a:prstGeom>
        </p:spPr>
      </p:pic>
      <p:sp>
        <p:nvSpPr>
          <p:cNvPr id="13" name="TextBox 12">
            <a:extLst>
              <a:ext uri="{FF2B5EF4-FFF2-40B4-BE49-F238E27FC236}">
                <a16:creationId xmlns:a16="http://schemas.microsoft.com/office/drawing/2014/main" id="{B404EA48-8907-4B0E-A140-DDC2443238B0}"/>
              </a:ext>
            </a:extLst>
          </p:cNvPr>
          <p:cNvSpPr txBox="1"/>
          <p:nvPr/>
        </p:nvSpPr>
        <p:spPr>
          <a:xfrm>
            <a:off x="228600" y="9730531"/>
            <a:ext cx="15392400" cy="369332"/>
          </a:xfrm>
          <a:prstGeom prst="rect">
            <a:avLst/>
          </a:prstGeom>
          <a:noFill/>
        </p:spPr>
        <p:txBody>
          <a:bodyPr wrap="square">
            <a:spAutoFit/>
          </a:bodyPr>
          <a:lstStyle/>
          <a:p>
            <a:r>
              <a:rPr lang="en-US" dirty="0">
                <a:latin typeface="Kanit Medium" pitchFamily="2" charset="-34"/>
                <a:cs typeface="Kanit Medium" pitchFamily="2" charset="-34"/>
              </a:rPr>
              <a:t>Credit</a:t>
            </a:r>
            <a:r>
              <a:rPr lang="th-TH" dirty="0">
                <a:latin typeface="Kanit Medium" pitchFamily="2" charset="-34"/>
                <a:cs typeface="Kanit Medium" pitchFamily="2" charset="-34"/>
              </a:rPr>
              <a:t> </a:t>
            </a:r>
            <a:r>
              <a:rPr lang="fr-FR" b="0" i="0" u="none" strike="noStrike" baseline="0" dirty="0">
                <a:latin typeface="Kanit Medium" pitchFamily="2" charset="-34"/>
                <a:cs typeface="Kanit Medium" pitchFamily="2" charset="-34"/>
              </a:rPr>
              <a:t>: </a:t>
            </a:r>
            <a:r>
              <a:rPr lang="fr-FR" sz="1800" b="0" i="0" u="none" strike="noStrike" baseline="0" dirty="0">
                <a:solidFill>
                  <a:srgbClr val="0000FF"/>
                </a:solidFill>
                <a:latin typeface="Kanit Medium" pitchFamily="2" charset="-34"/>
                <a:cs typeface="Kanit Medium" pitchFamily="2" charset="-34"/>
              </a:rPr>
              <a:t>https://www.meetup.com/ja-JP/Tokyo-Data-Science-Engineering-Business-Meetup-Group/</a:t>
            </a:r>
            <a:endParaRPr lang="th-TH" dirty="0">
              <a:latin typeface="Kanit Medium" pitchFamily="2" charset="-34"/>
              <a:cs typeface="Kanit Medium" pitchFamily="2" charset="-34"/>
            </a:endParaRPr>
          </a:p>
        </p:txBody>
      </p:sp>
    </p:spTree>
    <p:extLst>
      <p:ext uri="{BB962C8B-B14F-4D97-AF65-F5344CB8AC3E}">
        <p14:creationId xmlns:p14="http://schemas.microsoft.com/office/powerpoint/2010/main" val="39032864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8213F-40C2-E4F8-FE58-831C917AEC96}"/>
              </a:ext>
            </a:extLst>
          </p:cNvPr>
          <p:cNvSpPr>
            <a:spLocks noGrp="1"/>
          </p:cNvSpPr>
          <p:nvPr>
            <p:ph type="sldNum" sz="quarter" idx="12"/>
          </p:nvPr>
        </p:nvSpPr>
        <p:spPr/>
        <p:txBody>
          <a:bodyPr/>
          <a:lstStyle/>
          <a:p>
            <a:fld id="{B6F15528-21DE-4FAA-801E-634DDDAF4B2B}" type="slidenum">
              <a:rPr lang="en-US" smtClean="0"/>
              <a:pPr/>
              <a:t>140</a:t>
            </a:fld>
            <a:endParaRPr lang="en-US" dirty="0"/>
          </a:p>
        </p:txBody>
      </p:sp>
      <p:sp>
        <p:nvSpPr>
          <p:cNvPr id="3" name="Title 2">
            <a:extLst>
              <a:ext uri="{FF2B5EF4-FFF2-40B4-BE49-F238E27FC236}">
                <a16:creationId xmlns:a16="http://schemas.microsoft.com/office/drawing/2014/main" id="{4823A5F4-1639-EF80-0CE6-3310C08E471D}"/>
              </a:ext>
            </a:extLst>
          </p:cNvPr>
          <p:cNvSpPr>
            <a:spLocks noGrp="1"/>
          </p:cNvSpPr>
          <p:nvPr>
            <p:ph type="title"/>
          </p:nvPr>
        </p:nvSpPr>
        <p:spPr/>
        <p:txBody>
          <a:bodyPr>
            <a:normAutofit fontScale="90000"/>
          </a:bodyPr>
          <a:lstStyle/>
          <a:p>
            <a:r>
              <a:rPr lang="en-US" dirty="0"/>
              <a:t>Exploratory Data Analysis using Python - A Case Study</a:t>
            </a:r>
          </a:p>
        </p:txBody>
      </p:sp>
      <p:pic>
        <p:nvPicPr>
          <p:cNvPr id="6" name="Content Placeholder 5">
            <a:extLst>
              <a:ext uri="{FF2B5EF4-FFF2-40B4-BE49-F238E27FC236}">
                <a16:creationId xmlns:a16="http://schemas.microsoft.com/office/drawing/2014/main" id="{7C2B1C25-98A7-0584-7D84-48A5F91C9F46}"/>
              </a:ext>
            </a:extLst>
          </p:cNvPr>
          <p:cNvPicPr>
            <a:picLocks noGrp="1" noChangeAspect="1"/>
          </p:cNvPicPr>
          <p:nvPr>
            <p:ph idx="1"/>
          </p:nvPr>
        </p:nvPicPr>
        <p:blipFill>
          <a:blip r:embed="rId2"/>
          <a:stretch>
            <a:fillRect/>
          </a:stretch>
        </p:blipFill>
        <p:spPr>
          <a:xfrm>
            <a:off x="3248025" y="2559844"/>
            <a:ext cx="11258550" cy="5905500"/>
          </a:xfrm>
        </p:spPr>
      </p:pic>
    </p:spTree>
    <p:extLst>
      <p:ext uri="{BB962C8B-B14F-4D97-AF65-F5344CB8AC3E}">
        <p14:creationId xmlns:p14="http://schemas.microsoft.com/office/powerpoint/2010/main" val="35979545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Visualization with </a:t>
            </a:r>
            <a:r>
              <a:rPr lang="en-US" sz="6600" dirty="0" err="1"/>
              <a:t>Plotly</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141</a:t>
            </a:fld>
            <a:endParaRPr lang="en-US" dirty="0"/>
          </a:p>
        </p:txBody>
      </p:sp>
    </p:spTree>
    <p:extLst>
      <p:ext uri="{BB962C8B-B14F-4D97-AF65-F5344CB8AC3E}">
        <p14:creationId xmlns:p14="http://schemas.microsoft.com/office/powerpoint/2010/main" val="12206012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8213F-40C2-E4F8-FE58-831C917AEC96}"/>
              </a:ext>
            </a:extLst>
          </p:cNvPr>
          <p:cNvSpPr>
            <a:spLocks noGrp="1"/>
          </p:cNvSpPr>
          <p:nvPr>
            <p:ph type="sldNum" sz="quarter" idx="12"/>
          </p:nvPr>
        </p:nvSpPr>
        <p:spPr/>
        <p:txBody>
          <a:bodyPr/>
          <a:lstStyle/>
          <a:p>
            <a:fld id="{B6F15528-21DE-4FAA-801E-634DDDAF4B2B}" type="slidenum">
              <a:rPr lang="en-US" smtClean="0"/>
              <a:pPr/>
              <a:t>142</a:t>
            </a:fld>
            <a:endParaRPr lang="en-US" dirty="0"/>
          </a:p>
        </p:txBody>
      </p:sp>
      <p:sp>
        <p:nvSpPr>
          <p:cNvPr id="3" name="Title 2">
            <a:extLst>
              <a:ext uri="{FF2B5EF4-FFF2-40B4-BE49-F238E27FC236}">
                <a16:creationId xmlns:a16="http://schemas.microsoft.com/office/drawing/2014/main" id="{4823A5F4-1639-EF80-0CE6-3310C08E471D}"/>
              </a:ext>
            </a:extLst>
          </p:cNvPr>
          <p:cNvSpPr>
            <a:spLocks noGrp="1"/>
          </p:cNvSpPr>
          <p:nvPr>
            <p:ph type="title"/>
          </p:nvPr>
        </p:nvSpPr>
        <p:spPr/>
        <p:txBody>
          <a:bodyPr>
            <a:normAutofit/>
          </a:bodyPr>
          <a:lstStyle/>
          <a:p>
            <a:r>
              <a:rPr lang="en-US" dirty="0"/>
              <a:t>Visualization with </a:t>
            </a:r>
            <a:r>
              <a:rPr lang="en-US" dirty="0" err="1"/>
              <a:t>Plotly</a:t>
            </a:r>
            <a:endParaRPr lang="en-US" dirty="0"/>
          </a:p>
        </p:txBody>
      </p:sp>
      <p:pic>
        <p:nvPicPr>
          <p:cNvPr id="2052" name="Picture 4" descr="Plotly - Wikipedia">
            <a:extLst>
              <a:ext uri="{FF2B5EF4-FFF2-40B4-BE49-F238E27FC236}">
                <a16:creationId xmlns:a16="http://schemas.microsoft.com/office/drawing/2014/main" id="{1B4877D6-637D-30BC-62FC-BDADC70CD3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2022232"/>
            <a:ext cx="8651087" cy="28836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EC8BAF2-F9D6-D863-794E-3D78F4869FE1}"/>
              </a:ext>
            </a:extLst>
          </p:cNvPr>
          <p:cNvSpPr txBox="1"/>
          <p:nvPr/>
        </p:nvSpPr>
        <p:spPr>
          <a:xfrm>
            <a:off x="685800" y="9468534"/>
            <a:ext cx="9155150" cy="646331"/>
          </a:xfrm>
          <a:prstGeom prst="rect">
            <a:avLst/>
          </a:prstGeom>
          <a:noFill/>
        </p:spPr>
        <p:txBody>
          <a:bodyPr wrap="square">
            <a:spAutoFit/>
          </a:bodyPr>
          <a:lstStyle/>
          <a:p>
            <a:r>
              <a:rPr lang="en-US" dirty="0">
                <a:hlinkClick r:id="rId3"/>
              </a:rPr>
              <a:t>https://plotly.com/python/</a:t>
            </a:r>
            <a:endParaRPr lang="en-US" dirty="0"/>
          </a:p>
          <a:p>
            <a:endParaRPr lang="en-US" dirty="0"/>
          </a:p>
        </p:txBody>
      </p:sp>
      <p:pic>
        <p:nvPicPr>
          <p:cNvPr id="10" name="Picture 9">
            <a:extLst>
              <a:ext uri="{FF2B5EF4-FFF2-40B4-BE49-F238E27FC236}">
                <a16:creationId xmlns:a16="http://schemas.microsoft.com/office/drawing/2014/main" id="{4995982C-916E-BCA5-3851-C97F7FADBD46}"/>
              </a:ext>
            </a:extLst>
          </p:cNvPr>
          <p:cNvPicPr>
            <a:picLocks noChangeAspect="1"/>
          </p:cNvPicPr>
          <p:nvPr/>
        </p:nvPicPr>
        <p:blipFill>
          <a:blip r:embed="rId4"/>
          <a:stretch>
            <a:fillRect/>
          </a:stretch>
        </p:blipFill>
        <p:spPr>
          <a:xfrm>
            <a:off x="7866785" y="2210352"/>
            <a:ext cx="9039225" cy="5391150"/>
          </a:xfrm>
          <a:prstGeom prst="rect">
            <a:avLst/>
          </a:prstGeom>
        </p:spPr>
      </p:pic>
    </p:spTree>
    <p:extLst>
      <p:ext uri="{BB962C8B-B14F-4D97-AF65-F5344CB8AC3E}">
        <p14:creationId xmlns:p14="http://schemas.microsoft.com/office/powerpoint/2010/main" val="1818200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D03DAF-21EC-39F7-91C0-AEDE7B230483}"/>
              </a:ext>
            </a:extLst>
          </p:cNvPr>
          <p:cNvSpPr>
            <a:spLocks noGrp="1"/>
          </p:cNvSpPr>
          <p:nvPr>
            <p:ph type="sldNum" sz="quarter" idx="12"/>
          </p:nvPr>
        </p:nvSpPr>
        <p:spPr/>
        <p:txBody>
          <a:bodyPr/>
          <a:lstStyle/>
          <a:p>
            <a:fld id="{B6F15528-21DE-4FAA-801E-634DDDAF4B2B}" type="slidenum">
              <a:rPr lang="en-US" smtClean="0"/>
              <a:pPr/>
              <a:t>143</a:t>
            </a:fld>
            <a:endParaRPr lang="en-US" dirty="0"/>
          </a:p>
        </p:txBody>
      </p:sp>
      <p:sp>
        <p:nvSpPr>
          <p:cNvPr id="3" name="Title 2">
            <a:extLst>
              <a:ext uri="{FF2B5EF4-FFF2-40B4-BE49-F238E27FC236}">
                <a16:creationId xmlns:a16="http://schemas.microsoft.com/office/drawing/2014/main" id="{354D0E8E-C46C-6AC2-6A62-4FCD70590427}"/>
              </a:ext>
            </a:extLst>
          </p:cNvPr>
          <p:cNvSpPr>
            <a:spLocks noGrp="1"/>
          </p:cNvSpPr>
          <p:nvPr>
            <p:ph type="title"/>
          </p:nvPr>
        </p:nvSpPr>
        <p:spPr/>
        <p:txBody>
          <a:bodyPr>
            <a:normAutofit/>
          </a:bodyPr>
          <a:lstStyle/>
          <a:p>
            <a:r>
              <a:rPr lang="en-US" dirty="0"/>
              <a:t>Visualization with </a:t>
            </a:r>
            <a:r>
              <a:rPr lang="en-US" dirty="0" err="1"/>
              <a:t>Plotly</a:t>
            </a:r>
            <a:endParaRPr lang="en-US" dirty="0"/>
          </a:p>
        </p:txBody>
      </p:sp>
      <p:pic>
        <p:nvPicPr>
          <p:cNvPr id="6" name="Content Placeholder 5">
            <a:extLst>
              <a:ext uri="{FF2B5EF4-FFF2-40B4-BE49-F238E27FC236}">
                <a16:creationId xmlns:a16="http://schemas.microsoft.com/office/drawing/2014/main" id="{65BEFCF3-3146-9FD8-C1DE-6349F4932DBB}"/>
              </a:ext>
            </a:extLst>
          </p:cNvPr>
          <p:cNvPicPr>
            <a:picLocks noGrp="1" noChangeAspect="1"/>
          </p:cNvPicPr>
          <p:nvPr>
            <p:ph idx="1"/>
          </p:nvPr>
        </p:nvPicPr>
        <p:blipFill>
          <a:blip r:embed="rId2"/>
          <a:stretch>
            <a:fillRect/>
          </a:stretch>
        </p:blipFill>
        <p:spPr>
          <a:xfrm>
            <a:off x="228600" y="1562100"/>
            <a:ext cx="16402236" cy="7543800"/>
          </a:xfrm>
        </p:spPr>
      </p:pic>
      <p:sp>
        <p:nvSpPr>
          <p:cNvPr id="8" name="TextBox 7">
            <a:extLst>
              <a:ext uri="{FF2B5EF4-FFF2-40B4-BE49-F238E27FC236}">
                <a16:creationId xmlns:a16="http://schemas.microsoft.com/office/drawing/2014/main" id="{7573C57F-5D12-ECEA-B368-84AF192E49F7}"/>
              </a:ext>
            </a:extLst>
          </p:cNvPr>
          <p:cNvSpPr txBox="1"/>
          <p:nvPr/>
        </p:nvSpPr>
        <p:spPr>
          <a:xfrm>
            <a:off x="228600" y="9468534"/>
            <a:ext cx="9152792" cy="646331"/>
          </a:xfrm>
          <a:prstGeom prst="rect">
            <a:avLst/>
          </a:prstGeom>
          <a:noFill/>
        </p:spPr>
        <p:txBody>
          <a:bodyPr wrap="square">
            <a:spAutoFit/>
          </a:bodyPr>
          <a:lstStyle/>
          <a:p>
            <a:r>
              <a:rPr lang="en-US" dirty="0">
                <a:hlinkClick r:id="rId3"/>
              </a:rPr>
              <a:t>https://plotly.com/python/</a:t>
            </a:r>
            <a:endParaRPr lang="en-US" dirty="0"/>
          </a:p>
          <a:p>
            <a:endParaRPr lang="en-US" dirty="0"/>
          </a:p>
        </p:txBody>
      </p:sp>
    </p:spTree>
    <p:extLst>
      <p:ext uri="{BB962C8B-B14F-4D97-AF65-F5344CB8AC3E}">
        <p14:creationId xmlns:p14="http://schemas.microsoft.com/office/powerpoint/2010/main" val="21542374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86829-CA57-78FB-CB2B-27D51FB66597}"/>
              </a:ext>
            </a:extLst>
          </p:cNvPr>
          <p:cNvSpPr>
            <a:spLocks noGrp="1"/>
          </p:cNvSpPr>
          <p:nvPr>
            <p:ph type="sldNum" sz="quarter" idx="12"/>
          </p:nvPr>
        </p:nvSpPr>
        <p:spPr/>
        <p:txBody>
          <a:bodyPr/>
          <a:lstStyle/>
          <a:p>
            <a:fld id="{B6F15528-21DE-4FAA-801E-634DDDAF4B2B}" type="slidenum">
              <a:rPr lang="en-US" smtClean="0"/>
              <a:pPr/>
              <a:t>144</a:t>
            </a:fld>
            <a:endParaRPr lang="en-US" dirty="0"/>
          </a:p>
        </p:txBody>
      </p:sp>
      <p:sp>
        <p:nvSpPr>
          <p:cNvPr id="3" name="Title 2">
            <a:extLst>
              <a:ext uri="{FF2B5EF4-FFF2-40B4-BE49-F238E27FC236}">
                <a16:creationId xmlns:a16="http://schemas.microsoft.com/office/drawing/2014/main" id="{4D6A81BA-B47E-E998-A77E-97B12351C5CE}"/>
              </a:ext>
            </a:extLst>
          </p:cNvPr>
          <p:cNvSpPr>
            <a:spLocks noGrp="1"/>
          </p:cNvSpPr>
          <p:nvPr>
            <p:ph type="title"/>
          </p:nvPr>
        </p:nvSpPr>
        <p:spPr/>
        <p:txBody>
          <a:bodyPr/>
          <a:lstStyle/>
          <a:p>
            <a:r>
              <a:rPr lang="en-US" dirty="0" err="1"/>
              <a:t>ChatGPT</a:t>
            </a:r>
            <a:endParaRPr lang="en-US" dirty="0"/>
          </a:p>
        </p:txBody>
      </p:sp>
      <p:sp>
        <p:nvSpPr>
          <p:cNvPr id="4" name="Content Placeholder 3">
            <a:extLst>
              <a:ext uri="{FF2B5EF4-FFF2-40B4-BE49-F238E27FC236}">
                <a16:creationId xmlns:a16="http://schemas.microsoft.com/office/drawing/2014/main" id="{B091DD64-39C9-E064-0F84-3FEF86B96C9E}"/>
              </a:ext>
            </a:extLst>
          </p:cNvPr>
          <p:cNvSpPr>
            <a:spLocks noGrp="1"/>
          </p:cNvSpPr>
          <p:nvPr>
            <p:ph idx="1"/>
          </p:nvPr>
        </p:nvSpPr>
        <p:spPr/>
        <p:txBody>
          <a:bodyPr/>
          <a:lstStyle/>
          <a:p>
            <a:r>
              <a:rPr lang="en-US" dirty="0">
                <a:hlinkClick r:id="rId2"/>
              </a:rPr>
              <a:t>https://openai.com/research/overview</a:t>
            </a:r>
            <a:endParaRPr lang="en-US" dirty="0"/>
          </a:p>
          <a:p>
            <a:r>
              <a:rPr lang="en-US" dirty="0">
                <a:hlinkClick r:id="rId3"/>
              </a:rPr>
              <a:t>https://openai.com/blog/chatgpt</a:t>
            </a:r>
            <a:endParaRPr lang="en-US" dirty="0"/>
          </a:p>
          <a:p>
            <a:r>
              <a:rPr lang="en-US" dirty="0">
                <a:hlinkClick r:id="rId4"/>
              </a:rPr>
              <a:t>https://chat.openai.com/</a:t>
            </a:r>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30C7EB05-3312-A39F-EBD9-3DF172D6AF0D}"/>
              </a:ext>
            </a:extLst>
          </p:cNvPr>
          <p:cNvPicPr>
            <a:picLocks noChangeAspect="1"/>
          </p:cNvPicPr>
          <p:nvPr/>
        </p:nvPicPr>
        <p:blipFill>
          <a:blip r:embed="rId5"/>
          <a:stretch>
            <a:fillRect/>
          </a:stretch>
        </p:blipFill>
        <p:spPr>
          <a:xfrm>
            <a:off x="381000" y="3844363"/>
            <a:ext cx="12658725" cy="5829300"/>
          </a:xfrm>
          <a:prstGeom prst="rect">
            <a:avLst/>
          </a:prstGeom>
        </p:spPr>
      </p:pic>
    </p:spTree>
    <p:extLst>
      <p:ext uri="{BB962C8B-B14F-4D97-AF65-F5344CB8AC3E}">
        <p14:creationId xmlns:p14="http://schemas.microsoft.com/office/powerpoint/2010/main" val="14036735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145</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lstStyle/>
          <a:p>
            <a:r>
              <a:rPr lang="en-US" dirty="0"/>
              <a:t>Data Science Life Cycle</a:t>
            </a:r>
          </a:p>
        </p:txBody>
      </p:sp>
      <p:pic>
        <p:nvPicPr>
          <p:cNvPr id="10" name="object 3">
            <a:extLst>
              <a:ext uri="{FF2B5EF4-FFF2-40B4-BE49-F238E27FC236}">
                <a16:creationId xmlns:a16="http://schemas.microsoft.com/office/drawing/2014/main" id="{BB240513-E1FB-4F7A-B6B8-D6569869C5CA}"/>
              </a:ext>
            </a:extLst>
          </p:cNvPr>
          <p:cNvPicPr/>
          <p:nvPr/>
        </p:nvPicPr>
        <p:blipFill>
          <a:blip r:embed="rId2" cstate="print"/>
          <a:stretch>
            <a:fillRect/>
          </a:stretch>
        </p:blipFill>
        <p:spPr>
          <a:xfrm>
            <a:off x="526190" y="3029329"/>
            <a:ext cx="8624737" cy="4228341"/>
          </a:xfrm>
          <a:prstGeom prst="rect">
            <a:avLst/>
          </a:prstGeom>
        </p:spPr>
      </p:pic>
      <p:sp>
        <p:nvSpPr>
          <p:cNvPr id="11" name="object 4">
            <a:extLst>
              <a:ext uri="{FF2B5EF4-FFF2-40B4-BE49-F238E27FC236}">
                <a16:creationId xmlns:a16="http://schemas.microsoft.com/office/drawing/2014/main" id="{1250DD72-83A3-4B15-BD44-CDE19764D97A}"/>
              </a:ext>
            </a:extLst>
          </p:cNvPr>
          <p:cNvSpPr txBox="1"/>
          <p:nvPr/>
        </p:nvSpPr>
        <p:spPr>
          <a:xfrm>
            <a:off x="533117" y="9340401"/>
            <a:ext cx="8229600" cy="628377"/>
          </a:xfrm>
          <a:prstGeom prst="rect">
            <a:avLst/>
          </a:prstGeom>
        </p:spPr>
        <p:txBody>
          <a:bodyPr vert="horz" wrap="square" lIns="0" tIns="12700" rIns="0" bIns="0" rtlCol="0">
            <a:spAutoFit/>
          </a:bodyPr>
          <a:lstStyle/>
          <a:p>
            <a:pPr marL="12700">
              <a:lnSpc>
                <a:spcPct val="100000"/>
              </a:lnSpc>
              <a:spcBef>
                <a:spcPts val="100"/>
              </a:spcBef>
            </a:pPr>
            <a:r>
              <a:rPr sz="2000" dirty="0">
                <a:latin typeface="Kanit Medium" pitchFamily="2" charset="-34"/>
                <a:cs typeface="Kanit Medium" pitchFamily="2" charset="-34"/>
              </a:rPr>
              <a:t>Credit:</a:t>
            </a:r>
            <a:r>
              <a:rPr sz="2000" spc="-25" dirty="0">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The</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Data</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Science</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Process.</a:t>
            </a:r>
            <a:r>
              <a:rPr sz="2000" u="sng" spc="-1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A</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Visual Guide</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to</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Standard</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Procedures…</a:t>
            </a:r>
            <a:r>
              <a:rPr sz="2000" u="sng" spc="-1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by</a:t>
            </a:r>
            <a:r>
              <a:rPr sz="2000" u="sng" spc="-1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Chanin</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Nantasenamat</a:t>
            </a:r>
            <a:r>
              <a:rPr sz="2000" u="sng" spc="-2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Towards</a:t>
            </a:r>
            <a:r>
              <a:rPr sz="2000" u="sng" spc="-1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Data</a:t>
            </a:r>
            <a:r>
              <a:rPr sz="2000" u="sng" spc="-5" dirty="0">
                <a:solidFill>
                  <a:srgbClr val="0097A7"/>
                </a:solidFill>
                <a:uFill>
                  <a:solidFill>
                    <a:srgbClr val="0097A7"/>
                  </a:solidFill>
                </a:uFill>
                <a:latin typeface="Kanit Medium" pitchFamily="2" charset="-34"/>
                <a:cs typeface="Kanit Medium" pitchFamily="2" charset="-34"/>
              </a:rPr>
              <a:t> </a:t>
            </a:r>
            <a:r>
              <a:rPr sz="2000" u="sng" spc="-10" dirty="0">
                <a:solidFill>
                  <a:srgbClr val="0097A7"/>
                </a:solidFill>
                <a:uFill>
                  <a:solidFill>
                    <a:srgbClr val="0097A7"/>
                  </a:solidFill>
                </a:uFill>
                <a:latin typeface="Kanit Medium" pitchFamily="2" charset="-34"/>
                <a:cs typeface="Kanit Medium" pitchFamily="2" charset="-34"/>
              </a:rPr>
              <a:t>Science</a:t>
            </a:r>
            <a:endParaRPr sz="2000" dirty="0">
              <a:latin typeface="Kanit Medium" pitchFamily="2" charset="-34"/>
              <a:cs typeface="Kanit Medium" pitchFamily="2" charset="-34"/>
            </a:endParaRPr>
          </a:p>
        </p:txBody>
      </p:sp>
      <p:pic>
        <p:nvPicPr>
          <p:cNvPr id="3074" name="Picture 2">
            <a:extLst>
              <a:ext uri="{FF2B5EF4-FFF2-40B4-BE49-F238E27FC236}">
                <a16:creationId xmlns:a16="http://schemas.microsoft.com/office/drawing/2014/main" id="{9407D128-C986-4D05-9B79-88BB632DE4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776226" y="1879435"/>
            <a:ext cx="7248525" cy="65246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EF9D14D-EBD6-40F9-85EC-1A35D280D433}"/>
              </a:ext>
            </a:extLst>
          </p:cNvPr>
          <p:cNvSpPr txBox="1"/>
          <p:nvPr/>
        </p:nvSpPr>
        <p:spPr>
          <a:xfrm>
            <a:off x="9776226" y="9377830"/>
            <a:ext cx="7772400" cy="646331"/>
          </a:xfrm>
          <a:prstGeom prst="rect">
            <a:avLst/>
          </a:prstGeom>
          <a:noFill/>
        </p:spPr>
        <p:txBody>
          <a:bodyPr wrap="square">
            <a:spAutoFit/>
          </a:bodyPr>
          <a:lstStyle/>
          <a:p>
            <a:r>
              <a:rPr lang="en-US" sz="1800" dirty="0">
                <a:latin typeface="Kanit Medium" pitchFamily="2" charset="-34"/>
                <a:cs typeface="Kanit Medium" pitchFamily="2" charset="-34"/>
              </a:rPr>
              <a:t>Credit:</a:t>
            </a:r>
            <a:r>
              <a:rPr lang="en-US" sz="1800" spc="-25" dirty="0">
                <a:latin typeface="Kanit Medium" pitchFamily="2" charset="-34"/>
                <a:cs typeface="Kanit Medium" pitchFamily="2" charset="-34"/>
              </a:rPr>
              <a:t> </a:t>
            </a:r>
            <a:r>
              <a:rPr lang="en-US" sz="1800" b="0" i="0" u="none" strike="noStrike" baseline="0" dirty="0">
                <a:solidFill>
                  <a:srgbClr val="0000FF"/>
                </a:solidFill>
                <a:latin typeface="Kanit Medium" pitchFamily="2" charset="-34"/>
                <a:cs typeface="Kanit Medium" pitchFamily="2" charset="-34"/>
              </a:rPr>
              <a:t>https://miro.medium.com/max/2400/1*-8sSf4po2pm-fzhBU7CUmQ.jpeg</a:t>
            </a:r>
            <a:endParaRPr lang="th-TH" dirty="0">
              <a:latin typeface="Kanit Medium" pitchFamily="2" charset="-34"/>
              <a:cs typeface="Kanit Medium" pitchFamily="2" charset="-34"/>
            </a:endParaRPr>
          </a:p>
        </p:txBody>
      </p:sp>
    </p:spTree>
    <p:extLst>
      <p:ext uri="{BB962C8B-B14F-4D97-AF65-F5344CB8AC3E}">
        <p14:creationId xmlns:p14="http://schemas.microsoft.com/office/powerpoint/2010/main" val="13565642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B2A9E-8BB0-B656-97BB-8E24A7A30FA1}"/>
              </a:ext>
            </a:extLst>
          </p:cNvPr>
          <p:cNvSpPr>
            <a:spLocks noGrp="1"/>
          </p:cNvSpPr>
          <p:nvPr>
            <p:ph type="sldNum" sz="quarter" idx="12"/>
          </p:nvPr>
        </p:nvSpPr>
        <p:spPr/>
        <p:txBody>
          <a:bodyPr/>
          <a:lstStyle/>
          <a:p>
            <a:fld id="{B6F15528-21DE-4FAA-801E-634DDDAF4B2B}" type="slidenum">
              <a:rPr lang="en-US" smtClean="0"/>
              <a:pPr/>
              <a:t>146</a:t>
            </a:fld>
            <a:endParaRPr lang="en-US" dirty="0"/>
          </a:p>
        </p:txBody>
      </p:sp>
      <p:sp>
        <p:nvSpPr>
          <p:cNvPr id="3" name="Title 2">
            <a:extLst>
              <a:ext uri="{FF2B5EF4-FFF2-40B4-BE49-F238E27FC236}">
                <a16:creationId xmlns:a16="http://schemas.microsoft.com/office/drawing/2014/main" id="{A85AF21E-7F83-484A-A514-E7B3EA354AAE}"/>
              </a:ext>
            </a:extLst>
          </p:cNvPr>
          <p:cNvSpPr>
            <a:spLocks noGrp="1"/>
          </p:cNvSpPr>
          <p:nvPr>
            <p:ph type="title"/>
          </p:nvPr>
        </p:nvSpPr>
        <p:spPr/>
        <p:txBody>
          <a:bodyPr/>
          <a:lstStyle/>
          <a:p>
            <a:r>
              <a:rPr lang="en-US" dirty="0"/>
              <a:t>Auto Model</a:t>
            </a:r>
          </a:p>
        </p:txBody>
      </p:sp>
      <p:pic>
        <p:nvPicPr>
          <p:cNvPr id="6" name="Content Placeholder 5">
            <a:extLst>
              <a:ext uri="{FF2B5EF4-FFF2-40B4-BE49-F238E27FC236}">
                <a16:creationId xmlns:a16="http://schemas.microsoft.com/office/drawing/2014/main" id="{203BDDD9-3B5A-89DB-C810-0BE35ED8172F}"/>
              </a:ext>
            </a:extLst>
          </p:cNvPr>
          <p:cNvPicPr>
            <a:picLocks noGrp="1" noChangeAspect="1"/>
          </p:cNvPicPr>
          <p:nvPr>
            <p:ph idx="1"/>
          </p:nvPr>
        </p:nvPicPr>
        <p:blipFill>
          <a:blip r:embed="rId2"/>
          <a:stretch>
            <a:fillRect/>
          </a:stretch>
        </p:blipFill>
        <p:spPr>
          <a:xfrm>
            <a:off x="7119937" y="1800312"/>
            <a:ext cx="4048125" cy="1047750"/>
          </a:xfrm>
        </p:spPr>
      </p:pic>
      <p:sp>
        <p:nvSpPr>
          <p:cNvPr id="8" name="TextBox 7">
            <a:extLst>
              <a:ext uri="{FF2B5EF4-FFF2-40B4-BE49-F238E27FC236}">
                <a16:creationId xmlns:a16="http://schemas.microsoft.com/office/drawing/2014/main" id="{2B0048C0-4A7F-D336-FBBC-1AB2BDF2C4E4}"/>
              </a:ext>
            </a:extLst>
          </p:cNvPr>
          <p:cNvSpPr txBox="1"/>
          <p:nvPr/>
        </p:nvSpPr>
        <p:spPr>
          <a:xfrm>
            <a:off x="7119937" y="2524896"/>
            <a:ext cx="2455126" cy="646331"/>
          </a:xfrm>
          <a:prstGeom prst="rect">
            <a:avLst/>
          </a:prstGeom>
          <a:noFill/>
        </p:spPr>
        <p:txBody>
          <a:bodyPr wrap="square">
            <a:spAutoFit/>
          </a:bodyPr>
          <a:lstStyle/>
          <a:p>
            <a:r>
              <a:rPr lang="en-US" dirty="0">
                <a:hlinkClick r:id="rId3"/>
              </a:rPr>
              <a:t>https://autokeras.com/</a:t>
            </a:r>
            <a:endParaRPr lang="en-US" dirty="0"/>
          </a:p>
          <a:p>
            <a:endParaRPr lang="en-US" dirty="0"/>
          </a:p>
        </p:txBody>
      </p:sp>
      <p:pic>
        <p:nvPicPr>
          <p:cNvPr id="10" name="Picture 9">
            <a:extLst>
              <a:ext uri="{FF2B5EF4-FFF2-40B4-BE49-F238E27FC236}">
                <a16:creationId xmlns:a16="http://schemas.microsoft.com/office/drawing/2014/main" id="{0A95CA53-8280-33B3-05F5-5AB6C97D0855}"/>
              </a:ext>
            </a:extLst>
          </p:cNvPr>
          <p:cNvPicPr>
            <a:picLocks noChangeAspect="1"/>
          </p:cNvPicPr>
          <p:nvPr/>
        </p:nvPicPr>
        <p:blipFill>
          <a:blip r:embed="rId4"/>
          <a:stretch>
            <a:fillRect/>
          </a:stretch>
        </p:blipFill>
        <p:spPr>
          <a:xfrm>
            <a:off x="7118079" y="3895811"/>
            <a:ext cx="3886200" cy="1124953"/>
          </a:xfrm>
          <a:prstGeom prst="rect">
            <a:avLst/>
          </a:prstGeom>
        </p:spPr>
      </p:pic>
      <p:sp>
        <p:nvSpPr>
          <p:cNvPr id="11" name="TextBox 10">
            <a:extLst>
              <a:ext uri="{FF2B5EF4-FFF2-40B4-BE49-F238E27FC236}">
                <a16:creationId xmlns:a16="http://schemas.microsoft.com/office/drawing/2014/main" id="{4D17C626-0201-E3F7-F30E-D78F9B9DF632}"/>
              </a:ext>
            </a:extLst>
          </p:cNvPr>
          <p:cNvSpPr txBox="1"/>
          <p:nvPr/>
        </p:nvSpPr>
        <p:spPr>
          <a:xfrm>
            <a:off x="7112503" y="5020764"/>
            <a:ext cx="4048124" cy="646331"/>
          </a:xfrm>
          <a:prstGeom prst="rect">
            <a:avLst/>
          </a:prstGeom>
          <a:noFill/>
        </p:spPr>
        <p:txBody>
          <a:bodyPr wrap="square">
            <a:spAutoFit/>
          </a:bodyPr>
          <a:lstStyle/>
          <a:p>
            <a:r>
              <a:rPr lang="en-US" dirty="0">
                <a:hlinkClick r:id="rId5"/>
              </a:rPr>
              <a:t>https://auto.gluon.ai/stable/index.html</a:t>
            </a:r>
            <a:endParaRPr lang="en-US" dirty="0"/>
          </a:p>
          <a:p>
            <a:endParaRPr lang="en-US" dirty="0"/>
          </a:p>
        </p:txBody>
      </p:sp>
      <p:pic>
        <p:nvPicPr>
          <p:cNvPr id="13" name="Picture 12">
            <a:extLst>
              <a:ext uri="{FF2B5EF4-FFF2-40B4-BE49-F238E27FC236}">
                <a16:creationId xmlns:a16="http://schemas.microsoft.com/office/drawing/2014/main" id="{8B375837-BFE2-4AA7-D32E-0334F8F9D4B3}"/>
              </a:ext>
            </a:extLst>
          </p:cNvPr>
          <p:cNvPicPr>
            <a:picLocks noChangeAspect="1"/>
          </p:cNvPicPr>
          <p:nvPr/>
        </p:nvPicPr>
        <p:blipFill>
          <a:blip r:embed="rId6"/>
          <a:stretch>
            <a:fillRect/>
          </a:stretch>
        </p:blipFill>
        <p:spPr>
          <a:xfrm>
            <a:off x="7112503" y="6565992"/>
            <a:ext cx="3663176" cy="1040974"/>
          </a:xfrm>
          <a:prstGeom prst="rect">
            <a:avLst/>
          </a:prstGeom>
        </p:spPr>
      </p:pic>
      <p:sp>
        <p:nvSpPr>
          <p:cNvPr id="14" name="TextBox 13">
            <a:extLst>
              <a:ext uri="{FF2B5EF4-FFF2-40B4-BE49-F238E27FC236}">
                <a16:creationId xmlns:a16="http://schemas.microsoft.com/office/drawing/2014/main" id="{DAA2E885-49BC-5C1A-6099-CE82A43B316A}"/>
              </a:ext>
            </a:extLst>
          </p:cNvPr>
          <p:cNvSpPr txBox="1"/>
          <p:nvPr/>
        </p:nvSpPr>
        <p:spPr>
          <a:xfrm>
            <a:off x="7119937" y="7553893"/>
            <a:ext cx="6398942" cy="646331"/>
          </a:xfrm>
          <a:prstGeom prst="rect">
            <a:avLst/>
          </a:prstGeom>
          <a:noFill/>
        </p:spPr>
        <p:txBody>
          <a:bodyPr wrap="square">
            <a:spAutoFit/>
          </a:bodyPr>
          <a:lstStyle/>
          <a:p>
            <a:r>
              <a:rPr lang="en-US" dirty="0">
                <a:hlinkClick r:id="rId7"/>
              </a:rPr>
              <a:t>https://optuna.readthedocs.io/en/stable/tutorial/index.html</a:t>
            </a:r>
            <a:endParaRPr lang="en-US" dirty="0"/>
          </a:p>
          <a:p>
            <a:endParaRPr lang="en-US" dirty="0"/>
          </a:p>
        </p:txBody>
      </p:sp>
      <p:pic>
        <p:nvPicPr>
          <p:cNvPr id="16" name="Picture 15">
            <a:extLst>
              <a:ext uri="{FF2B5EF4-FFF2-40B4-BE49-F238E27FC236}">
                <a16:creationId xmlns:a16="http://schemas.microsoft.com/office/drawing/2014/main" id="{2B1296D7-776A-B9FE-E95F-34682622028A}"/>
              </a:ext>
            </a:extLst>
          </p:cNvPr>
          <p:cNvPicPr>
            <a:picLocks noChangeAspect="1"/>
          </p:cNvPicPr>
          <p:nvPr/>
        </p:nvPicPr>
        <p:blipFill>
          <a:blip r:embed="rId8"/>
          <a:stretch>
            <a:fillRect/>
          </a:stretch>
        </p:blipFill>
        <p:spPr>
          <a:xfrm>
            <a:off x="742675" y="1959062"/>
            <a:ext cx="3048000" cy="889000"/>
          </a:xfrm>
          <a:prstGeom prst="rect">
            <a:avLst/>
          </a:prstGeom>
        </p:spPr>
      </p:pic>
      <p:sp>
        <p:nvSpPr>
          <p:cNvPr id="17" name="TextBox 16">
            <a:extLst>
              <a:ext uri="{FF2B5EF4-FFF2-40B4-BE49-F238E27FC236}">
                <a16:creationId xmlns:a16="http://schemas.microsoft.com/office/drawing/2014/main" id="{39E8388A-FDD2-D649-577D-95385D9FE2AC}"/>
              </a:ext>
            </a:extLst>
          </p:cNvPr>
          <p:cNvSpPr txBox="1"/>
          <p:nvPr/>
        </p:nvSpPr>
        <p:spPr>
          <a:xfrm>
            <a:off x="680955" y="2869431"/>
            <a:ext cx="4048124" cy="646331"/>
          </a:xfrm>
          <a:prstGeom prst="rect">
            <a:avLst/>
          </a:prstGeom>
          <a:noFill/>
        </p:spPr>
        <p:txBody>
          <a:bodyPr wrap="square">
            <a:spAutoFit/>
          </a:bodyPr>
          <a:lstStyle/>
          <a:p>
            <a:r>
              <a:rPr lang="en-US" dirty="0">
                <a:hlinkClick r:id="rId9"/>
              </a:rPr>
              <a:t>https://pycaret.org/tutorial/</a:t>
            </a:r>
            <a:endParaRPr lang="en-US" dirty="0"/>
          </a:p>
          <a:p>
            <a:endParaRPr lang="en-US" dirty="0"/>
          </a:p>
        </p:txBody>
      </p:sp>
      <p:pic>
        <p:nvPicPr>
          <p:cNvPr id="19" name="Picture 18">
            <a:extLst>
              <a:ext uri="{FF2B5EF4-FFF2-40B4-BE49-F238E27FC236}">
                <a16:creationId xmlns:a16="http://schemas.microsoft.com/office/drawing/2014/main" id="{BA853E7F-26B8-FFBF-9313-034D960AD719}"/>
              </a:ext>
            </a:extLst>
          </p:cNvPr>
          <p:cNvPicPr>
            <a:picLocks noChangeAspect="1"/>
          </p:cNvPicPr>
          <p:nvPr/>
        </p:nvPicPr>
        <p:blipFill>
          <a:blip r:embed="rId10"/>
          <a:stretch>
            <a:fillRect/>
          </a:stretch>
        </p:blipFill>
        <p:spPr>
          <a:xfrm>
            <a:off x="12762571" y="1862021"/>
            <a:ext cx="1709738" cy="987313"/>
          </a:xfrm>
          <a:prstGeom prst="rect">
            <a:avLst/>
          </a:prstGeom>
        </p:spPr>
      </p:pic>
      <p:sp>
        <p:nvSpPr>
          <p:cNvPr id="20" name="TextBox 19">
            <a:extLst>
              <a:ext uri="{FF2B5EF4-FFF2-40B4-BE49-F238E27FC236}">
                <a16:creationId xmlns:a16="http://schemas.microsoft.com/office/drawing/2014/main" id="{C2A63F80-5616-B3DA-97D8-10A46991BD2F}"/>
              </a:ext>
            </a:extLst>
          </p:cNvPr>
          <p:cNvSpPr txBox="1"/>
          <p:nvPr/>
        </p:nvSpPr>
        <p:spPr>
          <a:xfrm>
            <a:off x="12725400" y="2849333"/>
            <a:ext cx="4048124" cy="646331"/>
          </a:xfrm>
          <a:prstGeom prst="rect">
            <a:avLst/>
          </a:prstGeom>
          <a:noFill/>
        </p:spPr>
        <p:txBody>
          <a:bodyPr wrap="square">
            <a:spAutoFit/>
          </a:bodyPr>
          <a:lstStyle/>
          <a:p>
            <a:r>
              <a:rPr lang="en-US" dirty="0">
                <a:hlinkClick r:id="rId11"/>
              </a:rPr>
              <a:t>https://docs.fast.ai/tutorial.html</a:t>
            </a:r>
            <a:endParaRPr lang="en-US" dirty="0"/>
          </a:p>
          <a:p>
            <a:endParaRPr lang="en-US" dirty="0"/>
          </a:p>
        </p:txBody>
      </p:sp>
      <p:pic>
        <p:nvPicPr>
          <p:cNvPr id="22" name="Picture 21">
            <a:extLst>
              <a:ext uri="{FF2B5EF4-FFF2-40B4-BE49-F238E27FC236}">
                <a16:creationId xmlns:a16="http://schemas.microsoft.com/office/drawing/2014/main" id="{75FEC88D-E9C4-C1F2-8B69-9036E8657EC6}"/>
              </a:ext>
            </a:extLst>
          </p:cNvPr>
          <p:cNvPicPr>
            <a:picLocks noChangeAspect="1"/>
          </p:cNvPicPr>
          <p:nvPr/>
        </p:nvPicPr>
        <p:blipFill>
          <a:blip r:embed="rId12"/>
          <a:stretch>
            <a:fillRect/>
          </a:stretch>
        </p:blipFill>
        <p:spPr>
          <a:xfrm>
            <a:off x="742675" y="4183464"/>
            <a:ext cx="2629142" cy="966266"/>
          </a:xfrm>
          <a:prstGeom prst="rect">
            <a:avLst/>
          </a:prstGeom>
        </p:spPr>
      </p:pic>
      <p:sp>
        <p:nvSpPr>
          <p:cNvPr id="23" name="TextBox 22">
            <a:extLst>
              <a:ext uri="{FF2B5EF4-FFF2-40B4-BE49-F238E27FC236}">
                <a16:creationId xmlns:a16="http://schemas.microsoft.com/office/drawing/2014/main" id="{2512F3D5-7A0E-F3D6-FA2B-590A1939C47D}"/>
              </a:ext>
            </a:extLst>
          </p:cNvPr>
          <p:cNvSpPr txBox="1"/>
          <p:nvPr/>
        </p:nvSpPr>
        <p:spPr>
          <a:xfrm>
            <a:off x="680955" y="5149730"/>
            <a:ext cx="5988294" cy="646331"/>
          </a:xfrm>
          <a:prstGeom prst="rect">
            <a:avLst/>
          </a:prstGeom>
          <a:noFill/>
        </p:spPr>
        <p:txBody>
          <a:bodyPr wrap="square">
            <a:spAutoFit/>
          </a:bodyPr>
          <a:lstStyle/>
          <a:p>
            <a:r>
              <a:rPr lang="en-US" dirty="0">
                <a:hlinkClick r:id="rId13"/>
              </a:rPr>
              <a:t>https://automl.github.io/auto-sklearn/master/</a:t>
            </a:r>
            <a:endParaRPr lang="en-US" dirty="0"/>
          </a:p>
          <a:p>
            <a:endParaRPr lang="en-US" dirty="0"/>
          </a:p>
        </p:txBody>
      </p:sp>
    </p:spTree>
    <p:extLst>
      <p:ext uri="{BB962C8B-B14F-4D97-AF65-F5344CB8AC3E}">
        <p14:creationId xmlns:p14="http://schemas.microsoft.com/office/powerpoint/2010/main" val="5050270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p:txBody>
          <a:bodyPr/>
          <a:lstStyle/>
          <a:p>
            <a:fld id="{B6F15528-21DE-4FAA-801E-634DDDAF4B2B}" type="slidenum">
              <a:rPr lang="en-US" smtClean="0"/>
              <a:pPr/>
              <a:t>147</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p:txBody>
          <a:bodyPr/>
          <a:lstStyle/>
          <a:p>
            <a:r>
              <a:rPr lang="en-US" dirty="0"/>
              <a:t>Reference</a:t>
            </a:r>
          </a:p>
        </p:txBody>
      </p:sp>
      <p:sp>
        <p:nvSpPr>
          <p:cNvPr id="10" name="Content Placeholder 9">
            <a:extLst>
              <a:ext uri="{FF2B5EF4-FFF2-40B4-BE49-F238E27FC236}">
                <a16:creationId xmlns:a16="http://schemas.microsoft.com/office/drawing/2014/main" id="{539E30BB-B1FD-FB2E-28ED-30FFFA9BCEA9}"/>
              </a:ext>
            </a:extLst>
          </p:cNvPr>
          <p:cNvSpPr>
            <a:spLocks noGrp="1"/>
          </p:cNvSpPr>
          <p:nvPr>
            <p:ph idx="1"/>
          </p:nvPr>
        </p:nvSpPr>
        <p:spPr/>
        <p:txBody>
          <a:bodyPr>
            <a:normAutofit/>
          </a:bodyPr>
          <a:lstStyle/>
          <a:p>
            <a:r>
              <a:rPr lang="en-US" sz="3000" dirty="0">
                <a:latin typeface="Kanit" panose="020B0604020202020204" charset="-34"/>
                <a:cs typeface="Kanit" panose="020B0604020202020204" charset="-34"/>
                <a:hlinkClick r:id="rId2"/>
              </a:rPr>
              <a:t>https://github.com/Mckiler</a:t>
            </a:r>
            <a:endParaRPr lang="en-US" sz="3000" dirty="0">
              <a:latin typeface="Kanit" panose="020B0604020202020204" charset="-34"/>
              <a:cs typeface="Kanit" panose="020B0604020202020204" charset="-34"/>
            </a:endParaRPr>
          </a:p>
          <a:p>
            <a:r>
              <a:rPr lang="en-US" sz="3000" dirty="0">
                <a:latin typeface="Kanit" panose="020B0604020202020204" charset="-34"/>
                <a:cs typeface="Kanit" panose="020B0604020202020204" charset="-34"/>
                <a:hlinkClick r:id="rId3"/>
              </a:rPr>
              <a:t>https://medium.com/@mcmckiler</a:t>
            </a:r>
            <a:endParaRPr lang="en-US" sz="3000" dirty="0">
              <a:latin typeface="Kanit" panose="020B0604020202020204" charset="-34"/>
              <a:cs typeface="Kanit" panose="020B0604020202020204" charset="-34"/>
            </a:endParaRPr>
          </a:p>
          <a:p>
            <a:endParaRPr lang="en-US" sz="3000" dirty="0">
              <a:latin typeface="Kanit" panose="020B0604020202020204" charset="-34"/>
              <a:cs typeface="Kanit" panose="020B0604020202020204" charset="-34"/>
            </a:endParaRPr>
          </a:p>
          <a:p>
            <a:r>
              <a:rPr lang="en-US" sz="3000" dirty="0">
                <a:latin typeface="Kanit" panose="020B0604020202020204" charset="-34"/>
                <a:cs typeface="Kanit" panose="020B0604020202020204" charset="-34"/>
                <a:hlinkClick r:id="rId4"/>
              </a:rPr>
              <a:t>https://www.projectpro.io/article/python-data-visualization-libraries/543</a:t>
            </a:r>
            <a:endParaRPr lang="en-US" sz="3000" dirty="0">
              <a:latin typeface="Kanit" panose="020B0604020202020204" charset="-34"/>
              <a:cs typeface="Kanit" panose="020B0604020202020204" charset="-34"/>
            </a:endParaRPr>
          </a:p>
          <a:p>
            <a:endParaRPr lang="en-US" sz="3000" dirty="0">
              <a:latin typeface="Kanit" panose="020B0604020202020204" charset="-34"/>
              <a:cs typeface="Kanit" panose="020B0604020202020204" charset="-34"/>
            </a:endParaRPr>
          </a:p>
          <a:p>
            <a:r>
              <a:rPr lang="en-US" sz="3000" dirty="0">
                <a:latin typeface="Kanit" panose="020B0604020202020204" charset="-34"/>
                <a:cs typeface="Kanit" panose="020B0604020202020204" charset="-34"/>
                <a:hlinkClick r:id="rId5"/>
              </a:rPr>
              <a:t>https://www.simplilearn.com/top-python-libraries-for-data-science-article</a:t>
            </a:r>
            <a:endParaRPr lang="en-US" sz="3000" dirty="0">
              <a:latin typeface="Kanit" panose="020B0604020202020204" charset="-34"/>
              <a:cs typeface="Kanit" panose="020B0604020202020204" charset="-34"/>
            </a:endParaRPr>
          </a:p>
          <a:p>
            <a:endParaRPr lang="en-US" sz="3000" dirty="0">
              <a:latin typeface="Kanit" panose="020B0604020202020204" charset="-34"/>
              <a:cs typeface="Kanit" panose="020B0604020202020204" charset="-34"/>
            </a:endParaRPr>
          </a:p>
          <a:p>
            <a:r>
              <a:rPr lang="en-US" sz="3000" dirty="0">
                <a:latin typeface="Kanit" panose="020B0604020202020204" charset="-34"/>
                <a:cs typeface="Kanit" panose="020B0604020202020204" charset="-34"/>
              </a:rPr>
              <a:t>Learning How to Learn</a:t>
            </a:r>
          </a:p>
          <a:p>
            <a:endParaRPr lang="en-US" sz="3000" dirty="0">
              <a:latin typeface="Kanit" panose="020B0604020202020204" charset="-34"/>
              <a:cs typeface="Kanit" panose="020B0604020202020204" charset="-34"/>
            </a:endParaRPr>
          </a:p>
          <a:p>
            <a:endParaRPr lang="en-US" sz="3000" dirty="0">
              <a:latin typeface="Kanit" panose="020B0604020202020204" charset="-34"/>
              <a:cs typeface="Kanit" panose="020B0604020202020204" charset="-34"/>
            </a:endParaRPr>
          </a:p>
        </p:txBody>
      </p:sp>
      <p:pic>
        <p:nvPicPr>
          <p:cNvPr id="7" name="Picture 6">
            <a:extLst>
              <a:ext uri="{FF2B5EF4-FFF2-40B4-BE49-F238E27FC236}">
                <a16:creationId xmlns:a16="http://schemas.microsoft.com/office/drawing/2014/main" id="{F3307143-F13F-2286-CAA7-ACF1E5A9852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496800" y="188780"/>
            <a:ext cx="1807379" cy="611320"/>
          </a:xfrm>
          <a:prstGeom prst="rect">
            <a:avLst/>
          </a:prstGeom>
        </p:spPr>
      </p:pic>
      <p:pic>
        <p:nvPicPr>
          <p:cNvPr id="11266" name="Picture 2" descr="Free Online Course: Learning How to Learn: Powerful mental tools to help  you master tough subjects from Coursera | Class Central">
            <a:extLst>
              <a:ext uri="{FF2B5EF4-FFF2-40B4-BE49-F238E27FC236}">
                <a16:creationId xmlns:a16="http://schemas.microsoft.com/office/drawing/2014/main" id="{D4F6331D-5502-4D65-8B44-2BFAF0100B6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62000" y="5950392"/>
            <a:ext cx="509587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041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395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15</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lstStyle/>
          <a:p>
            <a:r>
              <a:rPr lang="en-US" dirty="0"/>
              <a:t>Data Science Life Cycle</a:t>
            </a:r>
          </a:p>
        </p:txBody>
      </p:sp>
      <p:pic>
        <p:nvPicPr>
          <p:cNvPr id="10" name="object 3">
            <a:extLst>
              <a:ext uri="{FF2B5EF4-FFF2-40B4-BE49-F238E27FC236}">
                <a16:creationId xmlns:a16="http://schemas.microsoft.com/office/drawing/2014/main" id="{BB240513-E1FB-4F7A-B6B8-D6569869C5CA}"/>
              </a:ext>
            </a:extLst>
          </p:cNvPr>
          <p:cNvPicPr/>
          <p:nvPr/>
        </p:nvPicPr>
        <p:blipFill>
          <a:blip r:embed="rId2" cstate="print"/>
          <a:stretch>
            <a:fillRect/>
          </a:stretch>
        </p:blipFill>
        <p:spPr>
          <a:xfrm>
            <a:off x="526190" y="3029329"/>
            <a:ext cx="8624737" cy="4228341"/>
          </a:xfrm>
          <a:prstGeom prst="rect">
            <a:avLst/>
          </a:prstGeom>
        </p:spPr>
      </p:pic>
      <p:sp>
        <p:nvSpPr>
          <p:cNvPr id="11" name="object 4">
            <a:extLst>
              <a:ext uri="{FF2B5EF4-FFF2-40B4-BE49-F238E27FC236}">
                <a16:creationId xmlns:a16="http://schemas.microsoft.com/office/drawing/2014/main" id="{1250DD72-83A3-4B15-BD44-CDE19764D97A}"/>
              </a:ext>
            </a:extLst>
          </p:cNvPr>
          <p:cNvSpPr txBox="1"/>
          <p:nvPr/>
        </p:nvSpPr>
        <p:spPr>
          <a:xfrm>
            <a:off x="533117" y="9340401"/>
            <a:ext cx="8229600" cy="628377"/>
          </a:xfrm>
          <a:prstGeom prst="rect">
            <a:avLst/>
          </a:prstGeom>
        </p:spPr>
        <p:txBody>
          <a:bodyPr vert="horz" wrap="square" lIns="0" tIns="12700" rIns="0" bIns="0" rtlCol="0">
            <a:spAutoFit/>
          </a:bodyPr>
          <a:lstStyle/>
          <a:p>
            <a:pPr marL="12700">
              <a:lnSpc>
                <a:spcPct val="100000"/>
              </a:lnSpc>
              <a:spcBef>
                <a:spcPts val="100"/>
              </a:spcBef>
            </a:pPr>
            <a:r>
              <a:rPr sz="2000" dirty="0">
                <a:latin typeface="Kanit Medium" pitchFamily="2" charset="-34"/>
                <a:cs typeface="Kanit Medium" pitchFamily="2" charset="-34"/>
              </a:rPr>
              <a:t>Credit:</a:t>
            </a:r>
            <a:r>
              <a:rPr sz="2000" spc="-25" dirty="0">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The</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Data</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Science</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Process.</a:t>
            </a:r>
            <a:r>
              <a:rPr sz="2000" u="sng" spc="-1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A</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Visual Guide</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to</a:t>
            </a:r>
            <a:r>
              <a:rPr sz="2000" u="sng" spc="-1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Standard</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Procedures…</a:t>
            </a:r>
            <a:r>
              <a:rPr sz="2000" u="sng" spc="-1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by</a:t>
            </a:r>
            <a:r>
              <a:rPr sz="2000" u="sng" spc="-1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Chanin</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Nantasenamat</a:t>
            </a:r>
            <a:r>
              <a:rPr sz="2000" u="sng" spc="-20"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a:t>
            </a:r>
            <a:r>
              <a:rPr sz="2000" u="sng" spc="-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Towards</a:t>
            </a:r>
            <a:r>
              <a:rPr sz="2000" u="sng" spc="-15" dirty="0">
                <a:solidFill>
                  <a:srgbClr val="0097A7"/>
                </a:solidFill>
                <a:uFill>
                  <a:solidFill>
                    <a:srgbClr val="0097A7"/>
                  </a:solidFill>
                </a:uFill>
                <a:latin typeface="Kanit Medium" pitchFamily="2" charset="-34"/>
                <a:cs typeface="Kanit Medium" pitchFamily="2" charset="-34"/>
              </a:rPr>
              <a:t> </a:t>
            </a:r>
            <a:r>
              <a:rPr sz="2000" u="sng" dirty="0">
                <a:solidFill>
                  <a:srgbClr val="0097A7"/>
                </a:solidFill>
                <a:uFill>
                  <a:solidFill>
                    <a:srgbClr val="0097A7"/>
                  </a:solidFill>
                </a:uFill>
                <a:latin typeface="Kanit Medium" pitchFamily="2" charset="-34"/>
                <a:cs typeface="Kanit Medium" pitchFamily="2" charset="-34"/>
              </a:rPr>
              <a:t>Data</a:t>
            </a:r>
            <a:r>
              <a:rPr sz="2000" u="sng" spc="-5" dirty="0">
                <a:solidFill>
                  <a:srgbClr val="0097A7"/>
                </a:solidFill>
                <a:uFill>
                  <a:solidFill>
                    <a:srgbClr val="0097A7"/>
                  </a:solidFill>
                </a:uFill>
                <a:latin typeface="Kanit Medium" pitchFamily="2" charset="-34"/>
                <a:cs typeface="Kanit Medium" pitchFamily="2" charset="-34"/>
              </a:rPr>
              <a:t> </a:t>
            </a:r>
            <a:r>
              <a:rPr sz="2000" u="sng" spc="-10" dirty="0">
                <a:solidFill>
                  <a:srgbClr val="0097A7"/>
                </a:solidFill>
                <a:uFill>
                  <a:solidFill>
                    <a:srgbClr val="0097A7"/>
                  </a:solidFill>
                </a:uFill>
                <a:latin typeface="Kanit Medium" pitchFamily="2" charset="-34"/>
                <a:cs typeface="Kanit Medium" pitchFamily="2" charset="-34"/>
              </a:rPr>
              <a:t>Science</a:t>
            </a:r>
            <a:endParaRPr sz="2000" dirty="0">
              <a:latin typeface="Kanit Medium" pitchFamily="2" charset="-34"/>
              <a:cs typeface="Kanit Medium" pitchFamily="2" charset="-34"/>
            </a:endParaRPr>
          </a:p>
        </p:txBody>
      </p:sp>
      <p:pic>
        <p:nvPicPr>
          <p:cNvPr id="3074" name="Picture 2">
            <a:extLst>
              <a:ext uri="{FF2B5EF4-FFF2-40B4-BE49-F238E27FC236}">
                <a16:creationId xmlns:a16="http://schemas.microsoft.com/office/drawing/2014/main" id="{9407D128-C986-4D05-9B79-88BB632DE4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776226" y="1879435"/>
            <a:ext cx="7248525" cy="65246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EF9D14D-EBD6-40F9-85EC-1A35D280D433}"/>
              </a:ext>
            </a:extLst>
          </p:cNvPr>
          <p:cNvSpPr txBox="1"/>
          <p:nvPr/>
        </p:nvSpPr>
        <p:spPr>
          <a:xfrm>
            <a:off x="9776226" y="9377830"/>
            <a:ext cx="7772400" cy="646331"/>
          </a:xfrm>
          <a:prstGeom prst="rect">
            <a:avLst/>
          </a:prstGeom>
          <a:noFill/>
        </p:spPr>
        <p:txBody>
          <a:bodyPr wrap="square">
            <a:spAutoFit/>
          </a:bodyPr>
          <a:lstStyle/>
          <a:p>
            <a:r>
              <a:rPr lang="en-US" sz="1800" dirty="0">
                <a:latin typeface="Kanit Medium" pitchFamily="2" charset="-34"/>
                <a:cs typeface="Kanit Medium" pitchFamily="2" charset="-34"/>
              </a:rPr>
              <a:t>Credit:</a:t>
            </a:r>
            <a:r>
              <a:rPr lang="en-US" sz="1800" spc="-25" dirty="0">
                <a:latin typeface="Kanit Medium" pitchFamily="2" charset="-34"/>
                <a:cs typeface="Kanit Medium" pitchFamily="2" charset="-34"/>
              </a:rPr>
              <a:t> </a:t>
            </a:r>
            <a:r>
              <a:rPr lang="en-US" sz="1800" b="0" i="0" u="none" strike="noStrike" baseline="0" dirty="0">
                <a:solidFill>
                  <a:srgbClr val="0000FF"/>
                </a:solidFill>
                <a:latin typeface="Kanit Medium" pitchFamily="2" charset="-34"/>
                <a:cs typeface="Kanit Medium" pitchFamily="2" charset="-34"/>
              </a:rPr>
              <a:t>https://miro.medium.com/max/2400/1*-8sSf4po2pm-fzhBU7CUmQ.jpeg</a:t>
            </a:r>
            <a:endParaRPr lang="th-TH" dirty="0">
              <a:latin typeface="Kanit Medium" pitchFamily="2" charset="-34"/>
              <a:cs typeface="Kanit Medium" pitchFamily="2" charset="-34"/>
            </a:endParaRPr>
          </a:p>
        </p:txBody>
      </p:sp>
    </p:spTree>
    <p:extLst>
      <p:ext uri="{BB962C8B-B14F-4D97-AF65-F5344CB8AC3E}">
        <p14:creationId xmlns:p14="http://schemas.microsoft.com/office/powerpoint/2010/main" val="1341044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16</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lstStyle/>
          <a:p>
            <a:r>
              <a:rPr lang="en-US" dirty="0"/>
              <a:t>Data Scientist Roadmap</a:t>
            </a:r>
          </a:p>
        </p:txBody>
      </p:sp>
      <p:sp>
        <p:nvSpPr>
          <p:cNvPr id="11" name="object 4">
            <a:extLst>
              <a:ext uri="{FF2B5EF4-FFF2-40B4-BE49-F238E27FC236}">
                <a16:creationId xmlns:a16="http://schemas.microsoft.com/office/drawing/2014/main" id="{1250DD72-83A3-4B15-BD44-CDE19764D97A}"/>
              </a:ext>
            </a:extLst>
          </p:cNvPr>
          <p:cNvSpPr txBox="1"/>
          <p:nvPr/>
        </p:nvSpPr>
        <p:spPr>
          <a:xfrm>
            <a:off x="609600" y="9653661"/>
            <a:ext cx="14402083" cy="320601"/>
          </a:xfrm>
          <a:prstGeom prst="rect">
            <a:avLst/>
          </a:prstGeom>
        </p:spPr>
        <p:txBody>
          <a:bodyPr vert="horz" wrap="square" lIns="0" tIns="12700" rIns="0" bIns="0" rtlCol="0">
            <a:spAutoFit/>
          </a:bodyPr>
          <a:lstStyle/>
          <a:p>
            <a:pPr marL="12700">
              <a:spcBef>
                <a:spcPts val="100"/>
              </a:spcBef>
            </a:pPr>
            <a:r>
              <a:rPr sz="2000" dirty="0">
                <a:latin typeface="Kanit Medium" pitchFamily="2" charset="-34"/>
                <a:cs typeface="Kanit Medium" pitchFamily="2" charset="-34"/>
              </a:rPr>
              <a:t>Credit:</a:t>
            </a:r>
            <a:r>
              <a:rPr sz="2000" spc="-25" dirty="0">
                <a:latin typeface="Kanit Medium" pitchFamily="2" charset="-34"/>
                <a:cs typeface="Kanit Medium" pitchFamily="2" charset="-34"/>
              </a:rPr>
              <a:t> </a:t>
            </a:r>
            <a:r>
              <a:rPr lang="en-US" sz="2000" spc="-10" dirty="0">
                <a:latin typeface="Kanit Medium" pitchFamily="2" charset="-34"/>
                <a:cs typeface="Kanit Medium" pitchFamily="2" charset="-34"/>
                <a:hlinkClick r:id="rId2"/>
              </a:rPr>
              <a:t>https://whatsthebigdata.com/2013/07/12/visualising-the-road-</a:t>
            </a:r>
            <a:r>
              <a:rPr lang="en-US" sz="2000" dirty="0">
                <a:latin typeface="Kanit Medium" pitchFamily="2" charset="-34"/>
                <a:cs typeface="Kanit Medium" pitchFamily="2" charset="-34"/>
                <a:hlinkClick r:id="rId2"/>
              </a:rPr>
              <a:t>to-</a:t>
            </a:r>
            <a:r>
              <a:rPr lang="en-US" sz="2000" spc="-10" dirty="0">
                <a:latin typeface="Kanit Medium" pitchFamily="2" charset="-34"/>
                <a:cs typeface="Kanit Medium" pitchFamily="2" charset="-34"/>
                <a:hlinkClick r:id="rId2"/>
              </a:rPr>
              <a:t>becoming-</a:t>
            </a:r>
            <a:r>
              <a:rPr lang="en-US" sz="2000" dirty="0">
                <a:latin typeface="Kanit Medium" pitchFamily="2" charset="-34"/>
                <a:cs typeface="Kanit Medium" pitchFamily="2" charset="-34"/>
                <a:hlinkClick r:id="rId2"/>
              </a:rPr>
              <a:t>a-</a:t>
            </a:r>
            <a:r>
              <a:rPr lang="en-US" sz="2000" spc="-10" dirty="0">
                <a:latin typeface="Kanit Medium" pitchFamily="2" charset="-34"/>
                <a:cs typeface="Kanit Medium" pitchFamily="2" charset="-34"/>
                <a:hlinkClick r:id="rId2"/>
              </a:rPr>
              <a:t>data-scientist/</a:t>
            </a:r>
            <a:endParaRPr lang="en-US" sz="2000" spc="-10" dirty="0">
              <a:latin typeface="Kanit Medium" pitchFamily="2" charset="-34"/>
              <a:cs typeface="Kanit Medium" pitchFamily="2" charset="-34"/>
            </a:endParaRPr>
          </a:p>
        </p:txBody>
      </p:sp>
      <p:pic>
        <p:nvPicPr>
          <p:cNvPr id="3" name="Picture 2">
            <a:extLst>
              <a:ext uri="{FF2B5EF4-FFF2-40B4-BE49-F238E27FC236}">
                <a16:creationId xmlns:a16="http://schemas.microsoft.com/office/drawing/2014/main" id="{865E0C8B-A4F0-4214-B1A7-1DFB20F145D2}"/>
              </a:ext>
            </a:extLst>
          </p:cNvPr>
          <p:cNvPicPr>
            <a:picLocks noChangeAspect="1"/>
          </p:cNvPicPr>
          <p:nvPr/>
        </p:nvPicPr>
        <p:blipFill>
          <a:blip r:embed="rId3"/>
          <a:stretch>
            <a:fillRect/>
          </a:stretch>
        </p:blipFill>
        <p:spPr>
          <a:xfrm>
            <a:off x="4210121" y="1278948"/>
            <a:ext cx="9867757" cy="8002134"/>
          </a:xfrm>
          <a:prstGeom prst="rect">
            <a:avLst/>
          </a:prstGeom>
        </p:spPr>
      </p:pic>
    </p:spTree>
    <p:extLst>
      <p:ext uri="{BB962C8B-B14F-4D97-AF65-F5344CB8AC3E}">
        <p14:creationId xmlns:p14="http://schemas.microsoft.com/office/powerpoint/2010/main" val="842505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17</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lstStyle/>
          <a:p>
            <a:r>
              <a:rPr lang="en-US" dirty="0"/>
              <a:t>What is Data?</a:t>
            </a:r>
          </a:p>
        </p:txBody>
      </p:sp>
      <p:sp>
        <p:nvSpPr>
          <p:cNvPr id="7" name="TextBox 6">
            <a:extLst>
              <a:ext uri="{FF2B5EF4-FFF2-40B4-BE49-F238E27FC236}">
                <a16:creationId xmlns:a16="http://schemas.microsoft.com/office/drawing/2014/main" id="{F84D234A-4C31-42A1-9296-961ECB975042}"/>
              </a:ext>
            </a:extLst>
          </p:cNvPr>
          <p:cNvSpPr txBox="1"/>
          <p:nvPr/>
        </p:nvSpPr>
        <p:spPr>
          <a:xfrm>
            <a:off x="749264" y="6758486"/>
            <a:ext cx="3038373" cy="1200329"/>
          </a:xfrm>
          <a:prstGeom prst="rect">
            <a:avLst/>
          </a:prstGeom>
          <a:noFill/>
        </p:spPr>
        <p:txBody>
          <a:bodyPr wrap="square">
            <a:spAutoFit/>
          </a:bodyPr>
          <a:lstStyle/>
          <a:p>
            <a:r>
              <a:rPr lang="th-TH" i="0" dirty="0">
                <a:effectLst/>
                <a:latin typeface="Kanit Medium" pitchFamily="2" charset="-34"/>
                <a:cs typeface="Kanit Medium" pitchFamily="2" charset="-34"/>
              </a:rPr>
              <a:t>เช่น </a:t>
            </a:r>
            <a:r>
              <a:rPr lang="th-TH" dirty="0">
                <a:latin typeface="Kanit Medium" pitchFamily="2" charset="-34"/>
                <a:cs typeface="Kanit Medium" pitchFamily="2" charset="-34"/>
              </a:rPr>
              <a:t>ข้อมูลใน </a:t>
            </a:r>
            <a:r>
              <a:rPr lang="en-US" dirty="0">
                <a:latin typeface="Kanit Medium" pitchFamily="2" charset="-34"/>
                <a:cs typeface="Kanit Medium" pitchFamily="2" charset="-34"/>
              </a:rPr>
              <a:t>Excel,</a:t>
            </a:r>
            <a:r>
              <a:rPr lang="th-TH" i="0" dirty="0">
                <a:effectLst/>
                <a:latin typeface="Kanit Medium" pitchFamily="2" charset="-34"/>
                <a:cs typeface="Kanit Medium" pitchFamily="2" charset="-34"/>
              </a:rPr>
              <a:t> จำนวนการซื้อขายกับลูกค้า</a:t>
            </a:r>
            <a:r>
              <a:rPr lang="en-US" i="0" dirty="0">
                <a:effectLst/>
                <a:latin typeface="Kanit Medium" pitchFamily="2" charset="-34"/>
                <a:cs typeface="Kanit Medium" pitchFamily="2" charset="-34"/>
              </a:rPr>
              <a:t>,</a:t>
            </a:r>
            <a:r>
              <a:rPr lang="th-TH" i="0" dirty="0">
                <a:effectLst/>
                <a:latin typeface="Kanit Medium" pitchFamily="2" charset="-34"/>
                <a:cs typeface="Kanit Medium" pitchFamily="2" charset="-34"/>
              </a:rPr>
              <a:t> เปอร์เซ็นต์ความเคลื่อนไหวภายในตลาดหุ้น ฯลฯ</a:t>
            </a:r>
            <a:endParaRPr lang="th-TH" dirty="0">
              <a:latin typeface="Kanit Medium" pitchFamily="2" charset="-34"/>
              <a:cs typeface="Kanit Medium" pitchFamily="2" charset="-34"/>
            </a:endParaRPr>
          </a:p>
        </p:txBody>
      </p:sp>
      <p:sp>
        <p:nvSpPr>
          <p:cNvPr id="10" name="TextBox 9">
            <a:extLst>
              <a:ext uri="{FF2B5EF4-FFF2-40B4-BE49-F238E27FC236}">
                <a16:creationId xmlns:a16="http://schemas.microsoft.com/office/drawing/2014/main" id="{46B11922-A5D1-4E8E-AFA2-3C2A80AD2AE7}"/>
              </a:ext>
            </a:extLst>
          </p:cNvPr>
          <p:cNvSpPr txBox="1"/>
          <p:nvPr/>
        </p:nvSpPr>
        <p:spPr>
          <a:xfrm>
            <a:off x="6921119" y="6675206"/>
            <a:ext cx="2805544" cy="1200329"/>
          </a:xfrm>
          <a:prstGeom prst="rect">
            <a:avLst/>
          </a:prstGeom>
          <a:noFill/>
        </p:spPr>
        <p:txBody>
          <a:bodyPr wrap="square">
            <a:spAutoFit/>
          </a:bodyPr>
          <a:lstStyle/>
          <a:p>
            <a:r>
              <a:rPr lang="th-TH" i="0" dirty="0">
                <a:effectLst/>
                <a:latin typeface="Kanit Medium" pitchFamily="2" charset="-34"/>
                <a:cs typeface="Kanit Medium" pitchFamily="2" charset="-34"/>
              </a:rPr>
              <a:t>เช่น รูปแบบของรูปภาพ คลิปวิดีโอ ไฟล์เสียง หรือบทสนทนาโต้ตอบกับลูกค้าทาง </a:t>
            </a:r>
            <a:r>
              <a:rPr lang="en-US" i="0" dirty="0">
                <a:effectLst/>
                <a:latin typeface="Kanit Medium" pitchFamily="2" charset="-34"/>
                <a:cs typeface="Kanit Medium" pitchFamily="2" charset="-34"/>
              </a:rPr>
              <a:t>Social Media</a:t>
            </a:r>
            <a:endParaRPr lang="th-TH" dirty="0">
              <a:latin typeface="Kanit Medium" pitchFamily="2" charset="-34"/>
              <a:cs typeface="Kanit Medium" pitchFamily="2" charset="-34"/>
            </a:endParaRPr>
          </a:p>
        </p:txBody>
      </p:sp>
      <p:sp>
        <p:nvSpPr>
          <p:cNvPr id="11" name="TextBox 10">
            <a:extLst>
              <a:ext uri="{FF2B5EF4-FFF2-40B4-BE49-F238E27FC236}">
                <a16:creationId xmlns:a16="http://schemas.microsoft.com/office/drawing/2014/main" id="{7DF28DD8-968E-4C2C-B879-0021D0F00A23}"/>
              </a:ext>
            </a:extLst>
          </p:cNvPr>
          <p:cNvSpPr txBox="1"/>
          <p:nvPr/>
        </p:nvSpPr>
        <p:spPr>
          <a:xfrm>
            <a:off x="3047596" y="8739677"/>
            <a:ext cx="3955209" cy="1200329"/>
          </a:xfrm>
          <a:prstGeom prst="rect">
            <a:avLst/>
          </a:prstGeom>
          <a:noFill/>
        </p:spPr>
        <p:txBody>
          <a:bodyPr wrap="square">
            <a:spAutoFit/>
          </a:bodyPr>
          <a:lstStyle/>
          <a:p>
            <a:r>
              <a:rPr lang="th-TH" i="0" dirty="0">
                <a:effectLst/>
                <a:latin typeface="Kanit Medium" pitchFamily="2" charset="-34"/>
                <a:cs typeface="Kanit Medium" pitchFamily="2" charset="-34"/>
              </a:rPr>
              <a:t>เช่น ส</a:t>
            </a:r>
            <a:r>
              <a:rPr lang="th-TH" i="0" dirty="0" err="1">
                <a:effectLst/>
                <a:latin typeface="Kanit Medium" pitchFamily="2" charset="-34"/>
                <a:cs typeface="Kanit Medium" pitchFamily="2" charset="-34"/>
              </a:rPr>
              <a:t>เตตัส</a:t>
            </a:r>
            <a:r>
              <a:rPr lang="th-TH" i="0" dirty="0">
                <a:effectLst/>
                <a:latin typeface="Kanit Medium" pitchFamily="2" charset="-34"/>
                <a:cs typeface="Kanit Medium" pitchFamily="2" charset="-34"/>
              </a:rPr>
              <a:t> ใน </a:t>
            </a:r>
            <a:r>
              <a:rPr lang="en-US" i="0" dirty="0">
                <a:effectLst/>
                <a:latin typeface="Kanit Medium" pitchFamily="2" charset="-34"/>
                <a:cs typeface="Kanit Medium" pitchFamily="2" charset="-34"/>
              </a:rPr>
              <a:t>Social Media </a:t>
            </a:r>
            <a:r>
              <a:rPr lang="th-TH" i="0" dirty="0">
                <a:effectLst/>
                <a:latin typeface="Kanit Medium" pitchFamily="2" charset="-34"/>
                <a:cs typeface="Kanit Medium" pitchFamily="2" charset="-34"/>
              </a:rPr>
              <a:t>เป็นข้อมูลที่ไม่มีโครงสร้าง แต่ในกรณีที่มี </a:t>
            </a:r>
            <a:r>
              <a:rPr lang="en-US" i="0" dirty="0">
                <a:effectLst/>
                <a:latin typeface="Kanit Medium" pitchFamily="2" charset="-34"/>
                <a:cs typeface="Kanit Medium" pitchFamily="2" charset="-34"/>
              </a:rPr>
              <a:t>Hashtag (#) </a:t>
            </a:r>
            <a:r>
              <a:rPr lang="th-TH" i="0" dirty="0">
                <a:effectLst/>
                <a:latin typeface="Kanit Medium" pitchFamily="2" charset="-34"/>
                <a:cs typeface="Kanit Medium" pitchFamily="2" charset="-34"/>
              </a:rPr>
              <a:t>เข้ามาช่วยในการจัดหมวดหมู่ จะทำให้ข้อมูลมีความเป็นระเบียบขึ้นมาเล็กน้อย</a:t>
            </a:r>
            <a:endParaRPr lang="th-TH" dirty="0">
              <a:latin typeface="Kanit Medium" pitchFamily="2" charset="-34"/>
              <a:cs typeface="Kanit Medium" pitchFamily="2" charset="-34"/>
            </a:endParaRPr>
          </a:p>
        </p:txBody>
      </p:sp>
      <p:pic>
        <p:nvPicPr>
          <p:cNvPr id="3076" name="Picture 4" descr="May be an image of text that says &quot;The Six Vs of Big Data Big data ที่มีคุณภาพสูงควรมีลักษณะพื้นฐา 6 ประการ [6 Vs) ดังนี้ ปริมาณ VOLUME ความเร็ว VELOCITY คุณค่า VALUE ความหลากหลาย VARIETY ความถูกต้อง VERACITY ความแปรพันได้ VARIABILITY ข้อมูลมีปริมาณมาก รูปแบบของข้อมูลมิ ข้อมูลทูกเก็บมาอย่าง สามารถนำไปวิเคราะ หลากหลายธุปแบบ ต่อเนื้องและรวดเร็ว ห็แล้วได้เผลที่สะท้อน เช่น มิตาราง በገሠ ทำใหสามารกวิเคราะ ความเป็นจริง เสีย ที่สามารถนำมา ห๋และตอนสนองได้ วิเคราะห์ประกอบกัน อย่างทันท่วงที่ ได้ ข้อมูลมิความฆ่าเชื่อ กิวบิระบบในการยิน ยันตรวจสจบความ ถูกต้องของข้อมูล ข้อมูลมีประโยชนีต่อ ข้อมูลมีความหลาก การตัดสินใจเชิงรุร หลายในการใช้ภน กิจและมีความส้มพัน สามารถนำมาปรับรุป รัเชื่อมโยงกัยนวัตกุ แบนเมื่อวิเคราะห์ได้ห ประสงค์ของธุรกิจ ลายแว่มุน රරරර 000 මකං O PERCEPTRA SEIZE SEIZET HE FUTURE&quot;">
            <a:extLst>
              <a:ext uri="{FF2B5EF4-FFF2-40B4-BE49-F238E27FC236}">
                <a16:creationId xmlns:a16="http://schemas.microsoft.com/office/drawing/2014/main" id="{7A567D06-18A2-4AF4-958F-7F7CBC43BCF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953954" y="2418338"/>
            <a:ext cx="6896407" cy="617588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3">
            <a:extLst>
              <a:ext uri="{FF2B5EF4-FFF2-40B4-BE49-F238E27FC236}">
                <a16:creationId xmlns:a16="http://schemas.microsoft.com/office/drawing/2014/main" id="{62366668-1E15-4685-AEC5-6C4FF644BF8B}"/>
              </a:ext>
            </a:extLst>
          </p:cNvPr>
          <p:cNvSpPr txBox="1"/>
          <p:nvPr/>
        </p:nvSpPr>
        <p:spPr>
          <a:xfrm>
            <a:off x="224884" y="1319362"/>
            <a:ext cx="3751805" cy="443711"/>
          </a:xfrm>
          <a:prstGeom prst="rect">
            <a:avLst/>
          </a:prstGeom>
        </p:spPr>
        <p:txBody>
          <a:bodyPr vert="horz" wrap="square" lIns="0" tIns="12700" rIns="0" bIns="0" rtlCol="0">
            <a:spAutoFit/>
          </a:bodyPr>
          <a:lstStyle/>
          <a:p>
            <a:pPr marL="362585">
              <a:lnSpc>
                <a:spcPct val="100000"/>
              </a:lnSpc>
              <a:spcBef>
                <a:spcPts val="2385"/>
              </a:spcBef>
            </a:pPr>
            <a:r>
              <a:rPr lang="en-US" sz="2800" spc="-70" dirty="0">
                <a:latin typeface="Kanit Medium" pitchFamily="2" charset="-34"/>
                <a:cs typeface="Kanit Medium" pitchFamily="2" charset="-34"/>
              </a:rPr>
              <a:t>Structured</a:t>
            </a:r>
            <a:r>
              <a:rPr lang="en-US" sz="2800" spc="-145" dirty="0">
                <a:latin typeface="Kanit Medium" pitchFamily="2" charset="-34"/>
                <a:cs typeface="Kanit Medium" pitchFamily="2" charset="-34"/>
              </a:rPr>
              <a:t> </a:t>
            </a:r>
            <a:r>
              <a:rPr lang="en-US" sz="2800" spc="-20" dirty="0">
                <a:latin typeface="Kanit Medium" pitchFamily="2" charset="-34"/>
                <a:cs typeface="Kanit Medium" pitchFamily="2" charset="-34"/>
              </a:rPr>
              <a:t>data</a:t>
            </a:r>
            <a:endParaRPr lang="en-US" sz="2800" dirty="0">
              <a:latin typeface="Kanit Medium" pitchFamily="2" charset="-34"/>
              <a:cs typeface="Kanit Medium" pitchFamily="2" charset="-34"/>
            </a:endParaRPr>
          </a:p>
        </p:txBody>
      </p:sp>
      <p:sp>
        <p:nvSpPr>
          <p:cNvPr id="14" name="object 4">
            <a:extLst>
              <a:ext uri="{FF2B5EF4-FFF2-40B4-BE49-F238E27FC236}">
                <a16:creationId xmlns:a16="http://schemas.microsoft.com/office/drawing/2014/main" id="{4062F757-FE12-48C5-82BB-5EE85277EC1B}"/>
              </a:ext>
            </a:extLst>
          </p:cNvPr>
          <p:cNvSpPr txBox="1"/>
          <p:nvPr/>
        </p:nvSpPr>
        <p:spPr>
          <a:xfrm>
            <a:off x="6371947" y="1245141"/>
            <a:ext cx="3751805" cy="443711"/>
          </a:xfrm>
          <a:prstGeom prst="rect">
            <a:avLst/>
          </a:prstGeom>
        </p:spPr>
        <p:txBody>
          <a:bodyPr vert="horz" wrap="square" lIns="0" tIns="12700" rIns="0" bIns="0" rtlCol="0">
            <a:spAutoFit/>
          </a:bodyPr>
          <a:lstStyle/>
          <a:p>
            <a:pPr marL="12700">
              <a:lnSpc>
                <a:spcPct val="100000"/>
              </a:lnSpc>
              <a:spcBef>
                <a:spcPts val="100"/>
              </a:spcBef>
            </a:pPr>
            <a:r>
              <a:rPr sz="2800" spc="-80" dirty="0">
                <a:latin typeface="Kanit Medium" pitchFamily="2" charset="-34"/>
                <a:cs typeface="Kanit Medium" pitchFamily="2" charset="-34"/>
              </a:rPr>
              <a:t>Unstructured</a:t>
            </a:r>
            <a:r>
              <a:rPr sz="2800" spc="-55" dirty="0">
                <a:latin typeface="Kanit Medium" pitchFamily="2" charset="-34"/>
                <a:cs typeface="Kanit Medium" pitchFamily="2" charset="-34"/>
              </a:rPr>
              <a:t> </a:t>
            </a:r>
            <a:r>
              <a:rPr sz="2800" spc="-20" dirty="0">
                <a:latin typeface="Kanit Medium" pitchFamily="2" charset="-34"/>
                <a:cs typeface="Kanit Medium" pitchFamily="2" charset="-34"/>
              </a:rPr>
              <a:t>data</a:t>
            </a:r>
            <a:endParaRPr sz="2800" dirty="0">
              <a:latin typeface="Kanit Medium" pitchFamily="2" charset="-34"/>
              <a:cs typeface="Kanit Medium" pitchFamily="2" charset="-34"/>
            </a:endParaRPr>
          </a:p>
        </p:txBody>
      </p:sp>
      <p:grpSp>
        <p:nvGrpSpPr>
          <p:cNvPr id="15" name="object 5">
            <a:extLst>
              <a:ext uri="{FF2B5EF4-FFF2-40B4-BE49-F238E27FC236}">
                <a16:creationId xmlns:a16="http://schemas.microsoft.com/office/drawing/2014/main" id="{BE825E3C-F092-4813-847A-3969C93E2757}"/>
              </a:ext>
            </a:extLst>
          </p:cNvPr>
          <p:cNvGrpSpPr/>
          <p:nvPr/>
        </p:nvGrpSpPr>
        <p:grpSpPr>
          <a:xfrm>
            <a:off x="659069" y="2087526"/>
            <a:ext cx="2388235" cy="922019"/>
            <a:chOff x="1176750" y="2823487"/>
            <a:chExt cx="2388235" cy="922019"/>
          </a:xfrm>
        </p:grpSpPr>
        <p:pic>
          <p:nvPicPr>
            <p:cNvPr id="16" name="object 6">
              <a:extLst>
                <a:ext uri="{FF2B5EF4-FFF2-40B4-BE49-F238E27FC236}">
                  <a16:creationId xmlns:a16="http://schemas.microsoft.com/office/drawing/2014/main" id="{B7487F20-5149-4540-A8D1-CE2EB95B4CEE}"/>
                </a:ext>
              </a:extLst>
            </p:cNvPr>
            <p:cNvPicPr/>
            <p:nvPr/>
          </p:nvPicPr>
          <p:blipFill>
            <a:blip r:embed="rId3" cstate="screen">
              <a:extLst>
                <a:ext uri="{28A0092B-C50C-407E-A947-70E740481C1C}">
                  <a14:useLocalDpi xmlns:a14="http://schemas.microsoft.com/office/drawing/2010/main"/>
                </a:ext>
              </a:extLst>
            </a:blip>
            <a:stretch>
              <a:fillRect/>
            </a:stretch>
          </p:blipFill>
          <p:spPr>
            <a:xfrm>
              <a:off x="1176750" y="2864825"/>
              <a:ext cx="839249" cy="839249"/>
            </a:xfrm>
            <a:prstGeom prst="rect">
              <a:avLst/>
            </a:prstGeom>
          </p:spPr>
        </p:pic>
        <p:pic>
          <p:nvPicPr>
            <p:cNvPr id="17" name="object 7">
              <a:extLst>
                <a:ext uri="{FF2B5EF4-FFF2-40B4-BE49-F238E27FC236}">
                  <a16:creationId xmlns:a16="http://schemas.microsoft.com/office/drawing/2014/main" id="{787ABC94-4BD5-4894-B723-8C63AD38CE38}"/>
                </a:ext>
              </a:extLst>
            </p:cNvPr>
            <p:cNvPicPr/>
            <p:nvPr/>
          </p:nvPicPr>
          <p:blipFill>
            <a:blip r:embed="rId4" cstate="screen">
              <a:extLst>
                <a:ext uri="{28A0092B-C50C-407E-A947-70E740481C1C}">
                  <a14:useLocalDpi xmlns:a14="http://schemas.microsoft.com/office/drawing/2010/main"/>
                </a:ext>
              </a:extLst>
            </a:blip>
            <a:stretch>
              <a:fillRect/>
            </a:stretch>
          </p:blipFill>
          <p:spPr>
            <a:xfrm>
              <a:off x="1808775" y="2823487"/>
              <a:ext cx="1756049" cy="921924"/>
            </a:xfrm>
            <a:prstGeom prst="rect">
              <a:avLst/>
            </a:prstGeom>
          </p:spPr>
        </p:pic>
      </p:grpSp>
      <p:pic>
        <p:nvPicPr>
          <p:cNvPr id="18" name="object 8">
            <a:extLst>
              <a:ext uri="{FF2B5EF4-FFF2-40B4-BE49-F238E27FC236}">
                <a16:creationId xmlns:a16="http://schemas.microsoft.com/office/drawing/2014/main" id="{872FC668-65FC-40D5-8D35-08ECD7233FF3}"/>
              </a:ext>
            </a:extLst>
          </p:cNvPr>
          <p:cNvPicPr/>
          <p:nvPr/>
        </p:nvPicPr>
        <p:blipFill>
          <a:blip r:embed="rId5" cstate="screen">
            <a:extLst>
              <a:ext uri="{28A0092B-C50C-407E-A947-70E740481C1C}">
                <a14:useLocalDpi xmlns:a14="http://schemas.microsoft.com/office/drawing/2010/main"/>
              </a:ext>
            </a:extLst>
          </a:blip>
          <a:stretch>
            <a:fillRect/>
          </a:stretch>
        </p:blipFill>
        <p:spPr>
          <a:xfrm>
            <a:off x="6371947" y="2182486"/>
            <a:ext cx="921924" cy="921924"/>
          </a:xfrm>
          <a:prstGeom prst="rect">
            <a:avLst/>
          </a:prstGeom>
        </p:spPr>
      </p:pic>
      <p:pic>
        <p:nvPicPr>
          <p:cNvPr id="19" name="object 9">
            <a:extLst>
              <a:ext uri="{FF2B5EF4-FFF2-40B4-BE49-F238E27FC236}">
                <a16:creationId xmlns:a16="http://schemas.microsoft.com/office/drawing/2014/main" id="{5E363A66-302F-4E09-AE23-67D22AA21858}"/>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02697" y="2113336"/>
            <a:ext cx="1060249" cy="1060249"/>
          </a:xfrm>
          <a:prstGeom prst="rect">
            <a:avLst/>
          </a:prstGeom>
        </p:spPr>
      </p:pic>
      <p:pic>
        <p:nvPicPr>
          <p:cNvPr id="20" name="object 10">
            <a:extLst>
              <a:ext uri="{FF2B5EF4-FFF2-40B4-BE49-F238E27FC236}">
                <a16:creationId xmlns:a16="http://schemas.microsoft.com/office/drawing/2014/main" id="{1B0028BD-7618-4687-A137-C54191C2F529}"/>
              </a:ext>
            </a:extLst>
          </p:cNvPr>
          <p:cNvPicPr/>
          <p:nvPr/>
        </p:nvPicPr>
        <p:blipFill>
          <a:blip r:embed="rId7" cstate="screen">
            <a:extLst>
              <a:ext uri="{28A0092B-C50C-407E-A947-70E740481C1C}">
                <a14:useLocalDpi xmlns:a14="http://schemas.microsoft.com/office/drawing/2010/main"/>
              </a:ext>
            </a:extLst>
          </a:blip>
          <a:stretch>
            <a:fillRect/>
          </a:stretch>
        </p:blipFill>
        <p:spPr>
          <a:xfrm>
            <a:off x="8652122" y="2044162"/>
            <a:ext cx="1060248" cy="1060249"/>
          </a:xfrm>
          <a:prstGeom prst="rect">
            <a:avLst/>
          </a:prstGeom>
        </p:spPr>
      </p:pic>
      <p:pic>
        <p:nvPicPr>
          <p:cNvPr id="21" name="Picture 2" descr="Data 101 มารู้จักความต่าง Structured, Unstructured และ Semi-structured data">
            <a:extLst>
              <a:ext uri="{FF2B5EF4-FFF2-40B4-BE49-F238E27FC236}">
                <a16:creationId xmlns:a16="http://schemas.microsoft.com/office/drawing/2014/main" id="{E3F6C8E8-23CC-4444-8006-0904CC635E4C}"/>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r="67703"/>
          <a:stretch/>
        </p:blipFill>
        <p:spPr bwMode="auto">
          <a:xfrm>
            <a:off x="818687" y="3242328"/>
            <a:ext cx="2009265" cy="35016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ata 101 มารู้จักความต่าง Structured, Unstructured และ Semi-structured data">
            <a:extLst>
              <a:ext uri="{FF2B5EF4-FFF2-40B4-BE49-F238E27FC236}">
                <a16:creationId xmlns:a16="http://schemas.microsoft.com/office/drawing/2014/main" id="{75AB0583-F6AB-4AA0-A74B-EA939E3B4125}"/>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69478" t="-597" r="321" b="597"/>
          <a:stretch/>
        </p:blipFill>
        <p:spPr bwMode="auto">
          <a:xfrm>
            <a:off x="7002805" y="3173585"/>
            <a:ext cx="1878851" cy="3501621"/>
          </a:xfrm>
          <a:prstGeom prst="rect">
            <a:avLst/>
          </a:prstGeom>
          <a:noFill/>
          <a:extLst>
            <a:ext uri="{909E8E84-426E-40DD-AFC4-6F175D3DCCD1}">
              <a14:hiddenFill xmlns:a14="http://schemas.microsoft.com/office/drawing/2010/main">
                <a:solidFill>
                  <a:srgbClr val="FFFFFF"/>
                </a:solidFill>
              </a14:hiddenFill>
            </a:ext>
          </a:extLst>
        </p:spPr>
      </p:pic>
      <p:sp>
        <p:nvSpPr>
          <p:cNvPr id="23" name="object 4">
            <a:extLst>
              <a:ext uri="{FF2B5EF4-FFF2-40B4-BE49-F238E27FC236}">
                <a16:creationId xmlns:a16="http://schemas.microsoft.com/office/drawing/2014/main" id="{F8E55DBD-7218-438A-AA20-E8C3A05EA435}"/>
              </a:ext>
            </a:extLst>
          </p:cNvPr>
          <p:cNvSpPr txBox="1"/>
          <p:nvPr/>
        </p:nvSpPr>
        <p:spPr>
          <a:xfrm>
            <a:off x="3108982" y="8298754"/>
            <a:ext cx="3751805" cy="320601"/>
          </a:xfrm>
          <a:prstGeom prst="rect">
            <a:avLst/>
          </a:prstGeom>
        </p:spPr>
        <p:txBody>
          <a:bodyPr vert="horz" wrap="square" lIns="0" tIns="12700" rIns="0" bIns="0" rtlCol="0">
            <a:spAutoFit/>
          </a:bodyPr>
          <a:lstStyle/>
          <a:p>
            <a:pPr marL="12700" algn="ctr">
              <a:lnSpc>
                <a:spcPct val="100000"/>
              </a:lnSpc>
              <a:spcBef>
                <a:spcPts val="100"/>
              </a:spcBef>
            </a:pPr>
            <a:r>
              <a:rPr lang="en-US" sz="2000" spc="-80" dirty="0">
                <a:latin typeface="Kanit Medium" pitchFamily="2" charset="-34"/>
                <a:cs typeface="Kanit Medium" pitchFamily="2" charset="-34"/>
              </a:rPr>
              <a:t>Semi </a:t>
            </a:r>
            <a:r>
              <a:rPr sz="2000" spc="-80" dirty="0">
                <a:latin typeface="Kanit Medium" pitchFamily="2" charset="-34"/>
                <a:cs typeface="Kanit Medium" pitchFamily="2" charset="-34"/>
              </a:rPr>
              <a:t>structured</a:t>
            </a:r>
            <a:r>
              <a:rPr sz="2000" spc="-55" dirty="0">
                <a:latin typeface="Kanit Medium" pitchFamily="2" charset="-34"/>
                <a:cs typeface="Kanit Medium" pitchFamily="2" charset="-34"/>
              </a:rPr>
              <a:t> </a:t>
            </a:r>
            <a:r>
              <a:rPr sz="2000" spc="-20" dirty="0">
                <a:latin typeface="Kanit Medium" pitchFamily="2" charset="-34"/>
                <a:cs typeface="Kanit Medium" pitchFamily="2" charset="-34"/>
              </a:rPr>
              <a:t>data</a:t>
            </a:r>
            <a:endParaRPr sz="2000" dirty="0">
              <a:latin typeface="Kanit Medium" pitchFamily="2" charset="-34"/>
              <a:cs typeface="Kanit Medium" pitchFamily="2" charset="-34"/>
            </a:endParaRPr>
          </a:p>
        </p:txBody>
      </p:sp>
    </p:spTree>
    <p:extLst>
      <p:ext uri="{BB962C8B-B14F-4D97-AF65-F5344CB8AC3E}">
        <p14:creationId xmlns:p14="http://schemas.microsoft.com/office/powerpoint/2010/main" val="2645036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18</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lstStyle/>
          <a:p>
            <a:r>
              <a:rPr lang="en-US" dirty="0"/>
              <a:t>Introduction to Python</a:t>
            </a:r>
          </a:p>
        </p:txBody>
      </p:sp>
      <p:pic>
        <p:nvPicPr>
          <p:cNvPr id="6" name="object 5">
            <a:extLst>
              <a:ext uri="{FF2B5EF4-FFF2-40B4-BE49-F238E27FC236}">
                <a16:creationId xmlns:a16="http://schemas.microsoft.com/office/drawing/2014/main" id="{0AB1F701-54F0-4E3D-8A2F-1E45E2C856BC}"/>
              </a:ext>
            </a:extLst>
          </p:cNvPr>
          <p:cNvPicPr/>
          <p:nvPr/>
        </p:nvPicPr>
        <p:blipFill>
          <a:blip r:embed="rId2" cstate="print"/>
          <a:stretch>
            <a:fillRect/>
          </a:stretch>
        </p:blipFill>
        <p:spPr>
          <a:xfrm>
            <a:off x="10342224" y="5433323"/>
            <a:ext cx="5485023" cy="3649668"/>
          </a:xfrm>
          <a:prstGeom prst="rect">
            <a:avLst/>
          </a:prstGeom>
        </p:spPr>
      </p:pic>
      <p:sp>
        <p:nvSpPr>
          <p:cNvPr id="8" name="TextBox 7">
            <a:extLst>
              <a:ext uri="{FF2B5EF4-FFF2-40B4-BE49-F238E27FC236}">
                <a16:creationId xmlns:a16="http://schemas.microsoft.com/office/drawing/2014/main" id="{0C18416F-D222-42E7-850C-DBBBAF4EED6E}"/>
              </a:ext>
            </a:extLst>
          </p:cNvPr>
          <p:cNvSpPr txBox="1"/>
          <p:nvPr/>
        </p:nvSpPr>
        <p:spPr>
          <a:xfrm>
            <a:off x="228600" y="1562100"/>
            <a:ext cx="16992600" cy="3539430"/>
          </a:xfrm>
          <a:prstGeom prst="rect">
            <a:avLst/>
          </a:prstGeom>
          <a:noFill/>
        </p:spPr>
        <p:txBody>
          <a:bodyPr wrap="square">
            <a:spAutoFit/>
          </a:bodyPr>
          <a:lstStyle/>
          <a:p>
            <a:pPr marL="457200" indent="-457200">
              <a:buFont typeface="Arial" panose="020B0604020202020204" pitchFamily="34" charset="0"/>
              <a:buChar char="•"/>
            </a:pPr>
            <a:r>
              <a:rPr lang="th-TH" sz="3200" dirty="0">
                <a:latin typeface="Kanit Light" pitchFamily="2" charset="-34"/>
                <a:cs typeface="Kanit Light" pitchFamily="2" charset="-34"/>
              </a:rPr>
              <a:t>บิดา ภาษา </a:t>
            </a:r>
            <a:r>
              <a:rPr lang="en-US" sz="3200" dirty="0">
                <a:latin typeface="Kanit Light" pitchFamily="2" charset="-34"/>
                <a:cs typeface="Kanit Light" pitchFamily="2" charset="-34"/>
              </a:rPr>
              <a:t>Python </a:t>
            </a:r>
            <a:r>
              <a:rPr lang="th-TH" sz="3200" dirty="0">
                <a:latin typeface="Kanit Light" pitchFamily="2" charset="-34"/>
                <a:cs typeface="Kanit Light" pitchFamily="2" charset="-34"/>
              </a:rPr>
              <a:t>ชื่อว่า </a:t>
            </a:r>
            <a:r>
              <a:rPr lang="en-US" sz="3200" dirty="0">
                <a:latin typeface="Kanit Light" pitchFamily="2" charset="-34"/>
                <a:cs typeface="Kanit Light" pitchFamily="2" charset="-34"/>
              </a:rPr>
              <a:t>Guido van Rossum</a:t>
            </a:r>
          </a:p>
          <a:p>
            <a:pPr marL="457200" indent="-457200">
              <a:buFont typeface="Arial" panose="020B0604020202020204" pitchFamily="34" charset="0"/>
              <a:buChar char="•"/>
            </a:pPr>
            <a:r>
              <a:rPr lang="en-US" sz="3200" dirty="0">
                <a:latin typeface="Kanit Light" pitchFamily="2" charset="-34"/>
                <a:cs typeface="Kanit Light" pitchFamily="2" charset="-34"/>
              </a:rPr>
              <a:t>Born 31 January 1956</a:t>
            </a:r>
          </a:p>
          <a:p>
            <a:pPr marL="457200" indent="-457200">
              <a:buFont typeface="Arial" panose="020B0604020202020204" pitchFamily="34" charset="0"/>
              <a:buChar char="•"/>
            </a:pPr>
            <a:r>
              <a:rPr lang="en-US" sz="3200" dirty="0">
                <a:latin typeface="Kanit Light" pitchFamily="2" charset="-34"/>
                <a:cs typeface="Kanit Light" pitchFamily="2" charset="-34"/>
              </a:rPr>
              <a:t>was born and raised in the Netherlands</a:t>
            </a:r>
          </a:p>
          <a:p>
            <a:pPr marL="457200" indent="-457200">
              <a:buFont typeface="Arial" panose="020B0604020202020204" pitchFamily="34" charset="0"/>
              <a:buChar char="•"/>
            </a:pPr>
            <a:r>
              <a:rPr lang="en-US" sz="3200" dirty="0">
                <a:latin typeface="Kanit Light" pitchFamily="2" charset="-34"/>
                <a:cs typeface="Kanit Light" pitchFamily="2" charset="-34"/>
              </a:rPr>
              <a:t>Master's degree in mathematics and computer science from the University of Amsterdam  in 1982.</a:t>
            </a:r>
          </a:p>
          <a:p>
            <a:pPr marL="457200" indent="-457200">
              <a:buFont typeface="Arial" panose="020B0604020202020204" pitchFamily="34" charset="0"/>
              <a:buChar char="•"/>
            </a:pPr>
            <a:r>
              <a:rPr lang="en-US" sz="3200" dirty="0">
                <a:latin typeface="Kanit Light" pitchFamily="2" charset="-34"/>
                <a:cs typeface="Kanit Light" pitchFamily="2" charset="-34"/>
              </a:rPr>
              <a:t>Dutch</a:t>
            </a:r>
          </a:p>
          <a:p>
            <a:pPr marL="457200" indent="-457200">
              <a:buFont typeface="Arial" panose="020B0604020202020204" pitchFamily="34" charset="0"/>
              <a:buChar char="•"/>
            </a:pPr>
            <a:r>
              <a:rPr lang="th-TH" sz="3200" dirty="0">
                <a:latin typeface="Kanit Light" pitchFamily="2" charset="-34"/>
                <a:cs typeface="Kanit Light" pitchFamily="2" charset="-34"/>
              </a:rPr>
              <a:t>ภาษา </a:t>
            </a:r>
            <a:r>
              <a:rPr lang="en-US" sz="3200" dirty="0">
                <a:latin typeface="Kanit Light" pitchFamily="2" charset="-34"/>
                <a:cs typeface="Kanit Light" pitchFamily="2" charset="-34"/>
              </a:rPr>
              <a:t>Python </a:t>
            </a:r>
            <a:r>
              <a:rPr lang="th-TH" sz="3200" dirty="0">
                <a:latin typeface="Kanit Light" pitchFamily="2" charset="-34"/>
                <a:cs typeface="Kanit Light" pitchFamily="2" charset="-34"/>
              </a:rPr>
              <a:t>เกิดขึ้นปี 1990</a:t>
            </a:r>
          </a:p>
        </p:txBody>
      </p:sp>
    </p:spTree>
    <p:extLst>
      <p:ext uri="{BB962C8B-B14F-4D97-AF65-F5344CB8AC3E}">
        <p14:creationId xmlns:p14="http://schemas.microsoft.com/office/powerpoint/2010/main" val="127798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19</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lstStyle/>
          <a:p>
            <a:r>
              <a:rPr lang="en-US" dirty="0"/>
              <a:t>Introduction to Python</a:t>
            </a:r>
          </a:p>
        </p:txBody>
      </p:sp>
      <p:sp>
        <p:nvSpPr>
          <p:cNvPr id="7" name="TextBox 6">
            <a:extLst>
              <a:ext uri="{FF2B5EF4-FFF2-40B4-BE49-F238E27FC236}">
                <a16:creationId xmlns:a16="http://schemas.microsoft.com/office/drawing/2014/main" id="{2A778E2A-A24C-45A2-87F9-C862824AF133}"/>
              </a:ext>
            </a:extLst>
          </p:cNvPr>
          <p:cNvSpPr txBox="1"/>
          <p:nvPr/>
        </p:nvSpPr>
        <p:spPr>
          <a:xfrm>
            <a:off x="228600" y="1943100"/>
            <a:ext cx="9158748" cy="3046988"/>
          </a:xfrm>
          <a:prstGeom prst="rect">
            <a:avLst/>
          </a:prstGeom>
          <a:noFill/>
        </p:spPr>
        <p:txBody>
          <a:bodyPr wrap="square">
            <a:spAutoFit/>
          </a:bodyPr>
          <a:lstStyle/>
          <a:p>
            <a:r>
              <a:rPr lang="en-US" sz="3200" b="1" u="sng" dirty="0">
                <a:latin typeface="Kanit Light" pitchFamily="2" charset="-34"/>
                <a:cs typeface="Kanit Light" pitchFamily="2" charset="-34"/>
              </a:rPr>
              <a:t>V. 3.X </a:t>
            </a:r>
            <a:r>
              <a:rPr lang="th-TH" sz="3200" dirty="0">
                <a:latin typeface="Kanit Light" pitchFamily="2" charset="-34"/>
                <a:cs typeface="Kanit Light" pitchFamily="2" charset="-34"/>
              </a:rPr>
              <a:t>เป็น </a:t>
            </a:r>
            <a:r>
              <a:rPr lang="en-US" sz="3200" dirty="0">
                <a:latin typeface="Kanit Light" pitchFamily="2" charset="-34"/>
                <a:cs typeface="Kanit Light" pitchFamily="2" charset="-34"/>
              </a:rPr>
              <a:t>Version </a:t>
            </a:r>
            <a:r>
              <a:rPr lang="th-TH" sz="3200" dirty="0">
                <a:latin typeface="Kanit Light" pitchFamily="2" charset="-34"/>
                <a:cs typeface="Kanit Light" pitchFamily="2" charset="-34"/>
              </a:rPr>
              <a:t>ในปัจจุบัน</a:t>
            </a:r>
            <a:endParaRPr lang="en-US" sz="3200" dirty="0">
              <a:latin typeface="Kanit Light" pitchFamily="2" charset="-34"/>
              <a:cs typeface="Kanit Light" pitchFamily="2" charset="-34"/>
            </a:endParaRPr>
          </a:p>
          <a:p>
            <a:r>
              <a:rPr lang="en-US" sz="3200" b="1" u="sng" dirty="0">
                <a:latin typeface="Kanit Light" pitchFamily="2" charset="-34"/>
                <a:cs typeface="Kanit Light" pitchFamily="2" charset="-34"/>
              </a:rPr>
              <a:t>V. 2.X </a:t>
            </a:r>
            <a:r>
              <a:rPr lang="th-TH" sz="3200" dirty="0">
                <a:latin typeface="Kanit Light" pitchFamily="2" charset="-34"/>
                <a:cs typeface="Kanit Light" pitchFamily="2" charset="-34"/>
              </a:rPr>
              <a:t>ยังคงมีการใช้งานอยู่แต่หยุดการพัฒนาแล้ว</a:t>
            </a:r>
          </a:p>
          <a:p>
            <a:endParaRPr lang="th-TH" sz="3200" dirty="0">
              <a:latin typeface="Kanit Light" pitchFamily="2" charset="-34"/>
              <a:cs typeface="Kanit Light" pitchFamily="2" charset="-34"/>
            </a:endParaRPr>
          </a:p>
          <a:p>
            <a:r>
              <a:rPr lang="th-TH" sz="3200" dirty="0">
                <a:latin typeface="Kanit Light" pitchFamily="2" charset="-34"/>
                <a:cs typeface="Kanit Light" pitchFamily="2" charset="-34"/>
              </a:rPr>
              <a:t>คู่มือสามารถหาอ่านเพิ่มเติมได้ </a:t>
            </a:r>
            <a:r>
              <a:rPr lang="en-US" sz="3200" dirty="0">
                <a:latin typeface="Kanit Light" pitchFamily="2" charset="-34"/>
                <a:cs typeface="Kanit Light" pitchFamily="2" charset="-34"/>
                <a:hlinkClick r:id="rId2"/>
              </a:rPr>
              <a:t>https://docs.python.org/3/tutorial/index.html</a:t>
            </a:r>
            <a:endParaRPr lang="en-US" sz="3200" dirty="0">
              <a:latin typeface="Kanit Light" pitchFamily="2" charset="-34"/>
              <a:cs typeface="Kanit Light" pitchFamily="2" charset="-34"/>
            </a:endParaRPr>
          </a:p>
          <a:p>
            <a:endParaRPr lang="en-US" sz="3200" dirty="0">
              <a:latin typeface="Kanit Light" pitchFamily="2" charset="-34"/>
              <a:cs typeface="Kanit Light" pitchFamily="2" charset="-34"/>
            </a:endParaRPr>
          </a:p>
        </p:txBody>
      </p:sp>
      <p:pic>
        <p:nvPicPr>
          <p:cNvPr id="9" name="Picture 8">
            <a:extLst>
              <a:ext uri="{FF2B5EF4-FFF2-40B4-BE49-F238E27FC236}">
                <a16:creationId xmlns:a16="http://schemas.microsoft.com/office/drawing/2014/main" id="{3B108CE2-5A8A-4E5E-A74C-4046C350616B}"/>
              </a:ext>
            </a:extLst>
          </p:cNvPr>
          <p:cNvPicPr>
            <a:picLocks noChangeAspect="1"/>
          </p:cNvPicPr>
          <p:nvPr/>
        </p:nvPicPr>
        <p:blipFill>
          <a:blip r:embed="rId3"/>
          <a:stretch>
            <a:fillRect/>
          </a:stretch>
        </p:blipFill>
        <p:spPr>
          <a:xfrm>
            <a:off x="3266104" y="4990088"/>
            <a:ext cx="10384191" cy="4229100"/>
          </a:xfrm>
          <a:prstGeom prst="rect">
            <a:avLst/>
          </a:prstGeom>
        </p:spPr>
      </p:pic>
      <p:sp>
        <p:nvSpPr>
          <p:cNvPr id="11" name="TextBox 10">
            <a:extLst>
              <a:ext uri="{FF2B5EF4-FFF2-40B4-BE49-F238E27FC236}">
                <a16:creationId xmlns:a16="http://schemas.microsoft.com/office/drawing/2014/main" id="{AE14434A-2AEE-4FDE-A166-73CD6A27F1A5}"/>
              </a:ext>
            </a:extLst>
          </p:cNvPr>
          <p:cNvSpPr txBox="1"/>
          <p:nvPr/>
        </p:nvSpPr>
        <p:spPr>
          <a:xfrm>
            <a:off x="3273031" y="9034522"/>
            <a:ext cx="9154390" cy="646331"/>
          </a:xfrm>
          <a:prstGeom prst="rect">
            <a:avLst/>
          </a:prstGeom>
          <a:noFill/>
        </p:spPr>
        <p:txBody>
          <a:bodyPr wrap="square">
            <a:spAutoFit/>
          </a:bodyPr>
          <a:lstStyle/>
          <a:p>
            <a:r>
              <a:rPr lang="th-TH" dirty="0">
                <a:latin typeface="Kanit Medium" pitchFamily="2" charset="-34"/>
                <a:cs typeface="Kanit Medium" pitchFamily="2" charset="-34"/>
                <a:hlinkClick r:id="rId4"/>
              </a:rPr>
              <a:t>https://www.python.org/downloads/</a:t>
            </a:r>
            <a:endParaRPr lang="th-TH" dirty="0">
              <a:latin typeface="Kanit Medium" pitchFamily="2" charset="-34"/>
              <a:cs typeface="Kanit Medium" pitchFamily="2" charset="-34"/>
            </a:endParaRPr>
          </a:p>
          <a:p>
            <a:endParaRPr lang="th-TH" dirty="0">
              <a:latin typeface="Kanit Medium" pitchFamily="2" charset="-34"/>
              <a:cs typeface="Kanit Medium" pitchFamily="2" charset="-34"/>
            </a:endParaRPr>
          </a:p>
        </p:txBody>
      </p:sp>
    </p:spTree>
    <p:extLst>
      <p:ext uri="{BB962C8B-B14F-4D97-AF65-F5344CB8AC3E}">
        <p14:creationId xmlns:p14="http://schemas.microsoft.com/office/powerpoint/2010/main" val="3588234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p:txBody>
          <a:bodyPr/>
          <a:lstStyle/>
          <a:p>
            <a:r>
              <a:rPr lang="en-US" dirty="0"/>
              <a:t>Rules</a:t>
            </a:r>
          </a:p>
        </p:txBody>
      </p:sp>
      <p:pic>
        <p:nvPicPr>
          <p:cNvPr id="6146" name="Picture 2" descr="About CC Licenses - Creative Commons">
            <a:extLst>
              <a:ext uri="{FF2B5EF4-FFF2-40B4-BE49-F238E27FC236}">
                <a16:creationId xmlns:a16="http://schemas.microsoft.com/office/drawing/2014/main" id="{033FA7E7-77B0-40D5-9437-913A9250A19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000" y="8677275"/>
            <a:ext cx="3838575" cy="13430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D74A8524-A0BF-4B90-ADE5-C0DBF3135570}"/>
              </a:ext>
            </a:extLst>
          </p:cNvPr>
          <p:cNvSpPr>
            <a:spLocks noChangeArrowheads="1"/>
          </p:cNvSpPr>
          <p:nvPr/>
        </p:nvSpPr>
        <p:spPr bwMode="auto">
          <a:xfrm>
            <a:off x="5210175" y="8687067"/>
            <a:ext cx="82296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sz="2800">
                <a:solidFill>
                  <a:schemeClr val="tx1"/>
                </a:solidFill>
                <a:latin typeface="Arial" panose="020B0604020202020204" pitchFamily="34" charset="0"/>
              </a:defRPr>
            </a:lvl1pPr>
            <a:lvl2pPr eaLnBrk="0" fontAlgn="base" hangingPunct="0">
              <a:spcBef>
                <a:spcPct val="0"/>
              </a:spcBef>
              <a:spcAft>
                <a:spcPct val="0"/>
              </a:spcAft>
              <a:defRPr sz="2800">
                <a:solidFill>
                  <a:schemeClr val="tx1"/>
                </a:solidFill>
                <a:latin typeface="Arial" panose="020B0604020202020204" pitchFamily="34" charset="0"/>
              </a:defRPr>
            </a:lvl2pPr>
            <a:lvl3pPr eaLnBrk="0" fontAlgn="base" hangingPunct="0">
              <a:spcBef>
                <a:spcPct val="0"/>
              </a:spcBef>
              <a:spcAft>
                <a:spcPct val="0"/>
              </a:spcAft>
              <a:defRPr sz="2800">
                <a:solidFill>
                  <a:schemeClr val="tx1"/>
                </a:solidFill>
                <a:latin typeface="Arial" panose="020B0604020202020204" pitchFamily="34" charset="0"/>
              </a:defRPr>
            </a:lvl3pPr>
            <a:lvl4pPr eaLnBrk="0" fontAlgn="base" hangingPunct="0">
              <a:spcBef>
                <a:spcPct val="0"/>
              </a:spcBef>
              <a:spcAft>
                <a:spcPct val="0"/>
              </a:spcAft>
              <a:defRPr sz="2800">
                <a:solidFill>
                  <a:schemeClr val="tx1"/>
                </a:solidFill>
                <a:latin typeface="Arial" panose="020B0604020202020204" pitchFamily="34" charset="0"/>
              </a:defRPr>
            </a:lvl4pPr>
            <a:lvl5pPr eaLnBrk="0" fontAlgn="base" hangingPunct="0">
              <a:spcBef>
                <a:spcPct val="0"/>
              </a:spcBef>
              <a:spcAft>
                <a:spcPct val="0"/>
              </a:spcAft>
              <a:defRPr sz="2800">
                <a:solidFill>
                  <a:schemeClr val="tx1"/>
                </a:solidFill>
                <a:latin typeface="Arial" panose="020B0604020202020204" pitchFamily="34" charset="0"/>
              </a:defRPr>
            </a:lvl5pPr>
            <a:lvl6pPr eaLnBrk="0" fontAlgn="base" hangingPunct="0">
              <a:spcBef>
                <a:spcPct val="0"/>
              </a:spcBef>
              <a:spcAft>
                <a:spcPct val="0"/>
              </a:spcAft>
              <a:defRPr sz="2800">
                <a:solidFill>
                  <a:schemeClr val="tx1"/>
                </a:solidFill>
                <a:latin typeface="Arial" panose="020B0604020202020204" pitchFamily="34" charset="0"/>
              </a:defRPr>
            </a:lvl6pPr>
            <a:lvl7pPr eaLnBrk="0" fontAlgn="base" hangingPunct="0">
              <a:spcBef>
                <a:spcPct val="0"/>
              </a:spcBef>
              <a:spcAft>
                <a:spcPct val="0"/>
              </a:spcAft>
              <a:defRPr sz="2800">
                <a:solidFill>
                  <a:schemeClr val="tx1"/>
                </a:solidFill>
                <a:latin typeface="Arial" panose="020B0604020202020204" pitchFamily="34" charset="0"/>
              </a:defRPr>
            </a:lvl7pPr>
            <a:lvl8pPr eaLnBrk="0" fontAlgn="base" hangingPunct="0">
              <a:spcBef>
                <a:spcPct val="0"/>
              </a:spcBef>
              <a:spcAft>
                <a:spcPct val="0"/>
              </a:spcAft>
              <a:defRPr sz="2800">
                <a:solidFill>
                  <a:schemeClr val="tx1"/>
                </a:solidFill>
                <a:latin typeface="Arial" panose="020B0604020202020204" pitchFamily="34" charset="0"/>
              </a:defRPr>
            </a:lvl8pPr>
            <a:lvl9pPr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h-TH" sz="2000" i="0" u="none" strike="noStrike" cap="none" normalizeH="0" baseline="0" dirty="0">
                <a:ln>
                  <a:noFill/>
                </a:ln>
                <a:solidFill>
                  <a:srgbClr val="464646"/>
                </a:solidFill>
                <a:effectLst/>
                <a:latin typeface="Kanit" pitchFamily="2" charset="-34"/>
                <a:cs typeface="Kanit" pitchFamily="2" charset="-34"/>
              </a:rPr>
              <a:t>CC BY-NC-SA includes the following elements:</a:t>
            </a:r>
            <a:br>
              <a:rPr kumimoji="0" lang="en-US" altLang="th-TH" sz="2000" i="0" u="none" strike="noStrike" cap="none" normalizeH="0" baseline="0" dirty="0">
                <a:ln>
                  <a:noFill/>
                </a:ln>
                <a:solidFill>
                  <a:srgbClr val="464646"/>
                </a:solidFill>
                <a:effectLst/>
                <a:latin typeface="Kanit" pitchFamily="2" charset="-34"/>
                <a:cs typeface="Kanit" pitchFamily="2" charset="-34"/>
              </a:rPr>
            </a:br>
            <a:r>
              <a:rPr kumimoji="0" lang="en-US" altLang="th-TH" sz="2000" i="0" u="none" strike="noStrike" cap="none" normalizeH="0" baseline="0" dirty="0">
                <a:ln>
                  <a:noFill/>
                </a:ln>
                <a:solidFill>
                  <a:srgbClr val="464646"/>
                </a:solidFill>
                <a:effectLst/>
                <a:latin typeface="Kanit" pitchFamily="2" charset="-34"/>
                <a:cs typeface="Kanit" pitchFamily="2" charset="-34"/>
              </a:rPr>
              <a:t>BY         – Credit must be given to the creator</a:t>
            </a:r>
            <a:br>
              <a:rPr kumimoji="0" lang="en-US" altLang="th-TH" sz="2000" i="0" u="none" strike="noStrike" cap="none" normalizeH="0" baseline="0" dirty="0">
                <a:ln>
                  <a:noFill/>
                </a:ln>
                <a:solidFill>
                  <a:srgbClr val="464646"/>
                </a:solidFill>
                <a:effectLst/>
                <a:latin typeface="Kanit" pitchFamily="2" charset="-34"/>
                <a:cs typeface="Kanit" pitchFamily="2" charset="-34"/>
              </a:rPr>
            </a:br>
            <a:r>
              <a:rPr kumimoji="0" lang="en-US" altLang="th-TH" sz="2000" i="0" u="none" strike="noStrike" cap="none" normalizeH="0" baseline="0" dirty="0">
                <a:ln>
                  <a:noFill/>
                </a:ln>
                <a:solidFill>
                  <a:srgbClr val="464646"/>
                </a:solidFill>
                <a:effectLst/>
                <a:latin typeface="Kanit" pitchFamily="2" charset="-34"/>
                <a:cs typeface="Kanit" pitchFamily="2" charset="-34"/>
              </a:rPr>
              <a:t>NC        – Only noncommercial uses of the work are permitted</a:t>
            </a:r>
            <a:br>
              <a:rPr kumimoji="0" lang="en-US" altLang="th-TH" sz="2000" i="0" u="none" strike="noStrike" cap="none" normalizeH="0" baseline="0" dirty="0">
                <a:ln>
                  <a:noFill/>
                </a:ln>
                <a:solidFill>
                  <a:srgbClr val="464646"/>
                </a:solidFill>
                <a:effectLst/>
                <a:latin typeface="Kanit" pitchFamily="2" charset="-34"/>
                <a:cs typeface="Kanit" pitchFamily="2" charset="-34"/>
              </a:rPr>
            </a:br>
            <a:r>
              <a:rPr kumimoji="0" lang="en-US" altLang="th-TH" sz="2000" i="0" u="none" strike="noStrike" cap="none" normalizeH="0" baseline="0" dirty="0">
                <a:ln>
                  <a:noFill/>
                </a:ln>
                <a:solidFill>
                  <a:srgbClr val="464646"/>
                </a:solidFill>
                <a:effectLst/>
                <a:latin typeface="Kanit" pitchFamily="2" charset="-34"/>
                <a:cs typeface="Kanit" pitchFamily="2" charset="-34"/>
              </a:rPr>
              <a:t>SA         – Adaptations must be shared under the same terms </a:t>
            </a:r>
          </a:p>
        </p:txBody>
      </p:sp>
      <p:pic>
        <p:nvPicPr>
          <p:cNvPr id="6158" name="Picture 14" descr="Dogs' Sleeping Positions And Habits Tell You A Lot About Their Personality  And Health - DogTime">
            <a:extLst>
              <a:ext uri="{FF2B5EF4-FFF2-40B4-BE49-F238E27FC236}">
                <a16:creationId xmlns:a16="http://schemas.microsoft.com/office/drawing/2014/main" id="{C12F7159-396D-4B01-B81A-98CFE0BE76C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287000" y="3629600"/>
            <a:ext cx="1810672" cy="1677276"/>
          </a:xfrm>
          <a:prstGeom prst="ellipse">
            <a:avLst/>
          </a:prstGeom>
          <a:noFill/>
          <a:ln w="76200">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AAAE3C-445B-49B1-8614-B66FCAD75399}"/>
              </a:ext>
            </a:extLst>
          </p:cNvPr>
          <p:cNvSpPr txBox="1"/>
          <p:nvPr/>
        </p:nvSpPr>
        <p:spPr>
          <a:xfrm>
            <a:off x="12431938" y="3086100"/>
            <a:ext cx="1807379" cy="3170099"/>
          </a:xfrm>
          <a:prstGeom prst="rect">
            <a:avLst/>
          </a:prstGeom>
          <a:noFill/>
        </p:spPr>
        <p:txBody>
          <a:bodyPr wrap="square">
            <a:spAutoFit/>
          </a:bodyPr>
          <a:lstStyle/>
          <a:p>
            <a:r>
              <a:rPr lang="en-US" sz="20000" b="1" dirty="0">
                <a:solidFill>
                  <a:srgbClr val="E46C0A"/>
                </a:solidFill>
                <a:latin typeface="League Spartan SemiBold" pitchFamily="2" charset="0"/>
              </a:rPr>
              <a:t>K</a:t>
            </a:r>
            <a:endParaRPr lang="th-TH" sz="20000" b="1" dirty="0">
              <a:solidFill>
                <a:srgbClr val="E46C0A"/>
              </a:solidFill>
              <a:latin typeface="League Spartan SemiBold" pitchFamily="2" charset="0"/>
            </a:endParaRPr>
          </a:p>
        </p:txBody>
      </p:sp>
      <p:grpSp>
        <p:nvGrpSpPr>
          <p:cNvPr id="18" name="Group 17">
            <a:extLst>
              <a:ext uri="{FF2B5EF4-FFF2-40B4-BE49-F238E27FC236}">
                <a16:creationId xmlns:a16="http://schemas.microsoft.com/office/drawing/2014/main" id="{3D594214-8D55-400F-8B48-517332759EB8}"/>
              </a:ext>
            </a:extLst>
          </p:cNvPr>
          <p:cNvGrpSpPr/>
          <p:nvPr/>
        </p:nvGrpSpPr>
        <p:grpSpPr>
          <a:xfrm>
            <a:off x="4589372" y="3499497"/>
            <a:ext cx="1810800" cy="1807379"/>
            <a:chOff x="4765561" y="3406481"/>
            <a:chExt cx="1807379" cy="1807379"/>
          </a:xfrm>
        </p:grpSpPr>
        <p:pic>
          <p:nvPicPr>
            <p:cNvPr id="6160" name="Picture 16" descr="Buy Smartphones &amp; Cell Phones | Visible">
              <a:extLst>
                <a:ext uri="{FF2B5EF4-FFF2-40B4-BE49-F238E27FC236}">
                  <a16:creationId xmlns:a16="http://schemas.microsoft.com/office/drawing/2014/main" id="{1A6C7456-816D-433F-BB5F-CAD91AA79DE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65561" y="3406481"/>
              <a:ext cx="1807379" cy="1807379"/>
            </a:xfrm>
            <a:prstGeom prst="ellipse">
              <a:avLst/>
            </a:prstGeom>
            <a:noFill/>
            <a:ln w="76200">
              <a:solidFill>
                <a:schemeClr val="accent6">
                  <a:lumMod val="75000"/>
                </a:schemeClr>
              </a:solidFill>
            </a:ln>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83528651-2BE1-4615-AB2C-0440EF2C7D98}"/>
                </a:ext>
              </a:extLst>
            </p:cNvPr>
            <p:cNvCxnSpPr>
              <a:cxnSpLocks/>
              <a:stCxn id="6160" idx="1"/>
              <a:endCxn id="6160" idx="5"/>
            </p:cNvCxnSpPr>
            <p:nvPr/>
          </p:nvCxnSpPr>
          <p:spPr>
            <a:xfrm>
              <a:off x="5030246" y="3671166"/>
              <a:ext cx="1278009" cy="1278009"/>
            </a:xfrm>
            <a:prstGeom prst="straightConnector1">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5B875A3-737C-4E43-8E79-844F661FEE5E}"/>
              </a:ext>
            </a:extLst>
          </p:cNvPr>
          <p:cNvGrpSpPr/>
          <p:nvPr/>
        </p:nvGrpSpPr>
        <p:grpSpPr>
          <a:xfrm>
            <a:off x="7438186" y="3499497"/>
            <a:ext cx="1810800" cy="1780620"/>
            <a:chOff x="7429500" y="3382181"/>
            <a:chExt cx="1810800" cy="1780620"/>
          </a:xfrm>
        </p:grpSpPr>
        <p:pic>
          <p:nvPicPr>
            <p:cNvPr id="6162" name="Picture 18" descr="Chat Icon Social - Free vector graphic on Pixabay">
              <a:extLst>
                <a:ext uri="{FF2B5EF4-FFF2-40B4-BE49-F238E27FC236}">
                  <a16:creationId xmlns:a16="http://schemas.microsoft.com/office/drawing/2014/main" id="{1CFDCF3C-FC3F-4242-91D9-11224B5FF72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429500" y="3382181"/>
              <a:ext cx="1810800" cy="1780620"/>
            </a:xfrm>
            <a:prstGeom prst="ellipse">
              <a:avLst/>
            </a:prstGeom>
            <a:noFill/>
            <a:ln w="76200">
              <a:solidFill>
                <a:schemeClr val="accent6">
                  <a:lumMod val="75000"/>
                </a:schemeClr>
              </a:solidFill>
            </a:ln>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ADED8AC-BB35-461E-96D0-FF3041CFED7D}"/>
                </a:ext>
              </a:extLst>
            </p:cNvPr>
            <p:cNvCxnSpPr>
              <a:cxnSpLocks/>
              <a:stCxn id="6162" idx="1"/>
              <a:endCxn id="6162" idx="5"/>
            </p:cNvCxnSpPr>
            <p:nvPr/>
          </p:nvCxnSpPr>
          <p:spPr>
            <a:xfrm>
              <a:off x="7694686" y="3642947"/>
              <a:ext cx="1373114" cy="1281928"/>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033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3C2AC0-203D-F77A-BCBA-0D7E5F0FF823}"/>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3" name="Title 2">
            <a:extLst>
              <a:ext uri="{FF2B5EF4-FFF2-40B4-BE49-F238E27FC236}">
                <a16:creationId xmlns:a16="http://schemas.microsoft.com/office/drawing/2014/main" id="{979C876F-AB8F-4148-2D44-5809E64C1B0A}"/>
              </a:ext>
            </a:extLst>
          </p:cNvPr>
          <p:cNvSpPr>
            <a:spLocks noGrp="1"/>
          </p:cNvSpPr>
          <p:nvPr>
            <p:ph type="title"/>
          </p:nvPr>
        </p:nvSpPr>
        <p:spPr/>
        <p:txBody>
          <a:bodyPr/>
          <a:lstStyle/>
          <a:p>
            <a:r>
              <a:rPr lang="en-US" dirty="0"/>
              <a:t>Why Python?</a:t>
            </a:r>
          </a:p>
        </p:txBody>
      </p:sp>
      <p:sp>
        <p:nvSpPr>
          <p:cNvPr id="5" name="object 3">
            <a:extLst>
              <a:ext uri="{FF2B5EF4-FFF2-40B4-BE49-F238E27FC236}">
                <a16:creationId xmlns:a16="http://schemas.microsoft.com/office/drawing/2014/main" id="{66A4E001-7088-D0C4-3E61-3CD17F54C6D1}"/>
              </a:ext>
            </a:extLst>
          </p:cNvPr>
          <p:cNvSpPr txBox="1"/>
          <p:nvPr/>
        </p:nvSpPr>
        <p:spPr>
          <a:xfrm>
            <a:off x="699008" y="1711078"/>
            <a:ext cx="13261170" cy="386003"/>
          </a:xfrm>
          <a:prstGeom prst="rect">
            <a:avLst/>
          </a:prstGeom>
        </p:spPr>
        <p:txBody>
          <a:bodyPr vert="horz" wrap="square" lIns="0" tIns="16510" rIns="0" bIns="0" rtlCol="0">
            <a:spAutoFit/>
          </a:bodyPr>
          <a:lstStyle/>
          <a:p>
            <a:pPr marL="12700">
              <a:lnSpc>
                <a:spcPct val="100000"/>
              </a:lnSpc>
              <a:spcBef>
                <a:spcPts val="130"/>
              </a:spcBef>
            </a:pPr>
            <a:r>
              <a:rPr sz="2400" b="1" spc="-75" dirty="0">
                <a:solidFill>
                  <a:srgbClr val="000009"/>
                </a:solidFill>
                <a:latin typeface="Kanit" pitchFamily="2" charset="-34"/>
                <a:cs typeface="Kanit" pitchFamily="2" charset="-34"/>
              </a:rPr>
              <a:t>Python</a:t>
            </a:r>
            <a:r>
              <a:rPr sz="2400" b="1" spc="-90" dirty="0">
                <a:solidFill>
                  <a:srgbClr val="000009"/>
                </a:solidFill>
                <a:latin typeface="Kanit" pitchFamily="2" charset="-34"/>
                <a:cs typeface="Kanit" pitchFamily="2" charset="-34"/>
              </a:rPr>
              <a:t> </a:t>
            </a:r>
            <a:r>
              <a:rPr sz="2400" dirty="0">
                <a:solidFill>
                  <a:srgbClr val="000009"/>
                </a:solidFill>
                <a:latin typeface="Kanit" pitchFamily="2" charset="-34"/>
                <a:cs typeface="Kanit" pitchFamily="2" charset="-34"/>
              </a:rPr>
              <a:t>is</a:t>
            </a:r>
            <a:r>
              <a:rPr sz="2400" spc="-110" dirty="0">
                <a:solidFill>
                  <a:srgbClr val="000009"/>
                </a:solidFill>
                <a:latin typeface="Kanit" pitchFamily="2" charset="-34"/>
                <a:cs typeface="Kanit" pitchFamily="2" charset="-34"/>
              </a:rPr>
              <a:t> </a:t>
            </a:r>
            <a:r>
              <a:rPr sz="2400" spc="-25" dirty="0">
                <a:solidFill>
                  <a:srgbClr val="000009"/>
                </a:solidFill>
                <a:latin typeface="Kanit" pitchFamily="2" charset="-34"/>
                <a:cs typeface="Kanit" pitchFamily="2" charset="-34"/>
              </a:rPr>
              <a:t>an</a:t>
            </a:r>
            <a:r>
              <a:rPr sz="2400" spc="-114" dirty="0">
                <a:solidFill>
                  <a:srgbClr val="000009"/>
                </a:solidFill>
                <a:latin typeface="Kanit" pitchFamily="2" charset="-34"/>
                <a:cs typeface="Kanit" pitchFamily="2" charset="-34"/>
              </a:rPr>
              <a:t> </a:t>
            </a:r>
            <a:r>
              <a:rPr sz="2400" i="1" spc="-65" dirty="0">
                <a:solidFill>
                  <a:srgbClr val="000009"/>
                </a:solidFill>
                <a:latin typeface="Kanit" pitchFamily="2" charset="-34"/>
                <a:cs typeface="Kanit" pitchFamily="2" charset="-34"/>
              </a:rPr>
              <a:t>open-</a:t>
            </a:r>
            <a:r>
              <a:rPr sz="2400" i="1" spc="-100" dirty="0">
                <a:solidFill>
                  <a:srgbClr val="000009"/>
                </a:solidFill>
                <a:latin typeface="Kanit" pitchFamily="2" charset="-34"/>
                <a:cs typeface="Kanit" pitchFamily="2" charset="-34"/>
              </a:rPr>
              <a:t>source,</a:t>
            </a:r>
            <a:r>
              <a:rPr sz="2400" i="1" spc="-160" dirty="0">
                <a:solidFill>
                  <a:srgbClr val="000009"/>
                </a:solidFill>
                <a:latin typeface="Kanit" pitchFamily="2" charset="-34"/>
                <a:cs typeface="Kanit" pitchFamily="2" charset="-34"/>
              </a:rPr>
              <a:t> </a:t>
            </a:r>
            <a:r>
              <a:rPr sz="2400" i="1" spc="-100" dirty="0">
                <a:solidFill>
                  <a:srgbClr val="000009"/>
                </a:solidFill>
                <a:latin typeface="Kanit" pitchFamily="2" charset="-34"/>
                <a:cs typeface="Kanit" pitchFamily="2" charset="-34"/>
              </a:rPr>
              <a:t>general-purpose</a:t>
            </a:r>
            <a:r>
              <a:rPr sz="2400" i="1" spc="-175" dirty="0">
                <a:solidFill>
                  <a:srgbClr val="000009"/>
                </a:solidFill>
                <a:latin typeface="Kanit" pitchFamily="2" charset="-34"/>
                <a:cs typeface="Kanit" pitchFamily="2" charset="-34"/>
              </a:rPr>
              <a:t> </a:t>
            </a:r>
            <a:r>
              <a:rPr sz="2400" i="1" spc="-95" dirty="0">
                <a:solidFill>
                  <a:srgbClr val="000009"/>
                </a:solidFill>
                <a:latin typeface="Kanit" pitchFamily="2" charset="-34"/>
                <a:cs typeface="Kanit" pitchFamily="2" charset="-34"/>
              </a:rPr>
              <a:t>high-</a:t>
            </a:r>
            <a:r>
              <a:rPr sz="2400" i="1" spc="-65" dirty="0">
                <a:solidFill>
                  <a:srgbClr val="000009"/>
                </a:solidFill>
                <a:latin typeface="Kanit" pitchFamily="2" charset="-34"/>
                <a:cs typeface="Kanit" pitchFamily="2" charset="-34"/>
              </a:rPr>
              <a:t>level</a:t>
            </a:r>
            <a:r>
              <a:rPr sz="2400" i="1" spc="-160" dirty="0">
                <a:solidFill>
                  <a:srgbClr val="000009"/>
                </a:solidFill>
                <a:latin typeface="Kanit" pitchFamily="2" charset="-34"/>
                <a:cs typeface="Kanit" pitchFamily="2" charset="-34"/>
              </a:rPr>
              <a:t> </a:t>
            </a:r>
            <a:r>
              <a:rPr sz="2400" spc="-10" dirty="0">
                <a:solidFill>
                  <a:srgbClr val="000009"/>
                </a:solidFill>
                <a:latin typeface="Kanit" pitchFamily="2" charset="-34"/>
                <a:cs typeface="Kanit" pitchFamily="2" charset="-34"/>
              </a:rPr>
              <a:t>programming</a:t>
            </a:r>
            <a:r>
              <a:rPr sz="2400" spc="-150" dirty="0">
                <a:solidFill>
                  <a:srgbClr val="000009"/>
                </a:solidFill>
                <a:latin typeface="Kanit" pitchFamily="2" charset="-34"/>
                <a:cs typeface="Kanit" pitchFamily="2" charset="-34"/>
              </a:rPr>
              <a:t> </a:t>
            </a:r>
            <a:r>
              <a:rPr sz="2400" spc="-10" dirty="0">
                <a:solidFill>
                  <a:srgbClr val="000009"/>
                </a:solidFill>
                <a:latin typeface="Kanit" pitchFamily="2" charset="-34"/>
                <a:cs typeface="Kanit" pitchFamily="2" charset="-34"/>
              </a:rPr>
              <a:t>language.</a:t>
            </a:r>
            <a:endParaRPr sz="2400" dirty="0">
              <a:latin typeface="Kanit" pitchFamily="2" charset="-34"/>
              <a:cs typeface="Kanit" pitchFamily="2" charset="-34"/>
            </a:endParaRPr>
          </a:p>
        </p:txBody>
      </p:sp>
      <p:graphicFrame>
        <p:nvGraphicFramePr>
          <p:cNvPr id="6" name="object 4">
            <a:extLst>
              <a:ext uri="{FF2B5EF4-FFF2-40B4-BE49-F238E27FC236}">
                <a16:creationId xmlns:a16="http://schemas.microsoft.com/office/drawing/2014/main" id="{C1601615-8175-1C65-882F-AE14A633F506}"/>
              </a:ext>
            </a:extLst>
          </p:cNvPr>
          <p:cNvGraphicFramePr>
            <a:graphicFrameLocks noGrp="1"/>
          </p:cNvGraphicFramePr>
          <p:nvPr/>
        </p:nvGraphicFramePr>
        <p:xfrm>
          <a:off x="613854" y="2339084"/>
          <a:ext cx="17483070" cy="5497168"/>
        </p:xfrm>
        <a:graphic>
          <a:graphicData uri="http://schemas.openxmlformats.org/drawingml/2006/table">
            <a:tbl>
              <a:tblPr firstRow="1" bandRow="1">
                <a:tableStyleId>{2D5ABB26-0587-4C30-8999-92F81FD0307C}</a:tableStyleId>
              </a:tblPr>
              <a:tblGrid>
                <a:gridCol w="6742948">
                  <a:extLst>
                    <a:ext uri="{9D8B030D-6E8A-4147-A177-3AD203B41FA5}">
                      <a16:colId xmlns:a16="http://schemas.microsoft.com/office/drawing/2014/main" val="20000"/>
                    </a:ext>
                  </a:extLst>
                </a:gridCol>
                <a:gridCol w="10740122">
                  <a:extLst>
                    <a:ext uri="{9D8B030D-6E8A-4147-A177-3AD203B41FA5}">
                      <a16:colId xmlns:a16="http://schemas.microsoft.com/office/drawing/2014/main" val="20001"/>
                    </a:ext>
                  </a:extLst>
                </a:gridCol>
              </a:tblGrid>
              <a:tr h="721907">
                <a:tc>
                  <a:txBody>
                    <a:bodyPr/>
                    <a:lstStyle/>
                    <a:p>
                      <a:pPr marL="91440">
                        <a:lnSpc>
                          <a:spcPct val="100000"/>
                        </a:lnSpc>
                        <a:spcBef>
                          <a:spcPts val="555"/>
                        </a:spcBef>
                      </a:pPr>
                      <a:r>
                        <a:rPr sz="2700" b="1" spc="-20" dirty="0">
                          <a:solidFill>
                            <a:srgbClr val="FFFFFF"/>
                          </a:solidFill>
                          <a:latin typeface="Tahoma"/>
                          <a:cs typeface="Tahoma"/>
                        </a:rPr>
                        <a:t>Term</a:t>
                      </a:r>
                      <a:endParaRPr sz="2700">
                        <a:latin typeface="Tahoma"/>
                        <a:cs typeface="Tahoma"/>
                      </a:endParaRPr>
                    </a:p>
                  </a:txBody>
                  <a:tcPr marL="0" marR="0" marT="155898"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001F5F"/>
                    </a:solidFill>
                  </a:tcPr>
                </a:tc>
                <a:tc>
                  <a:txBody>
                    <a:bodyPr/>
                    <a:lstStyle/>
                    <a:p>
                      <a:pPr marL="92075">
                        <a:lnSpc>
                          <a:spcPct val="100000"/>
                        </a:lnSpc>
                        <a:spcBef>
                          <a:spcPts val="555"/>
                        </a:spcBef>
                      </a:pPr>
                      <a:r>
                        <a:rPr sz="2700" b="1" spc="-10" dirty="0">
                          <a:solidFill>
                            <a:srgbClr val="FFFFFF"/>
                          </a:solidFill>
                          <a:latin typeface="Tahoma"/>
                          <a:cs typeface="Tahoma"/>
                        </a:rPr>
                        <a:t>Definition</a:t>
                      </a:r>
                      <a:endParaRPr sz="2700">
                        <a:latin typeface="Tahoma"/>
                        <a:cs typeface="Tahoma"/>
                      </a:endParaRPr>
                    </a:p>
                  </a:txBody>
                  <a:tcPr marL="0" marR="0" marT="155898"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001F5F"/>
                    </a:solidFill>
                  </a:tcPr>
                </a:tc>
                <a:extLst>
                  <a:ext uri="{0D108BD9-81ED-4DB2-BD59-A6C34878D82A}">
                    <a16:rowId xmlns:a16="http://schemas.microsoft.com/office/drawing/2014/main" val="10000"/>
                  </a:ext>
                </a:extLst>
              </a:tr>
              <a:tr h="1935385">
                <a:tc>
                  <a:txBody>
                    <a:bodyPr/>
                    <a:lstStyle/>
                    <a:p>
                      <a:pPr marL="91440">
                        <a:lnSpc>
                          <a:spcPct val="100000"/>
                        </a:lnSpc>
                        <a:spcBef>
                          <a:spcPts val="560"/>
                        </a:spcBef>
                      </a:pPr>
                      <a:r>
                        <a:rPr sz="2400" b="1" spc="-70" dirty="0">
                          <a:latin typeface="Kanit Light" pitchFamily="2" charset="-34"/>
                          <a:cs typeface="Kanit Light" pitchFamily="2" charset="-34"/>
                        </a:rPr>
                        <a:t>Open-</a:t>
                      </a:r>
                      <a:r>
                        <a:rPr sz="2400" b="1" spc="-80" dirty="0">
                          <a:latin typeface="Kanit Light" pitchFamily="2" charset="-34"/>
                          <a:cs typeface="Kanit Light" pitchFamily="2" charset="-34"/>
                        </a:rPr>
                        <a:t>source</a:t>
                      </a:r>
                      <a:r>
                        <a:rPr sz="2400" b="1" spc="-55" dirty="0">
                          <a:latin typeface="Kanit Light" pitchFamily="2" charset="-34"/>
                          <a:cs typeface="Kanit Light" pitchFamily="2" charset="-34"/>
                        </a:rPr>
                        <a:t> </a:t>
                      </a:r>
                      <a:r>
                        <a:rPr sz="2400" b="1" spc="-80" dirty="0">
                          <a:latin typeface="Kanit Light" pitchFamily="2" charset="-34"/>
                          <a:cs typeface="Kanit Light" pitchFamily="2" charset="-34"/>
                        </a:rPr>
                        <a:t>software</a:t>
                      </a:r>
                      <a:r>
                        <a:rPr sz="2400" b="1" spc="-40" dirty="0">
                          <a:latin typeface="Kanit Light" pitchFamily="2" charset="-34"/>
                          <a:cs typeface="Kanit Light" pitchFamily="2" charset="-34"/>
                        </a:rPr>
                        <a:t> </a:t>
                      </a:r>
                      <a:r>
                        <a:rPr sz="2400" b="1" spc="-20" dirty="0">
                          <a:latin typeface="Kanit Light" pitchFamily="2" charset="-34"/>
                          <a:cs typeface="Kanit Light" pitchFamily="2" charset="-34"/>
                        </a:rPr>
                        <a:t>(OSS)</a:t>
                      </a:r>
                      <a:endParaRPr sz="2400" dirty="0">
                        <a:latin typeface="Kanit Light" pitchFamily="2" charset="-34"/>
                        <a:cs typeface="Kanit Light" pitchFamily="2" charset="-34"/>
                      </a:endParaRPr>
                    </a:p>
                  </a:txBody>
                  <a:tcPr marL="0" marR="0" marT="157303"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EAEAEA"/>
                    </a:solidFill>
                  </a:tcPr>
                </a:tc>
                <a:tc>
                  <a:txBody>
                    <a:bodyPr/>
                    <a:lstStyle/>
                    <a:p>
                      <a:pPr marL="93345" marR="167640">
                        <a:lnSpc>
                          <a:spcPct val="100000"/>
                        </a:lnSpc>
                        <a:spcBef>
                          <a:spcPts val="560"/>
                        </a:spcBef>
                      </a:pPr>
                      <a:r>
                        <a:rPr sz="2400" dirty="0">
                          <a:latin typeface="Kanit Light" pitchFamily="2" charset="-34"/>
                          <a:cs typeface="Kanit Light" pitchFamily="2" charset="-34"/>
                        </a:rPr>
                        <a:t>Open-source</a:t>
                      </a:r>
                      <a:r>
                        <a:rPr sz="2400" spc="-114" dirty="0">
                          <a:latin typeface="Kanit Light" pitchFamily="2" charset="-34"/>
                          <a:cs typeface="Kanit Light" pitchFamily="2" charset="-34"/>
                        </a:rPr>
                        <a:t> </a:t>
                      </a:r>
                      <a:r>
                        <a:rPr sz="2400" spc="-25" dirty="0">
                          <a:latin typeface="Kanit Light" pitchFamily="2" charset="-34"/>
                          <a:cs typeface="Kanit Light" pitchFamily="2" charset="-34"/>
                        </a:rPr>
                        <a:t>means</a:t>
                      </a:r>
                      <a:r>
                        <a:rPr sz="2400" spc="-100" dirty="0">
                          <a:latin typeface="Kanit Light" pitchFamily="2" charset="-34"/>
                          <a:cs typeface="Kanit Light" pitchFamily="2" charset="-34"/>
                        </a:rPr>
                        <a:t> </a:t>
                      </a:r>
                      <a:r>
                        <a:rPr sz="2400" dirty="0">
                          <a:latin typeface="Kanit Light" pitchFamily="2" charset="-34"/>
                          <a:cs typeface="Kanit Light" pitchFamily="2" charset="-34"/>
                        </a:rPr>
                        <a:t>it</a:t>
                      </a:r>
                      <a:r>
                        <a:rPr sz="2400" spc="-100" dirty="0">
                          <a:latin typeface="Kanit Light" pitchFamily="2" charset="-34"/>
                          <a:cs typeface="Kanit Light" pitchFamily="2" charset="-34"/>
                        </a:rPr>
                        <a:t> </a:t>
                      </a:r>
                      <a:r>
                        <a:rPr sz="2400" dirty="0">
                          <a:latin typeface="Kanit Light" pitchFamily="2" charset="-34"/>
                          <a:cs typeface="Kanit Light" pitchFamily="2" charset="-34"/>
                        </a:rPr>
                        <a:t>is</a:t>
                      </a:r>
                      <a:r>
                        <a:rPr sz="2400" spc="-80" dirty="0">
                          <a:latin typeface="Kanit Light" pitchFamily="2" charset="-34"/>
                          <a:cs typeface="Kanit Light" pitchFamily="2" charset="-34"/>
                        </a:rPr>
                        <a:t> </a:t>
                      </a:r>
                      <a:r>
                        <a:rPr sz="2400" spc="-20" dirty="0">
                          <a:latin typeface="Kanit Light" pitchFamily="2" charset="-34"/>
                          <a:cs typeface="Kanit Light" pitchFamily="2" charset="-34"/>
                        </a:rPr>
                        <a:t>free.</a:t>
                      </a:r>
                      <a:r>
                        <a:rPr sz="2400" spc="-110" dirty="0">
                          <a:latin typeface="Kanit Light" pitchFamily="2" charset="-34"/>
                          <a:cs typeface="Kanit Light" pitchFamily="2" charset="-34"/>
                        </a:rPr>
                        <a:t> </a:t>
                      </a:r>
                      <a:r>
                        <a:rPr sz="2400" dirty="0">
                          <a:latin typeface="Kanit Light" pitchFamily="2" charset="-34"/>
                          <a:cs typeface="Kanit Light" pitchFamily="2" charset="-34"/>
                        </a:rPr>
                        <a:t>Python</a:t>
                      </a:r>
                      <a:r>
                        <a:rPr sz="2400" spc="-100" dirty="0">
                          <a:latin typeface="Kanit Light" pitchFamily="2" charset="-34"/>
                          <a:cs typeface="Kanit Light" pitchFamily="2" charset="-34"/>
                        </a:rPr>
                        <a:t> </a:t>
                      </a:r>
                      <a:r>
                        <a:rPr sz="2400" spc="-25" dirty="0">
                          <a:latin typeface="Kanit Light" pitchFamily="2" charset="-34"/>
                          <a:cs typeface="Kanit Light" pitchFamily="2" charset="-34"/>
                        </a:rPr>
                        <a:t>has</a:t>
                      </a:r>
                      <a:r>
                        <a:rPr sz="2400" spc="-95" dirty="0">
                          <a:latin typeface="Kanit Light" pitchFamily="2" charset="-34"/>
                          <a:cs typeface="Kanit Light" pitchFamily="2" charset="-34"/>
                        </a:rPr>
                        <a:t> </a:t>
                      </a:r>
                      <a:r>
                        <a:rPr sz="2400" spc="-35" dirty="0">
                          <a:latin typeface="Kanit Light" pitchFamily="2" charset="-34"/>
                          <a:cs typeface="Kanit Light" pitchFamily="2" charset="-34"/>
                        </a:rPr>
                        <a:t>a</a:t>
                      </a:r>
                      <a:r>
                        <a:rPr sz="2400" spc="-90" dirty="0">
                          <a:latin typeface="Kanit Light" pitchFamily="2" charset="-34"/>
                          <a:cs typeface="Kanit Light" pitchFamily="2" charset="-34"/>
                        </a:rPr>
                        <a:t> </a:t>
                      </a:r>
                      <a:r>
                        <a:rPr sz="2400" dirty="0">
                          <a:latin typeface="Kanit Light" pitchFamily="2" charset="-34"/>
                          <a:cs typeface="Kanit Light" pitchFamily="2" charset="-34"/>
                        </a:rPr>
                        <a:t>large</a:t>
                      </a:r>
                      <a:r>
                        <a:rPr sz="2400" spc="-100" dirty="0">
                          <a:latin typeface="Kanit Light" pitchFamily="2" charset="-34"/>
                          <a:cs typeface="Kanit Light" pitchFamily="2" charset="-34"/>
                        </a:rPr>
                        <a:t> </a:t>
                      </a:r>
                      <a:r>
                        <a:rPr sz="2400" spc="-10" dirty="0">
                          <a:latin typeface="Kanit Light" pitchFamily="2" charset="-34"/>
                          <a:cs typeface="Kanit Light" pitchFamily="2" charset="-34"/>
                        </a:rPr>
                        <a:t>and</a:t>
                      </a:r>
                      <a:r>
                        <a:rPr sz="2400" spc="-100" dirty="0">
                          <a:latin typeface="Kanit Light" pitchFamily="2" charset="-34"/>
                          <a:cs typeface="Kanit Light" pitchFamily="2" charset="-34"/>
                        </a:rPr>
                        <a:t> </a:t>
                      </a:r>
                      <a:r>
                        <a:rPr sz="2400" dirty="0">
                          <a:latin typeface="Kanit Light" pitchFamily="2" charset="-34"/>
                          <a:cs typeface="Kanit Light" pitchFamily="2" charset="-34"/>
                        </a:rPr>
                        <a:t>active</a:t>
                      </a:r>
                      <a:r>
                        <a:rPr sz="2400" spc="-85" dirty="0">
                          <a:latin typeface="Kanit Light" pitchFamily="2" charset="-34"/>
                          <a:cs typeface="Kanit Light" pitchFamily="2" charset="-34"/>
                        </a:rPr>
                        <a:t> </a:t>
                      </a:r>
                      <a:r>
                        <a:rPr sz="2400" spc="-10" dirty="0">
                          <a:latin typeface="Kanit Light" pitchFamily="2" charset="-34"/>
                          <a:cs typeface="Kanit Light" pitchFamily="2" charset="-34"/>
                        </a:rPr>
                        <a:t>scientific </a:t>
                      </a:r>
                      <a:r>
                        <a:rPr sz="2400" dirty="0">
                          <a:latin typeface="Kanit Light" pitchFamily="2" charset="-34"/>
                          <a:cs typeface="Kanit Light" pitchFamily="2" charset="-34"/>
                        </a:rPr>
                        <a:t>community</a:t>
                      </a:r>
                      <a:r>
                        <a:rPr sz="2400" spc="-130" dirty="0">
                          <a:latin typeface="Kanit Light" pitchFamily="2" charset="-34"/>
                          <a:cs typeface="Kanit Light" pitchFamily="2" charset="-34"/>
                        </a:rPr>
                        <a:t> </a:t>
                      </a:r>
                      <a:r>
                        <a:rPr sz="2400" dirty="0">
                          <a:latin typeface="Kanit Light" pitchFamily="2" charset="-34"/>
                          <a:cs typeface="Kanit Light" pitchFamily="2" charset="-34"/>
                        </a:rPr>
                        <a:t>with</a:t>
                      </a:r>
                      <a:r>
                        <a:rPr sz="2400" spc="-90" dirty="0">
                          <a:latin typeface="Kanit Light" pitchFamily="2" charset="-34"/>
                          <a:cs typeface="Kanit Light" pitchFamily="2" charset="-34"/>
                        </a:rPr>
                        <a:t> </a:t>
                      </a:r>
                      <a:r>
                        <a:rPr sz="2400" spc="-20" dirty="0">
                          <a:latin typeface="Kanit Light" pitchFamily="2" charset="-34"/>
                          <a:cs typeface="Kanit Light" pitchFamily="2" charset="-34"/>
                        </a:rPr>
                        <a:t>access</a:t>
                      </a:r>
                      <a:r>
                        <a:rPr sz="2400" spc="-90" dirty="0">
                          <a:latin typeface="Kanit Light" pitchFamily="2" charset="-34"/>
                          <a:cs typeface="Kanit Light" pitchFamily="2" charset="-34"/>
                        </a:rPr>
                        <a:t> </a:t>
                      </a:r>
                      <a:r>
                        <a:rPr sz="2400" dirty="0">
                          <a:latin typeface="Kanit Light" pitchFamily="2" charset="-34"/>
                          <a:cs typeface="Kanit Light" pitchFamily="2" charset="-34"/>
                        </a:rPr>
                        <a:t>to</a:t>
                      </a:r>
                      <a:r>
                        <a:rPr sz="2400" spc="-90" dirty="0">
                          <a:latin typeface="Kanit Light" pitchFamily="2" charset="-34"/>
                          <a:cs typeface="Kanit Light" pitchFamily="2" charset="-34"/>
                        </a:rPr>
                        <a:t> </a:t>
                      </a:r>
                      <a:r>
                        <a:rPr sz="2400" dirty="0">
                          <a:latin typeface="Kanit Light" pitchFamily="2" charset="-34"/>
                          <a:cs typeface="Kanit Light" pitchFamily="2" charset="-34"/>
                        </a:rPr>
                        <a:t>the</a:t>
                      </a:r>
                      <a:r>
                        <a:rPr sz="2400" spc="-114" dirty="0">
                          <a:latin typeface="Kanit Light" pitchFamily="2" charset="-34"/>
                          <a:cs typeface="Kanit Light" pitchFamily="2" charset="-34"/>
                        </a:rPr>
                        <a:t> </a:t>
                      </a:r>
                      <a:r>
                        <a:rPr sz="2400" dirty="0">
                          <a:latin typeface="Kanit Light" pitchFamily="2" charset="-34"/>
                          <a:cs typeface="Kanit Light" pitchFamily="2" charset="-34"/>
                        </a:rPr>
                        <a:t>software’s</a:t>
                      </a:r>
                      <a:r>
                        <a:rPr sz="2400" spc="-75" dirty="0">
                          <a:latin typeface="Kanit Light" pitchFamily="2" charset="-34"/>
                          <a:cs typeface="Kanit Light" pitchFamily="2" charset="-34"/>
                        </a:rPr>
                        <a:t> </a:t>
                      </a:r>
                      <a:r>
                        <a:rPr sz="2400" dirty="0">
                          <a:latin typeface="Kanit Light" pitchFamily="2" charset="-34"/>
                          <a:cs typeface="Kanit Light" pitchFamily="2" charset="-34"/>
                        </a:rPr>
                        <a:t>source</a:t>
                      </a:r>
                      <a:r>
                        <a:rPr sz="2400" spc="-114" dirty="0">
                          <a:latin typeface="Kanit Light" pitchFamily="2" charset="-34"/>
                          <a:cs typeface="Kanit Light" pitchFamily="2" charset="-34"/>
                        </a:rPr>
                        <a:t> </a:t>
                      </a:r>
                      <a:r>
                        <a:rPr sz="2400" dirty="0">
                          <a:latin typeface="Kanit Light" pitchFamily="2" charset="-34"/>
                          <a:cs typeface="Kanit Light" pitchFamily="2" charset="-34"/>
                        </a:rPr>
                        <a:t>code</a:t>
                      </a:r>
                      <a:r>
                        <a:rPr sz="2400" spc="-100" dirty="0">
                          <a:latin typeface="Kanit Light" pitchFamily="2" charset="-34"/>
                          <a:cs typeface="Kanit Light" pitchFamily="2" charset="-34"/>
                        </a:rPr>
                        <a:t> </a:t>
                      </a:r>
                      <a:r>
                        <a:rPr sz="2400" spc="-10" dirty="0">
                          <a:latin typeface="Kanit Light" pitchFamily="2" charset="-34"/>
                          <a:cs typeface="Kanit Light" pitchFamily="2" charset="-34"/>
                        </a:rPr>
                        <a:t>and</a:t>
                      </a:r>
                      <a:r>
                        <a:rPr sz="2400" spc="-105" dirty="0">
                          <a:latin typeface="Kanit Light" pitchFamily="2" charset="-34"/>
                          <a:cs typeface="Kanit Light" pitchFamily="2" charset="-34"/>
                        </a:rPr>
                        <a:t> </a:t>
                      </a:r>
                      <a:r>
                        <a:rPr sz="2400" spc="-10" dirty="0">
                          <a:latin typeface="Kanit Light" pitchFamily="2" charset="-34"/>
                          <a:cs typeface="Kanit Light" pitchFamily="2" charset="-34"/>
                        </a:rPr>
                        <a:t>contributes </a:t>
                      </a:r>
                      <a:r>
                        <a:rPr sz="2400" dirty="0">
                          <a:latin typeface="Kanit Light" pitchFamily="2" charset="-34"/>
                          <a:cs typeface="Kanit Light" pitchFamily="2" charset="-34"/>
                        </a:rPr>
                        <a:t>to</a:t>
                      </a:r>
                      <a:r>
                        <a:rPr sz="2400" spc="-100" dirty="0">
                          <a:latin typeface="Kanit Light" pitchFamily="2" charset="-34"/>
                          <a:cs typeface="Kanit Light" pitchFamily="2" charset="-34"/>
                        </a:rPr>
                        <a:t> </a:t>
                      </a:r>
                      <a:r>
                        <a:rPr sz="2400" dirty="0">
                          <a:latin typeface="Kanit Light" pitchFamily="2" charset="-34"/>
                          <a:cs typeface="Kanit Light" pitchFamily="2" charset="-34"/>
                        </a:rPr>
                        <a:t>its</a:t>
                      </a:r>
                      <a:r>
                        <a:rPr sz="2400" spc="-60" dirty="0">
                          <a:latin typeface="Kanit Light" pitchFamily="2" charset="-34"/>
                          <a:cs typeface="Kanit Light" pitchFamily="2" charset="-34"/>
                        </a:rPr>
                        <a:t> </a:t>
                      </a:r>
                      <a:r>
                        <a:rPr sz="2400" dirty="0">
                          <a:latin typeface="Kanit Light" pitchFamily="2" charset="-34"/>
                          <a:cs typeface="Kanit Light" pitchFamily="2" charset="-34"/>
                        </a:rPr>
                        <a:t>continuous</a:t>
                      </a:r>
                      <a:r>
                        <a:rPr sz="2400" spc="-120" dirty="0">
                          <a:latin typeface="Kanit Light" pitchFamily="2" charset="-34"/>
                          <a:cs typeface="Kanit Light" pitchFamily="2" charset="-34"/>
                        </a:rPr>
                        <a:t> </a:t>
                      </a:r>
                      <a:r>
                        <a:rPr sz="2400" spc="-10" dirty="0">
                          <a:latin typeface="Kanit Light" pitchFamily="2" charset="-34"/>
                          <a:cs typeface="Kanit Light" pitchFamily="2" charset="-34"/>
                        </a:rPr>
                        <a:t>development</a:t>
                      </a:r>
                      <a:r>
                        <a:rPr sz="2400" spc="-110" dirty="0">
                          <a:latin typeface="Kanit Light" pitchFamily="2" charset="-34"/>
                          <a:cs typeface="Kanit Light" pitchFamily="2" charset="-34"/>
                        </a:rPr>
                        <a:t> </a:t>
                      </a:r>
                      <a:r>
                        <a:rPr sz="2400" spc="-10" dirty="0">
                          <a:latin typeface="Kanit Light" pitchFamily="2" charset="-34"/>
                          <a:cs typeface="Kanit Light" pitchFamily="2" charset="-34"/>
                        </a:rPr>
                        <a:t>and</a:t>
                      </a:r>
                      <a:r>
                        <a:rPr sz="2400" spc="-95" dirty="0">
                          <a:latin typeface="Kanit Light" pitchFamily="2" charset="-34"/>
                          <a:cs typeface="Kanit Light" pitchFamily="2" charset="-34"/>
                        </a:rPr>
                        <a:t> </a:t>
                      </a:r>
                      <a:r>
                        <a:rPr sz="2400" spc="-30" dirty="0">
                          <a:latin typeface="Kanit Light" pitchFamily="2" charset="-34"/>
                          <a:cs typeface="Kanit Light" pitchFamily="2" charset="-34"/>
                        </a:rPr>
                        <a:t>upgrading,</a:t>
                      </a:r>
                      <a:r>
                        <a:rPr sz="2400" spc="-90" dirty="0">
                          <a:latin typeface="Kanit Light" pitchFamily="2" charset="-34"/>
                          <a:cs typeface="Kanit Light" pitchFamily="2" charset="-34"/>
                        </a:rPr>
                        <a:t> </a:t>
                      </a:r>
                      <a:r>
                        <a:rPr sz="2400" spc="-10" dirty="0">
                          <a:latin typeface="Kanit Light" pitchFamily="2" charset="-34"/>
                          <a:cs typeface="Kanit Light" pitchFamily="2" charset="-34"/>
                        </a:rPr>
                        <a:t>depending</a:t>
                      </a:r>
                      <a:r>
                        <a:rPr sz="2400" spc="-100" dirty="0">
                          <a:latin typeface="Kanit Light" pitchFamily="2" charset="-34"/>
                          <a:cs typeface="Kanit Light" pitchFamily="2" charset="-34"/>
                        </a:rPr>
                        <a:t> </a:t>
                      </a:r>
                      <a:r>
                        <a:rPr sz="2400" dirty="0">
                          <a:latin typeface="Kanit Light" pitchFamily="2" charset="-34"/>
                          <a:cs typeface="Kanit Light" pitchFamily="2" charset="-34"/>
                        </a:rPr>
                        <a:t>on</a:t>
                      </a:r>
                      <a:r>
                        <a:rPr sz="2400" spc="-114" dirty="0">
                          <a:latin typeface="Kanit Light" pitchFamily="2" charset="-34"/>
                          <a:cs typeface="Kanit Light" pitchFamily="2" charset="-34"/>
                        </a:rPr>
                        <a:t> </a:t>
                      </a:r>
                      <a:r>
                        <a:rPr sz="2400" spc="-10" dirty="0">
                          <a:latin typeface="Kanit Light" pitchFamily="2" charset="-34"/>
                          <a:cs typeface="Kanit Light" pitchFamily="2" charset="-34"/>
                        </a:rPr>
                        <a:t>users’ needs.</a:t>
                      </a:r>
                      <a:endParaRPr sz="2400" dirty="0">
                        <a:latin typeface="Kanit Light" pitchFamily="2" charset="-34"/>
                        <a:cs typeface="Kanit Light" pitchFamily="2" charset="-34"/>
                      </a:endParaRPr>
                    </a:p>
                  </a:txBody>
                  <a:tcPr marL="0" marR="0" marT="157303"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1"/>
                  </a:ext>
                </a:extLst>
              </a:tr>
              <a:tr h="1419938">
                <a:tc>
                  <a:txBody>
                    <a:bodyPr/>
                    <a:lstStyle/>
                    <a:p>
                      <a:pPr marL="91440">
                        <a:lnSpc>
                          <a:spcPct val="100000"/>
                        </a:lnSpc>
                        <a:spcBef>
                          <a:spcPts val="560"/>
                        </a:spcBef>
                      </a:pPr>
                      <a:r>
                        <a:rPr sz="2400" b="1" spc="-75" dirty="0">
                          <a:latin typeface="Kanit Light" pitchFamily="2" charset="-34"/>
                          <a:cs typeface="Kanit Light" pitchFamily="2" charset="-34"/>
                        </a:rPr>
                        <a:t>General-</a:t>
                      </a:r>
                      <a:r>
                        <a:rPr sz="2400" b="1" spc="-10" dirty="0">
                          <a:latin typeface="Kanit Light" pitchFamily="2" charset="-34"/>
                          <a:cs typeface="Kanit Light" pitchFamily="2" charset="-34"/>
                        </a:rPr>
                        <a:t>purpose</a:t>
                      </a:r>
                      <a:endParaRPr sz="2400" dirty="0">
                        <a:latin typeface="Kanit Light" pitchFamily="2" charset="-34"/>
                        <a:cs typeface="Kanit Light" pitchFamily="2" charset="-34"/>
                      </a:endParaRPr>
                    </a:p>
                  </a:txBody>
                  <a:tcPr marL="0" marR="0" marT="15730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83820">
                        <a:lnSpc>
                          <a:spcPct val="100000"/>
                        </a:lnSpc>
                        <a:spcBef>
                          <a:spcPts val="560"/>
                        </a:spcBef>
                      </a:pPr>
                      <a:r>
                        <a:rPr sz="2400" dirty="0">
                          <a:latin typeface="Kanit Light" pitchFamily="2" charset="-34"/>
                          <a:cs typeface="Kanit Light" pitchFamily="2" charset="-34"/>
                        </a:rPr>
                        <a:t>There</a:t>
                      </a:r>
                      <a:r>
                        <a:rPr sz="2400" spc="70" dirty="0">
                          <a:latin typeface="Kanit Light" pitchFamily="2" charset="-34"/>
                          <a:cs typeface="Kanit Light" pitchFamily="2" charset="-34"/>
                        </a:rPr>
                        <a:t> </a:t>
                      </a:r>
                      <a:r>
                        <a:rPr sz="2400" dirty="0">
                          <a:latin typeface="Kanit Light" pitchFamily="2" charset="-34"/>
                          <a:cs typeface="Kanit Light" pitchFamily="2" charset="-34"/>
                        </a:rPr>
                        <a:t>is</a:t>
                      </a:r>
                      <a:r>
                        <a:rPr sz="2400" spc="75" dirty="0">
                          <a:latin typeface="Kanit Light" pitchFamily="2" charset="-34"/>
                          <a:cs typeface="Kanit Light" pitchFamily="2" charset="-34"/>
                        </a:rPr>
                        <a:t> </a:t>
                      </a:r>
                      <a:r>
                        <a:rPr sz="2400" dirty="0">
                          <a:latin typeface="Kanit Light" pitchFamily="2" charset="-34"/>
                          <a:cs typeface="Kanit Light" pitchFamily="2" charset="-34"/>
                        </a:rPr>
                        <a:t>a</a:t>
                      </a:r>
                      <a:r>
                        <a:rPr sz="2400" spc="100" dirty="0">
                          <a:latin typeface="Kanit Light" pitchFamily="2" charset="-34"/>
                          <a:cs typeface="Kanit Light" pitchFamily="2" charset="-34"/>
                        </a:rPr>
                        <a:t> </a:t>
                      </a:r>
                      <a:r>
                        <a:rPr sz="2400" dirty="0">
                          <a:latin typeface="Kanit Light" pitchFamily="2" charset="-34"/>
                          <a:cs typeface="Kanit Light" pitchFamily="2" charset="-34"/>
                        </a:rPr>
                        <a:t>broad</a:t>
                      </a:r>
                      <a:r>
                        <a:rPr sz="2400" spc="95" dirty="0">
                          <a:latin typeface="Kanit Light" pitchFamily="2" charset="-34"/>
                          <a:cs typeface="Kanit Light" pitchFamily="2" charset="-34"/>
                        </a:rPr>
                        <a:t> </a:t>
                      </a:r>
                      <a:r>
                        <a:rPr sz="2400" dirty="0">
                          <a:latin typeface="Kanit Light" pitchFamily="2" charset="-34"/>
                          <a:cs typeface="Kanit Light" pitchFamily="2" charset="-34"/>
                        </a:rPr>
                        <a:t>set</a:t>
                      </a:r>
                      <a:r>
                        <a:rPr sz="2400" spc="90" dirty="0">
                          <a:latin typeface="Kanit Light" pitchFamily="2" charset="-34"/>
                          <a:cs typeface="Kanit Light" pitchFamily="2" charset="-34"/>
                        </a:rPr>
                        <a:t> </a:t>
                      </a:r>
                      <a:r>
                        <a:rPr sz="2400" dirty="0">
                          <a:latin typeface="Kanit Light" pitchFamily="2" charset="-34"/>
                          <a:cs typeface="Kanit Light" pitchFamily="2" charset="-34"/>
                        </a:rPr>
                        <a:t>of</a:t>
                      </a:r>
                      <a:r>
                        <a:rPr sz="2400" spc="80" dirty="0">
                          <a:latin typeface="Kanit Light" pitchFamily="2" charset="-34"/>
                          <a:cs typeface="Kanit Light" pitchFamily="2" charset="-34"/>
                        </a:rPr>
                        <a:t> </a:t>
                      </a:r>
                      <a:r>
                        <a:rPr sz="2400" dirty="0">
                          <a:latin typeface="Kanit Light" pitchFamily="2" charset="-34"/>
                          <a:cs typeface="Kanit Light" pitchFamily="2" charset="-34"/>
                        </a:rPr>
                        <a:t>fields</a:t>
                      </a:r>
                      <a:r>
                        <a:rPr sz="2400" spc="80" dirty="0">
                          <a:latin typeface="Kanit Light" pitchFamily="2" charset="-34"/>
                          <a:cs typeface="Kanit Light" pitchFamily="2" charset="-34"/>
                        </a:rPr>
                        <a:t> </a:t>
                      </a:r>
                      <a:r>
                        <a:rPr sz="2400" dirty="0">
                          <a:latin typeface="Kanit Light" pitchFamily="2" charset="-34"/>
                          <a:cs typeface="Kanit Light" pitchFamily="2" charset="-34"/>
                        </a:rPr>
                        <a:t>where</a:t>
                      </a:r>
                      <a:r>
                        <a:rPr sz="2400" spc="85" dirty="0">
                          <a:latin typeface="Kanit Light" pitchFamily="2" charset="-34"/>
                          <a:cs typeface="Kanit Light" pitchFamily="2" charset="-34"/>
                        </a:rPr>
                        <a:t> </a:t>
                      </a:r>
                      <a:r>
                        <a:rPr sz="2400" dirty="0">
                          <a:latin typeface="Kanit Light" pitchFamily="2" charset="-34"/>
                          <a:cs typeface="Kanit Light" pitchFamily="2" charset="-34"/>
                        </a:rPr>
                        <a:t>Python</a:t>
                      </a:r>
                      <a:r>
                        <a:rPr sz="2400" spc="80" dirty="0">
                          <a:latin typeface="Kanit Light" pitchFamily="2" charset="-34"/>
                          <a:cs typeface="Kanit Light" pitchFamily="2" charset="-34"/>
                        </a:rPr>
                        <a:t> </a:t>
                      </a:r>
                      <a:r>
                        <a:rPr sz="2400" dirty="0">
                          <a:latin typeface="Kanit Light" pitchFamily="2" charset="-34"/>
                          <a:cs typeface="Kanit Light" pitchFamily="2" charset="-34"/>
                        </a:rPr>
                        <a:t>could</a:t>
                      </a:r>
                      <a:r>
                        <a:rPr sz="2400" spc="80" dirty="0">
                          <a:latin typeface="Kanit Light" pitchFamily="2" charset="-34"/>
                          <a:cs typeface="Kanit Light" pitchFamily="2" charset="-34"/>
                        </a:rPr>
                        <a:t> </a:t>
                      </a:r>
                      <a:r>
                        <a:rPr sz="2400" dirty="0">
                          <a:latin typeface="Kanit Light" pitchFamily="2" charset="-34"/>
                          <a:cs typeface="Kanit Light" pitchFamily="2" charset="-34"/>
                        </a:rPr>
                        <a:t>be</a:t>
                      </a:r>
                      <a:r>
                        <a:rPr sz="2400" spc="75" dirty="0">
                          <a:latin typeface="Kanit Light" pitchFamily="2" charset="-34"/>
                          <a:cs typeface="Kanit Light" pitchFamily="2" charset="-34"/>
                        </a:rPr>
                        <a:t> </a:t>
                      </a:r>
                      <a:r>
                        <a:rPr sz="2400" dirty="0">
                          <a:latin typeface="Kanit Light" pitchFamily="2" charset="-34"/>
                          <a:cs typeface="Kanit Light" pitchFamily="2" charset="-34"/>
                        </a:rPr>
                        <a:t>applied</a:t>
                      </a:r>
                      <a:r>
                        <a:rPr sz="2400" spc="100" dirty="0">
                          <a:latin typeface="Kanit Light" pitchFamily="2" charset="-34"/>
                          <a:cs typeface="Kanit Light" pitchFamily="2" charset="-34"/>
                        </a:rPr>
                        <a:t> </a:t>
                      </a:r>
                      <a:r>
                        <a:rPr sz="2400" dirty="0">
                          <a:latin typeface="Kanit Light" pitchFamily="2" charset="-34"/>
                          <a:cs typeface="Kanit Light" pitchFamily="2" charset="-34"/>
                        </a:rPr>
                        <a:t>–</a:t>
                      </a:r>
                      <a:r>
                        <a:rPr sz="2400" spc="85" dirty="0">
                          <a:latin typeface="Kanit Light" pitchFamily="2" charset="-34"/>
                          <a:cs typeface="Kanit Light" pitchFamily="2" charset="-34"/>
                        </a:rPr>
                        <a:t> </a:t>
                      </a:r>
                      <a:r>
                        <a:rPr sz="2400" spc="-25" dirty="0">
                          <a:latin typeface="Kanit Light" pitchFamily="2" charset="-34"/>
                          <a:cs typeface="Kanit Light" pitchFamily="2" charset="-34"/>
                        </a:rPr>
                        <a:t>web programming,</a:t>
                      </a:r>
                      <a:r>
                        <a:rPr sz="2400" spc="-90" dirty="0">
                          <a:latin typeface="Kanit Light" pitchFamily="2" charset="-34"/>
                          <a:cs typeface="Kanit Light" pitchFamily="2" charset="-34"/>
                        </a:rPr>
                        <a:t> </a:t>
                      </a:r>
                      <a:r>
                        <a:rPr sz="2400" spc="-10" dirty="0">
                          <a:latin typeface="Kanit Light" pitchFamily="2" charset="-34"/>
                          <a:cs typeface="Kanit Light" pitchFamily="2" charset="-34"/>
                        </a:rPr>
                        <a:t>analysis</a:t>
                      </a:r>
                      <a:r>
                        <a:rPr sz="2400" spc="-75" dirty="0">
                          <a:latin typeface="Kanit Light" pitchFamily="2" charset="-34"/>
                          <a:cs typeface="Kanit Light" pitchFamily="2" charset="-34"/>
                        </a:rPr>
                        <a:t> </a:t>
                      </a:r>
                      <a:r>
                        <a:rPr sz="2400" dirty="0">
                          <a:latin typeface="Kanit Light" pitchFamily="2" charset="-34"/>
                          <a:cs typeface="Kanit Light" pitchFamily="2" charset="-34"/>
                        </a:rPr>
                        <a:t>of</a:t>
                      </a:r>
                      <a:r>
                        <a:rPr sz="2400" spc="-110" dirty="0">
                          <a:latin typeface="Kanit Light" pitchFamily="2" charset="-34"/>
                          <a:cs typeface="Kanit Light" pitchFamily="2" charset="-34"/>
                        </a:rPr>
                        <a:t> </a:t>
                      </a:r>
                      <a:r>
                        <a:rPr sz="2400" dirty="0">
                          <a:latin typeface="Kanit Light" pitchFamily="2" charset="-34"/>
                          <a:cs typeface="Kanit Light" pitchFamily="2" charset="-34"/>
                        </a:rPr>
                        <a:t>financial</a:t>
                      </a:r>
                      <a:r>
                        <a:rPr sz="2400" spc="-100" dirty="0">
                          <a:latin typeface="Kanit Light" pitchFamily="2" charset="-34"/>
                          <a:cs typeface="Kanit Light" pitchFamily="2" charset="-34"/>
                        </a:rPr>
                        <a:t> </a:t>
                      </a:r>
                      <a:r>
                        <a:rPr sz="2400" spc="-30" dirty="0">
                          <a:latin typeface="Kanit Light" pitchFamily="2" charset="-34"/>
                          <a:cs typeface="Kanit Light" pitchFamily="2" charset="-34"/>
                        </a:rPr>
                        <a:t>data,</a:t>
                      </a:r>
                      <a:r>
                        <a:rPr sz="2400" spc="-95" dirty="0">
                          <a:latin typeface="Kanit Light" pitchFamily="2" charset="-34"/>
                          <a:cs typeface="Kanit Light" pitchFamily="2" charset="-34"/>
                        </a:rPr>
                        <a:t> </a:t>
                      </a:r>
                      <a:r>
                        <a:rPr sz="2400" spc="-10" dirty="0">
                          <a:latin typeface="Kanit Light" pitchFamily="2" charset="-34"/>
                          <a:cs typeface="Kanit Light" pitchFamily="2" charset="-34"/>
                        </a:rPr>
                        <a:t>analysis</a:t>
                      </a:r>
                      <a:r>
                        <a:rPr sz="2400" spc="-75" dirty="0">
                          <a:latin typeface="Kanit Light" pitchFamily="2" charset="-34"/>
                          <a:cs typeface="Kanit Light" pitchFamily="2" charset="-34"/>
                        </a:rPr>
                        <a:t> </a:t>
                      </a:r>
                      <a:r>
                        <a:rPr sz="2400" dirty="0">
                          <a:latin typeface="Kanit Light" pitchFamily="2" charset="-34"/>
                          <a:cs typeface="Kanit Light" pitchFamily="2" charset="-34"/>
                        </a:rPr>
                        <a:t>of</a:t>
                      </a:r>
                      <a:r>
                        <a:rPr sz="2400" spc="-95" dirty="0">
                          <a:latin typeface="Kanit Light" pitchFamily="2" charset="-34"/>
                          <a:cs typeface="Kanit Light" pitchFamily="2" charset="-34"/>
                        </a:rPr>
                        <a:t> </a:t>
                      </a:r>
                      <a:r>
                        <a:rPr sz="2400" spc="-10" dirty="0">
                          <a:latin typeface="Kanit Light" pitchFamily="2" charset="-34"/>
                          <a:cs typeface="Kanit Light" pitchFamily="2" charset="-34"/>
                        </a:rPr>
                        <a:t>big</a:t>
                      </a:r>
                      <a:r>
                        <a:rPr sz="2400" spc="-90" dirty="0">
                          <a:latin typeface="Kanit Light" pitchFamily="2" charset="-34"/>
                          <a:cs typeface="Kanit Light" pitchFamily="2" charset="-34"/>
                        </a:rPr>
                        <a:t> </a:t>
                      </a:r>
                      <a:r>
                        <a:rPr sz="2400" spc="-30" dirty="0">
                          <a:latin typeface="Kanit Light" pitchFamily="2" charset="-34"/>
                          <a:cs typeface="Kanit Light" pitchFamily="2" charset="-34"/>
                        </a:rPr>
                        <a:t>data,</a:t>
                      </a:r>
                      <a:r>
                        <a:rPr sz="2400" spc="-90" dirty="0">
                          <a:latin typeface="Kanit Light" pitchFamily="2" charset="-34"/>
                          <a:cs typeface="Kanit Light" pitchFamily="2" charset="-34"/>
                        </a:rPr>
                        <a:t> </a:t>
                      </a:r>
                      <a:r>
                        <a:rPr sz="2400" spc="-10" dirty="0">
                          <a:latin typeface="Kanit Light" pitchFamily="2" charset="-34"/>
                          <a:cs typeface="Kanit Light" pitchFamily="2" charset="-34"/>
                        </a:rPr>
                        <a:t>and</a:t>
                      </a:r>
                      <a:r>
                        <a:rPr sz="2400" spc="-100" dirty="0">
                          <a:latin typeface="Kanit Light" pitchFamily="2" charset="-34"/>
                          <a:cs typeface="Kanit Light" pitchFamily="2" charset="-34"/>
                        </a:rPr>
                        <a:t> </a:t>
                      </a:r>
                      <a:r>
                        <a:rPr sz="2400" spc="-10" dirty="0">
                          <a:latin typeface="Kanit Light" pitchFamily="2" charset="-34"/>
                          <a:cs typeface="Kanit Light" pitchFamily="2" charset="-34"/>
                        </a:rPr>
                        <a:t>more.</a:t>
                      </a:r>
                      <a:endParaRPr sz="2400">
                        <a:latin typeface="Kanit Light" pitchFamily="2" charset="-34"/>
                        <a:cs typeface="Kanit Light" pitchFamily="2" charset="-34"/>
                      </a:endParaRPr>
                    </a:p>
                  </a:txBody>
                  <a:tcPr marL="0" marR="0" marT="15730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1419938">
                <a:tc>
                  <a:txBody>
                    <a:bodyPr/>
                    <a:lstStyle/>
                    <a:p>
                      <a:pPr marL="91440">
                        <a:lnSpc>
                          <a:spcPct val="100000"/>
                        </a:lnSpc>
                        <a:spcBef>
                          <a:spcPts val="560"/>
                        </a:spcBef>
                      </a:pPr>
                      <a:r>
                        <a:rPr sz="2400" b="1" spc="-80" dirty="0">
                          <a:latin typeface="Kanit Light" pitchFamily="2" charset="-34"/>
                          <a:cs typeface="Kanit Light" pitchFamily="2" charset="-34"/>
                        </a:rPr>
                        <a:t>High-</a:t>
                      </a:r>
                      <a:r>
                        <a:rPr sz="2400" b="1" spc="-10" dirty="0">
                          <a:latin typeface="Kanit Light" pitchFamily="2" charset="-34"/>
                          <a:cs typeface="Kanit Light" pitchFamily="2" charset="-34"/>
                        </a:rPr>
                        <a:t>level</a:t>
                      </a:r>
                      <a:endParaRPr sz="2400">
                        <a:latin typeface="Kanit Light" pitchFamily="2" charset="-34"/>
                        <a:cs typeface="Kanit Light" pitchFamily="2" charset="-34"/>
                      </a:endParaRPr>
                    </a:p>
                  </a:txBody>
                  <a:tcPr marL="0" marR="0" marT="15730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81915">
                        <a:lnSpc>
                          <a:spcPct val="100000"/>
                        </a:lnSpc>
                        <a:spcBef>
                          <a:spcPts val="560"/>
                        </a:spcBef>
                      </a:pPr>
                      <a:r>
                        <a:rPr sz="2400" dirty="0">
                          <a:latin typeface="Kanit Light" pitchFamily="2" charset="-34"/>
                          <a:cs typeface="Kanit Light" pitchFamily="2" charset="-34"/>
                        </a:rPr>
                        <a:t>High-level</a:t>
                      </a:r>
                      <a:r>
                        <a:rPr sz="2400" spc="-40" dirty="0">
                          <a:latin typeface="Kanit Light" pitchFamily="2" charset="-34"/>
                          <a:cs typeface="Kanit Light" pitchFamily="2" charset="-34"/>
                        </a:rPr>
                        <a:t> </a:t>
                      </a:r>
                      <a:r>
                        <a:rPr sz="2400" spc="-20" dirty="0">
                          <a:latin typeface="Kanit Light" pitchFamily="2" charset="-34"/>
                          <a:cs typeface="Kanit Light" pitchFamily="2" charset="-34"/>
                        </a:rPr>
                        <a:t>languages</a:t>
                      </a:r>
                      <a:r>
                        <a:rPr sz="2400" spc="-45" dirty="0">
                          <a:latin typeface="Kanit Light" pitchFamily="2" charset="-34"/>
                          <a:cs typeface="Kanit Light" pitchFamily="2" charset="-34"/>
                        </a:rPr>
                        <a:t> </a:t>
                      </a:r>
                      <a:r>
                        <a:rPr sz="2400" dirty="0">
                          <a:latin typeface="Kanit Light" pitchFamily="2" charset="-34"/>
                          <a:cs typeface="Kanit Light" pitchFamily="2" charset="-34"/>
                        </a:rPr>
                        <a:t>employ</a:t>
                      </a:r>
                      <a:r>
                        <a:rPr sz="2400" spc="-45" dirty="0">
                          <a:latin typeface="Kanit Light" pitchFamily="2" charset="-34"/>
                          <a:cs typeface="Kanit Light" pitchFamily="2" charset="-34"/>
                        </a:rPr>
                        <a:t> </a:t>
                      </a:r>
                      <a:r>
                        <a:rPr sz="2400" dirty="0">
                          <a:latin typeface="Kanit Light" pitchFamily="2" charset="-34"/>
                          <a:cs typeface="Kanit Light" pitchFamily="2" charset="-34"/>
                        </a:rPr>
                        <a:t>syntax</a:t>
                      </a:r>
                      <a:r>
                        <a:rPr sz="2400" spc="-35" dirty="0">
                          <a:latin typeface="Kanit Light" pitchFamily="2" charset="-34"/>
                          <a:cs typeface="Kanit Light" pitchFamily="2" charset="-34"/>
                        </a:rPr>
                        <a:t> </a:t>
                      </a:r>
                      <a:r>
                        <a:rPr sz="2400" dirty="0">
                          <a:latin typeface="Kanit Light" pitchFamily="2" charset="-34"/>
                          <a:cs typeface="Kanit Light" pitchFamily="2" charset="-34"/>
                        </a:rPr>
                        <a:t>a</a:t>
                      </a:r>
                      <a:r>
                        <a:rPr sz="2400" spc="-25" dirty="0">
                          <a:latin typeface="Kanit Light" pitchFamily="2" charset="-34"/>
                          <a:cs typeface="Kanit Light" pitchFamily="2" charset="-34"/>
                        </a:rPr>
                        <a:t> </a:t>
                      </a:r>
                      <a:r>
                        <a:rPr sz="2400" dirty="0">
                          <a:latin typeface="Kanit Light" pitchFamily="2" charset="-34"/>
                          <a:cs typeface="Kanit Light" pitchFamily="2" charset="-34"/>
                        </a:rPr>
                        <a:t>lot</a:t>
                      </a:r>
                      <a:r>
                        <a:rPr sz="2400" spc="-35" dirty="0">
                          <a:latin typeface="Kanit Light" pitchFamily="2" charset="-34"/>
                          <a:cs typeface="Kanit Light" pitchFamily="2" charset="-34"/>
                        </a:rPr>
                        <a:t> </a:t>
                      </a:r>
                      <a:r>
                        <a:rPr sz="2400" dirty="0">
                          <a:latin typeface="Kanit Light" pitchFamily="2" charset="-34"/>
                          <a:cs typeface="Kanit Light" pitchFamily="2" charset="-34"/>
                        </a:rPr>
                        <a:t>closer</a:t>
                      </a:r>
                      <a:r>
                        <a:rPr sz="2400" spc="-30" dirty="0">
                          <a:latin typeface="Kanit Light" pitchFamily="2" charset="-34"/>
                          <a:cs typeface="Kanit Light" pitchFamily="2" charset="-34"/>
                        </a:rPr>
                        <a:t> </a:t>
                      </a:r>
                      <a:r>
                        <a:rPr sz="2400" dirty="0">
                          <a:latin typeface="Kanit Light" pitchFamily="2" charset="-34"/>
                          <a:cs typeface="Kanit Light" pitchFamily="2" charset="-34"/>
                        </a:rPr>
                        <a:t>to</a:t>
                      </a:r>
                      <a:r>
                        <a:rPr sz="2400" spc="-45" dirty="0">
                          <a:latin typeface="Kanit Light" pitchFamily="2" charset="-34"/>
                          <a:cs typeface="Kanit Light" pitchFamily="2" charset="-34"/>
                        </a:rPr>
                        <a:t> </a:t>
                      </a:r>
                      <a:r>
                        <a:rPr sz="2400" spc="-10" dirty="0">
                          <a:latin typeface="Kanit Light" pitchFamily="2" charset="-34"/>
                          <a:cs typeface="Kanit Light" pitchFamily="2" charset="-34"/>
                        </a:rPr>
                        <a:t>human</a:t>
                      </a:r>
                      <a:r>
                        <a:rPr sz="2400" spc="-30" dirty="0">
                          <a:latin typeface="Kanit Light" pitchFamily="2" charset="-34"/>
                          <a:cs typeface="Kanit Light" pitchFamily="2" charset="-34"/>
                        </a:rPr>
                        <a:t> </a:t>
                      </a:r>
                      <a:r>
                        <a:rPr sz="2400" spc="-20" dirty="0">
                          <a:latin typeface="Kanit Light" pitchFamily="2" charset="-34"/>
                          <a:cs typeface="Kanit Light" pitchFamily="2" charset="-34"/>
                        </a:rPr>
                        <a:t>logic,</a:t>
                      </a:r>
                      <a:r>
                        <a:rPr sz="2400" spc="-40" dirty="0">
                          <a:latin typeface="Kanit Light" pitchFamily="2" charset="-34"/>
                          <a:cs typeface="Kanit Light" pitchFamily="2" charset="-34"/>
                        </a:rPr>
                        <a:t> </a:t>
                      </a:r>
                      <a:r>
                        <a:rPr sz="2400" spc="-10" dirty="0">
                          <a:latin typeface="Kanit Light" pitchFamily="2" charset="-34"/>
                          <a:cs typeface="Kanit Light" pitchFamily="2" charset="-34"/>
                        </a:rPr>
                        <a:t>which </a:t>
                      </a:r>
                      <a:r>
                        <a:rPr sz="2400" spc="-25" dirty="0">
                          <a:latin typeface="Kanit Light" pitchFamily="2" charset="-34"/>
                          <a:cs typeface="Kanit Light" pitchFamily="2" charset="-34"/>
                        </a:rPr>
                        <a:t>makes</a:t>
                      </a:r>
                      <a:r>
                        <a:rPr sz="2400" spc="-100" dirty="0">
                          <a:latin typeface="Kanit Light" pitchFamily="2" charset="-34"/>
                          <a:cs typeface="Kanit Light" pitchFamily="2" charset="-34"/>
                        </a:rPr>
                        <a:t> </a:t>
                      </a:r>
                      <a:r>
                        <a:rPr sz="2400" dirty="0">
                          <a:latin typeface="Kanit Light" pitchFamily="2" charset="-34"/>
                          <a:cs typeface="Kanit Light" pitchFamily="2" charset="-34"/>
                        </a:rPr>
                        <a:t>the</a:t>
                      </a:r>
                      <a:r>
                        <a:rPr sz="2400" spc="-105" dirty="0">
                          <a:latin typeface="Kanit Light" pitchFamily="2" charset="-34"/>
                          <a:cs typeface="Kanit Light" pitchFamily="2" charset="-34"/>
                        </a:rPr>
                        <a:t> </a:t>
                      </a:r>
                      <a:r>
                        <a:rPr sz="2400" spc="-20" dirty="0">
                          <a:latin typeface="Kanit Light" pitchFamily="2" charset="-34"/>
                          <a:cs typeface="Kanit Light" pitchFamily="2" charset="-34"/>
                        </a:rPr>
                        <a:t>language</a:t>
                      </a:r>
                      <a:r>
                        <a:rPr sz="2400" spc="-130" dirty="0">
                          <a:latin typeface="Kanit Light" pitchFamily="2" charset="-34"/>
                          <a:cs typeface="Kanit Light" pitchFamily="2" charset="-34"/>
                        </a:rPr>
                        <a:t> </a:t>
                      </a:r>
                      <a:r>
                        <a:rPr sz="2400" dirty="0">
                          <a:latin typeface="Kanit Light" pitchFamily="2" charset="-34"/>
                          <a:cs typeface="Kanit Light" pitchFamily="2" charset="-34"/>
                        </a:rPr>
                        <a:t>easier</a:t>
                      </a:r>
                      <a:r>
                        <a:rPr sz="2400" spc="-80" dirty="0">
                          <a:latin typeface="Kanit Light" pitchFamily="2" charset="-34"/>
                          <a:cs typeface="Kanit Light" pitchFamily="2" charset="-34"/>
                        </a:rPr>
                        <a:t> </a:t>
                      </a:r>
                      <a:r>
                        <a:rPr sz="2400" dirty="0">
                          <a:latin typeface="Kanit Light" pitchFamily="2" charset="-34"/>
                          <a:cs typeface="Kanit Light" pitchFamily="2" charset="-34"/>
                        </a:rPr>
                        <a:t>to</a:t>
                      </a:r>
                      <a:r>
                        <a:rPr sz="2400" spc="-114" dirty="0">
                          <a:latin typeface="Kanit Light" pitchFamily="2" charset="-34"/>
                          <a:cs typeface="Kanit Light" pitchFamily="2" charset="-34"/>
                        </a:rPr>
                        <a:t> </a:t>
                      </a:r>
                      <a:r>
                        <a:rPr sz="2400" dirty="0">
                          <a:latin typeface="Kanit Light" pitchFamily="2" charset="-34"/>
                          <a:cs typeface="Kanit Light" pitchFamily="2" charset="-34"/>
                        </a:rPr>
                        <a:t>learn</a:t>
                      </a:r>
                      <a:r>
                        <a:rPr sz="2400" spc="-95" dirty="0">
                          <a:latin typeface="Kanit Light" pitchFamily="2" charset="-34"/>
                          <a:cs typeface="Kanit Light" pitchFamily="2" charset="-34"/>
                        </a:rPr>
                        <a:t> </a:t>
                      </a:r>
                      <a:r>
                        <a:rPr sz="2400" spc="-10" dirty="0">
                          <a:latin typeface="Kanit Light" pitchFamily="2" charset="-34"/>
                          <a:cs typeface="Kanit Light" pitchFamily="2" charset="-34"/>
                        </a:rPr>
                        <a:t>and</a:t>
                      </a:r>
                      <a:r>
                        <a:rPr sz="2400" spc="-114" dirty="0">
                          <a:latin typeface="Kanit Light" pitchFamily="2" charset="-34"/>
                          <a:cs typeface="Kanit Light" pitchFamily="2" charset="-34"/>
                        </a:rPr>
                        <a:t> </a:t>
                      </a:r>
                      <a:r>
                        <a:rPr sz="2400" spc="-10" dirty="0">
                          <a:latin typeface="Kanit Light" pitchFamily="2" charset="-34"/>
                          <a:cs typeface="Kanit Light" pitchFamily="2" charset="-34"/>
                        </a:rPr>
                        <a:t>implement.</a:t>
                      </a:r>
                      <a:endParaRPr sz="2400" dirty="0">
                        <a:latin typeface="Kanit Light" pitchFamily="2" charset="-34"/>
                        <a:cs typeface="Kanit Light" pitchFamily="2" charset="-34"/>
                      </a:endParaRPr>
                    </a:p>
                  </a:txBody>
                  <a:tcPr marL="0" marR="0" marT="15730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3"/>
                  </a:ext>
                </a:extLst>
              </a:tr>
            </a:tbl>
          </a:graphicData>
        </a:graphic>
      </p:graphicFrame>
      <p:sp>
        <p:nvSpPr>
          <p:cNvPr id="7" name="object 5">
            <a:extLst>
              <a:ext uri="{FF2B5EF4-FFF2-40B4-BE49-F238E27FC236}">
                <a16:creationId xmlns:a16="http://schemas.microsoft.com/office/drawing/2014/main" id="{B46A09C9-5542-5C3C-162E-A593B393EBAF}"/>
              </a:ext>
            </a:extLst>
          </p:cNvPr>
          <p:cNvSpPr txBox="1"/>
          <p:nvPr/>
        </p:nvSpPr>
        <p:spPr>
          <a:xfrm>
            <a:off x="699008" y="8240742"/>
            <a:ext cx="17137566" cy="936154"/>
          </a:xfrm>
          <a:prstGeom prst="rect">
            <a:avLst/>
          </a:prstGeom>
        </p:spPr>
        <p:txBody>
          <a:bodyPr vert="horz" wrap="square" lIns="0" tIns="12700" rIns="0" bIns="0" rtlCol="0">
            <a:spAutoFit/>
          </a:bodyPr>
          <a:lstStyle/>
          <a:p>
            <a:pPr marL="12700" marR="5080" algn="just">
              <a:lnSpc>
                <a:spcPct val="100000"/>
              </a:lnSpc>
              <a:spcBef>
                <a:spcPts val="100"/>
              </a:spcBef>
            </a:pPr>
            <a:r>
              <a:rPr sz="2000" dirty="0">
                <a:solidFill>
                  <a:srgbClr val="000009"/>
                </a:solidFill>
                <a:latin typeface="Kanit" pitchFamily="2" charset="-34"/>
                <a:cs typeface="Kanit" pitchFamily="2" charset="-34"/>
              </a:rPr>
              <a:t>Python’s</a:t>
            </a:r>
            <a:r>
              <a:rPr sz="2000" spc="-4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popularity</a:t>
            </a:r>
            <a:r>
              <a:rPr sz="2000" spc="-1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lies</a:t>
            </a:r>
            <a:r>
              <a:rPr sz="2000" spc="-1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on</a:t>
            </a:r>
            <a:r>
              <a:rPr sz="2000" spc="-2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two</a:t>
            </a:r>
            <a:r>
              <a:rPr sz="2000" spc="-20" dirty="0">
                <a:solidFill>
                  <a:srgbClr val="000009"/>
                </a:solidFill>
                <a:latin typeface="Kanit" pitchFamily="2" charset="-34"/>
                <a:cs typeface="Kanit" pitchFamily="2" charset="-34"/>
              </a:rPr>
              <a:t> </a:t>
            </a:r>
            <a:r>
              <a:rPr sz="2000" spc="-10" dirty="0">
                <a:solidFill>
                  <a:srgbClr val="000009"/>
                </a:solidFill>
                <a:latin typeface="Kanit" pitchFamily="2" charset="-34"/>
                <a:cs typeface="Kanit" pitchFamily="2" charset="-34"/>
              </a:rPr>
              <a:t>main</a:t>
            </a:r>
            <a:r>
              <a:rPr sz="2000" spc="-1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pillars.</a:t>
            </a:r>
            <a:r>
              <a:rPr sz="2000" spc="-2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One</a:t>
            </a:r>
            <a:r>
              <a:rPr sz="2000" spc="-3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is</a:t>
            </a:r>
            <a:r>
              <a:rPr sz="2000" spc="-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that</a:t>
            </a:r>
            <a:r>
              <a:rPr sz="2000" spc="-3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it</a:t>
            </a:r>
            <a:r>
              <a:rPr sz="2000" spc="-2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is</a:t>
            </a:r>
            <a:r>
              <a:rPr sz="2000" spc="-15" dirty="0">
                <a:solidFill>
                  <a:srgbClr val="000009"/>
                </a:solidFill>
                <a:latin typeface="Kanit" pitchFamily="2" charset="-34"/>
                <a:cs typeface="Kanit" pitchFamily="2" charset="-34"/>
              </a:rPr>
              <a:t> </a:t>
            </a:r>
            <a:r>
              <a:rPr sz="2000" spc="-10" dirty="0">
                <a:solidFill>
                  <a:srgbClr val="000009"/>
                </a:solidFill>
                <a:latin typeface="Kanit" pitchFamily="2" charset="-34"/>
                <a:cs typeface="Kanit" pitchFamily="2" charset="-34"/>
              </a:rPr>
              <a:t>an</a:t>
            </a:r>
            <a:r>
              <a:rPr sz="2000" spc="-25" dirty="0">
                <a:solidFill>
                  <a:srgbClr val="000009"/>
                </a:solidFill>
                <a:latin typeface="Kanit" pitchFamily="2" charset="-34"/>
                <a:cs typeface="Kanit" pitchFamily="2" charset="-34"/>
              </a:rPr>
              <a:t> </a:t>
            </a:r>
            <a:r>
              <a:rPr sz="2000" spc="-20" dirty="0">
                <a:solidFill>
                  <a:srgbClr val="000009"/>
                </a:solidFill>
                <a:latin typeface="Kanit" pitchFamily="2" charset="-34"/>
                <a:cs typeface="Kanit" pitchFamily="2" charset="-34"/>
              </a:rPr>
              <a:t>easy-</a:t>
            </a:r>
            <a:r>
              <a:rPr sz="2000" dirty="0">
                <a:solidFill>
                  <a:srgbClr val="000009"/>
                </a:solidFill>
                <a:latin typeface="Kanit" pitchFamily="2" charset="-34"/>
                <a:cs typeface="Kanit" pitchFamily="2" charset="-34"/>
              </a:rPr>
              <a:t>to-learn</a:t>
            </a:r>
            <a:r>
              <a:rPr sz="2000" spc="-25" dirty="0">
                <a:solidFill>
                  <a:srgbClr val="000009"/>
                </a:solidFill>
                <a:latin typeface="Kanit" pitchFamily="2" charset="-34"/>
                <a:cs typeface="Kanit" pitchFamily="2" charset="-34"/>
              </a:rPr>
              <a:t> </a:t>
            </a:r>
            <a:r>
              <a:rPr sz="2000" spc="-10" dirty="0">
                <a:solidFill>
                  <a:srgbClr val="000009"/>
                </a:solidFill>
                <a:latin typeface="Kanit" pitchFamily="2" charset="-34"/>
                <a:cs typeface="Kanit" pitchFamily="2" charset="-34"/>
              </a:rPr>
              <a:t>programming</a:t>
            </a:r>
            <a:r>
              <a:rPr sz="2000" spc="-25" dirty="0">
                <a:solidFill>
                  <a:srgbClr val="000009"/>
                </a:solidFill>
                <a:latin typeface="Kanit" pitchFamily="2" charset="-34"/>
                <a:cs typeface="Kanit" pitchFamily="2" charset="-34"/>
              </a:rPr>
              <a:t> </a:t>
            </a:r>
            <a:r>
              <a:rPr sz="2000" spc="-20" dirty="0">
                <a:solidFill>
                  <a:srgbClr val="000009"/>
                </a:solidFill>
                <a:latin typeface="Kanit" pitchFamily="2" charset="-34"/>
                <a:cs typeface="Kanit" pitchFamily="2" charset="-34"/>
              </a:rPr>
              <a:t>language</a:t>
            </a:r>
            <a:r>
              <a:rPr sz="2000" spc="-25" dirty="0">
                <a:solidFill>
                  <a:srgbClr val="000009"/>
                </a:solidFill>
                <a:latin typeface="Kanit" pitchFamily="2" charset="-34"/>
                <a:cs typeface="Kanit" pitchFamily="2" charset="-34"/>
              </a:rPr>
              <a:t> </a:t>
            </a:r>
            <a:r>
              <a:rPr sz="2000" spc="-10" dirty="0">
                <a:solidFill>
                  <a:srgbClr val="000009"/>
                </a:solidFill>
                <a:latin typeface="Kanit" pitchFamily="2" charset="-34"/>
                <a:cs typeface="Kanit" pitchFamily="2" charset="-34"/>
              </a:rPr>
              <a:t>designed </a:t>
            </a:r>
            <a:r>
              <a:rPr sz="2000" dirty="0">
                <a:solidFill>
                  <a:srgbClr val="000009"/>
                </a:solidFill>
                <a:latin typeface="Kanit" pitchFamily="2" charset="-34"/>
                <a:cs typeface="Kanit" pitchFamily="2" charset="-34"/>
              </a:rPr>
              <a:t>to</a:t>
            </a:r>
            <a:r>
              <a:rPr sz="2000" spc="-20" dirty="0">
                <a:solidFill>
                  <a:srgbClr val="000009"/>
                </a:solidFill>
                <a:latin typeface="Kanit" pitchFamily="2" charset="-34"/>
                <a:cs typeface="Kanit" pitchFamily="2" charset="-34"/>
              </a:rPr>
              <a:t> </a:t>
            </a:r>
            <a:r>
              <a:rPr sz="2000" spc="-25" dirty="0">
                <a:solidFill>
                  <a:srgbClr val="000009"/>
                </a:solidFill>
                <a:latin typeface="Kanit" pitchFamily="2" charset="-34"/>
                <a:cs typeface="Kanit" pitchFamily="2" charset="-34"/>
              </a:rPr>
              <a:t>be </a:t>
            </a:r>
            <a:r>
              <a:rPr sz="2000" dirty="0">
                <a:solidFill>
                  <a:srgbClr val="000009"/>
                </a:solidFill>
                <a:latin typeface="Kanit" pitchFamily="2" charset="-34"/>
                <a:cs typeface="Kanit" pitchFamily="2" charset="-34"/>
              </a:rPr>
              <a:t>highly</a:t>
            </a:r>
            <a:r>
              <a:rPr sz="2000" spc="-35" dirty="0">
                <a:solidFill>
                  <a:srgbClr val="000009"/>
                </a:solidFill>
                <a:latin typeface="Kanit" pitchFamily="2" charset="-34"/>
                <a:cs typeface="Kanit" pitchFamily="2" charset="-34"/>
              </a:rPr>
              <a:t> </a:t>
            </a:r>
            <a:r>
              <a:rPr sz="2000" spc="-10" dirty="0">
                <a:solidFill>
                  <a:srgbClr val="000009"/>
                </a:solidFill>
                <a:latin typeface="Kanit" pitchFamily="2" charset="-34"/>
                <a:cs typeface="Kanit" pitchFamily="2" charset="-34"/>
              </a:rPr>
              <a:t>readable,</a:t>
            </a:r>
            <a:r>
              <a:rPr sz="2000" spc="-1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with</a:t>
            </a:r>
            <a:r>
              <a:rPr sz="2000" spc="-2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a</a:t>
            </a:r>
            <a:r>
              <a:rPr sz="2000" spc="-1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syntax</a:t>
            </a:r>
            <a:r>
              <a:rPr sz="2000" spc="-2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quite</a:t>
            </a:r>
            <a:r>
              <a:rPr sz="2000" spc="-3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clear</a:t>
            </a:r>
            <a:r>
              <a:rPr sz="2000" spc="-3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and</a:t>
            </a:r>
            <a:r>
              <a:rPr sz="2000" spc="-1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intuitive.</a:t>
            </a:r>
            <a:r>
              <a:rPr sz="2000" spc="-3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And</a:t>
            </a:r>
            <a:r>
              <a:rPr sz="2000" spc="-3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the</a:t>
            </a:r>
            <a:r>
              <a:rPr sz="2000" spc="-4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second</a:t>
            </a:r>
            <a:r>
              <a:rPr sz="2000" spc="-2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reason</a:t>
            </a:r>
            <a:r>
              <a:rPr sz="2000" spc="-3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is</a:t>
            </a:r>
            <a:r>
              <a:rPr sz="2000" spc="-2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its</a:t>
            </a:r>
            <a:r>
              <a:rPr sz="2000" spc="-20" dirty="0">
                <a:solidFill>
                  <a:srgbClr val="000009"/>
                </a:solidFill>
                <a:latin typeface="Kanit" pitchFamily="2" charset="-34"/>
                <a:cs typeface="Kanit" pitchFamily="2" charset="-34"/>
              </a:rPr>
              <a:t> </a:t>
            </a:r>
            <a:r>
              <a:rPr sz="2000" spc="-10" dirty="0">
                <a:solidFill>
                  <a:srgbClr val="000009"/>
                </a:solidFill>
                <a:latin typeface="Kanit" pitchFamily="2" charset="-34"/>
                <a:cs typeface="Kanit" pitchFamily="2" charset="-34"/>
              </a:rPr>
              <a:t>user-</a:t>
            </a:r>
            <a:r>
              <a:rPr sz="2000" dirty="0">
                <a:solidFill>
                  <a:srgbClr val="000009"/>
                </a:solidFill>
                <a:latin typeface="Kanit" pitchFamily="2" charset="-34"/>
                <a:cs typeface="Kanit" pitchFamily="2" charset="-34"/>
              </a:rPr>
              <a:t>friendliness</a:t>
            </a:r>
            <a:r>
              <a:rPr sz="2000" spc="-3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does</a:t>
            </a:r>
            <a:r>
              <a:rPr sz="2000" spc="-3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not</a:t>
            </a:r>
            <a:r>
              <a:rPr sz="2000" spc="-35" dirty="0">
                <a:solidFill>
                  <a:srgbClr val="000009"/>
                </a:solidFill>
                <a:latin typeface="Kanit" pitchFamily="2" charset="-34"/>
                <a:cs typeface="Kanit" pitchFamily="2" charset="-34"/>
              </a:rPr>
              <a:t> </a:t>
            </a:r>
            <a:r>
              <a:rPr sz="2000" spc="-20" dirty="0">
                <a:solidFill>
                  <a:srgbClr val="000009"/>
                </a:solidFill>
                <a:latin typeface="Kanit" pitchFamily="2" charset="-34"/>
                <a:cs typeface="Kanit" pitchFamily="2" charset="-34"/>
              </a:rPr>
              <a:t>take </a:t>
            </a:r>
            <a:r>
              <a:rPr sz="2000" dirty="0">
                <a:solidFill>
                  <a:srgbClr val="000009"/>
                </a:solidFill>
                <a:latin typeface="Kanit" pitchFamily="2" charset="-34"/>
                <a:cs typeface="Kanit" pitchFamily="2" charset="-34"/>
              </a:rPr>
              <a:t>away</a:t>
            </a:r>
            <a:r>
              <a:rPr sz="2000" spc="7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from</a:t>
            </a:r>
            <a:r>
              <a:rPr sz="2000" spc="9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its</a:t>
            </a:r>
            <a:r>
              <a:rPr sz="2000" spc="8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strength.</a:t>
            </a:r>
            <a:r>
              <a:rPr sz="2000" spc="7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Python</a:t>
            </a:r>
            <a:r>
              <a:rPr sz="2000" spc="8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can</a:t>
            </a:r>
            <a:r>
              <a:rPr sz="2000" spc="8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execute</a:t>
            </a:r>
            <a:r>
              <a:rPr sz="2000" spc="7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a</a:t>
            </a:r>
            <a:r>
              <a:rPr sz="2000" spc="8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variety</a:t>
            </a:r>
            <a:r>
              <a:rPr sz="2000" spc="7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of</a:t>
            </a:r>
            <a:r>
              <a:rPr sz="2000" spc="8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complex</a:t>
            </a:r>
            <a:r>
              <a:rPr sz="2000" spc="9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computations</a:t>
            </a:r>
            <a:r>
              <a:rPr sz="2000" spc="7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and</a:t>
            </a:r>
            <a:r>
              <a:rPr sz="2000" spc="7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is</a:t>
            </a:r>
            <a:r>
              <a:rPr sz="2000" spc="7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one</a:t>
            </a:r>
            <a:r>
              <a:rPr sz="2000" spc="7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of</a:t>
            </a:r>
            <a:r>
              <a:rPr sz="2000" spc="80"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the</a:t>
            </a:r>
            <a:r>
              <a:rPr sz="2000" spc="7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most</a:t>
            </a:r>
            <a:r>
              <a:rPr sz="2000" spc="75" dirty="0">
                <a:solidFill>
                  <a:srgbClr val="000009"/>
                </a:solidFill>
                <a:latin typeface="Kanit" pitchFamily="2" charset="-34"/>
                <a:cs typeface="Kanit" pitchFamily="2" charset="-34"/>
              </a:rPr>
              <a:t> </a:t>
            </a:r>
            <a:r>
              <a:rPr sz="2000" spc="-10" dirty="0">
                <a:solidFill>
                  <a:srgbClr val="000009"/>
                </a:solidFill>
                <a:latin typeface="Kanit" pitchFamily="2" charset="-34"/>
                <a:cs typeface="Kanit" pitchFamily="2" charset="-34"/>
              </a:rPr>
              <a:t>powerful programming</a:t>
            </a:r>
            <a:r>
              <a:rPr sz="2000" spc="-80" dirty="0">
                <a:solidFill>
                  <a:srgbClr val="000009"/>
                </a:solidFill>
                <a:latin typeface="Kanit" pitchFamily="2" charset="-34"/>
                <a:cs typeface="Kanit" pitchFamily="2" charset="-34"/>
              </a:rPr>
              <a:t> </a:t>
            </a:r>
            <a:r>
              <a:rPr sz="2000" spc="-25" dirty="0">
                <a:solidFill>
                  <a:srgbClr val="000009"/>
                </a:solidFill>
                <a:latin typeface="Kanit" pitchFamily="2" charset="-34"/>
                <a:cs typeface="Kanit" pitchFamily="2" charset="-34"/>
              </a:rPr>
              <a:t>languages</a:t>
            </a:r>
            <a:r>
              <a:rPr sz="2000" spc="-85" dirty="0">
                <a:solidFill>
                  <a:srgbClr val="000009"/>
                </a:solidFill>
                <a:latin typeface="Kanit" pitchFamily="2" charset="-34"/>
                <a:cs typeface="Kanit" pitchFamily="2" charset="-34"/>
              </a:rPr>
              <a:t> </a:t>
            </a:r>
            <a:r>
              <a:rPr sz="2000" dirty="0">
                <a:solidFill>
                  <a:srgbClr val="000009"/>
                </a:solidFill>
                <a:latin typeface="Kanit" pitchFamily="2" charset="-34"/>
                <a:cs typeface="Kanit" pitchFamily="2" charset="-34"/>
              </a:rPr>
              <a:t>preferred</a:t>
            </a:r>
            <a:r>
              <a:rPr sz="2000" spc="-65" dirty="0">
                <a:solidFill>
                  <a:srgbClr val="000009"/>
                </a:solidFill>
                <a:latin typeface="Kanit" pitchFamily="2" charset="-34"/>
                <a:cs typeface="Kanit" pitchFamily="2" charset="-34"/>
              </a:rPr>
              <a:t> </a:t>
            </a:r>
            <a:r>
              <a:rPr sz="2000" spc="-10" dirty="0">
                <a:solidFill>
                  <a:srgbClr val="000009"/>
                </a:solidFill>
                <a:latin typeface="Kanit" pitchFamily="2" charset="-34"/>
                <a:cs typeface="Kanit" pitchFamily="2" charset="-34"/>
              </a:rPr>
              <a:t>by</a:t>
            </a:r>
            <a:r>
              <a:rPr sz="2000" spc="-85" dirty="0">
                <a:solidFill>
                  <a:srgbClr val="000009"/>
                </a:solidFill>
                <a:latin typeface="Kanit" pitchFamily="2" charset="-34"/>
                <a:cs typeface="Kanit" pitchFamily="2" charset="-34"/>
              </a:rPr>
              <a:t> </a:t>
            </a:r>
            <a:r>
              <a:rPr sz="2000" spc="-10" dirty="0">
                <a:solidFill>
                  <a:srgbClr val="000009"/>
                </a:solidFill>
                <a:latin typeface="Kanit" pitchFamily="2" charset="-34"/>
                <a:cs typeface="Kanit" pitchFamily="2" charset="-34"/>
              </a:rPr>
              <a:t>specialists.</a:t>
            </a:r>
            <a:endParaRPr sz="2000" dirty="0">
              <a:latin typeface="Kanit" pitchFamily="2" charset="-34"/>
              <a:cs typeface="Kanit" pitchFamily="2" charset="-34"/>
            </a:endParaRPr>
          </a:p>
        </p:txBody>
      </p:sp>
    </p:spTree>
    <p:extLst>
      <p:ext uri="{BB962C8B-B14F-4D97-AF65-F5344CB8AC3E}">
        <p14:creationId xmlns:p14="http://schemas.microsoft.com/office/powerpoint/2010/main" val="886399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21</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lstStyle/>
          <a:p>
            <a:r>
              <a:rPr lang="en-US" dirty="0"/>
              <a:t>Programming Languages</a:t>
            </a:r>
          </a:p>
        </p:txBody>
      </p:sp>
      <p:pic>
        <p:nvPicPr>
          <p:cNvPr id="8" name="object 2">
            <a:extLst>
              <a:ext uri="{FF2B5EF4-FFF2-40B4-BE49-F238E27FC236}">
                <a16:creationId xmlns:a16="http://schemas.microsoft.com/office/drawing/2014/main" id="{BE4FC6A5-D034-4A95-B4C7-80CC6E069C4B}"/>
              </a:ext>
            </a:extLst>
          </p:cNvPr>
          <p:cNvPicPr/>
          <p:nvPr/>
        </p:nvPicPr>
        <p:blipFill>
          <a:blip r:embed="rId2" cstate="print"/>
          <a:stretch>
            <a:fillRect/>
          </a:stretch>
        </p:blipFill>
        <p:spPr>
          <a:xfrm>
            <a:off x="9372600" y="1943100"/>
            <a:ext cx="8278881" cy="5867400"/>
          </a:xfrm>
          <a:prstGeom prst="rect">
            <a:avLst/>
          </a:prstGeom>
        </p:spPr>
      </p:pic>
      <p:sp>
        <p:nvSpPr>
          <p:cNvPr id="9" name="object 3">
            <a:extLst>
              <a:ext uri="{FF2B5EF4-FFF2-40B4-BE49-F238E27FC236}">
                <a16:creationId xmlns:a16="http://schemas.microsoft.com/office/drawing/2014/main" id="{6168BD62-9ABC-46A2-B0BF-CB962C164940}"/>
              </a:ext>
            </a:extLst>
          </p:cNvPr>
          <p:cNvSpPr txBox="1"/>
          <p:nvPr/>
        </p:nvSpPr>
        <p:spPr>
          <a:xfrm>
            <a:off x="9372600" y="8115300"/>
            <a:ext cx="8278881" cy="856645"/>
          </a:xfrm>
          <a:prstGeom prst="rect">
            <a:avLst/>
          </a:prstGeom>
        </p:spPr>
        <p:txBody>
          <a:bodyPr vert="horz" wrap="square" lIns="0" tIns="12700" rIns="0" bIns="0" rtlCol="0">
            <a:spAutoFit/>
          </a:bodyPr>
          <a:lstStyle/>
          <a:p>
            <a:pPr marL="12700">
              <a:lnSpc>
                <a:spcPct val="100000"/>
              </a:lnSpc>
              <a:spcBef>
                <a:spcPts val="100"/>
              </a:spcBef>
            </a:pPr>
            <a:r>
              <a:rPr lang="en-US" dirty="0">
                <a:latin typeface="Kanit Medium" pitchFamily="2" charset="-34"/>
                <a:cs typeface="Kanit Medium" pitchFamily="2" charset="-34"/>
              </a:rPr>
              <a:t>Credit:</a:t>
            </a:r>
            <a:r>
              <a:rPr lang="th-TH" dirty="0">
                <a:latin typeface="Kanit Medium" pitchFamily="2" charset="-34"/>
                <a:cs typeface="Kanit Medium" pitchFamily="2" charset="-34"/>
              </a:rPr>
              <a:t> </a:t>
            </a:r>
            <a:r>
              <a:rPr lang="en-US" dirty="0">
                <a:latin typeface="Kanit Medium" pitchFamily="2" charset="-34"/>
                <a:cs typeface="Kanit Medium" pitchFamily="2" charset="-34"/>
                <a:hlinkClick r:id="rId3"/>
              </a:rPr>
              <a:t>https://www.kaggle.com/paultimothymooney/2020-kaggle-data-science-machine-learning-survey</a:t>
            </a:r>
            <a:endParaRPr lang="th-TH" dirty="0">
              <a:latin typeface="Kanit Medium" pitchFamily="2" charset="-34"/>
              <a:cs typeface="Kanit Medium" pitchFamily="2" charset="-34"/>
            </a:endParaRPr>
          </a:p>
          <a:p>
            <a:pPr marL="12700">
              <a:lnSpc>
                <a:spcPct val="100000"/>
              </a:lnSpc>
              <a:spcBef>
                <a:spcPts val="100"/>
              </a:spcBef>
            </a:pPr>
            <a:endParaRPr dirty="0">
              <a:latin typeface="Kanit Medium" pitchFamily="2" charset="-34"/>
              <a:cs typeface="Kanit Medium" pitchFamily="2" charset="-34"/>
            </a:endParaRPr>
          </a:p>
        </p:txBody>
      </p:sp>
      <p:pic>
        <p:nvPicPr>
          <p:cNvPr id="1026" name="Picture 2" descr="top-10-programming-languanges">
            <a:extLst>
              <a:ext uri="{FF2B5EF4-FFF2-40B4-BE49-F238E27FC236}">
                <a16:creationId xmlns:a16="http://schemas.microsoft.com/office/drawing/2014/main" id="{A1364CE4-30CC-44B6-8DB6-0DD962BF09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6519" y="2247899"/>
            <a:ext cx="7135881" cy="535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77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9DC286-C809-5577-F670-BFFEA3405DCA}"/>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3" name="Title 2">
            <a:extLst>
              <a:ext uri="{FF2B5EF4-FFF2-40B4-BE49-F238E27FC236}">
                <a16:creationId xmlns:a16="http://schemas.microsoft.com/office/drawing/2014/main" id="{A154DE65-0097-AEB4-E825-75069C572CED}"/>
              </a:ext>
            </a:extLst>
          </p:cNvPr>
          <p:cNvSpPr>
            <a:spLocks noGrp="1"/>
          </p:cNvSpPr>
          <p:nvPr>
            <p:ph type="title"/>
          </p:nvPr>
        </p:nvSpPr>
        <p:spPr/>
        <p:txBody>
          <a:bodyPr/>
          <a:lstStyle/>
          <a:p>
            <a:r>
              <a:rPr lang="en-US" dirty="0"/>
              <a:t>Programming Languages</a:t>
            </a:r>
          </a:p>
        </p:txBody>
      </p:sp>
      <p:pic>
        <p:nvPicPr>
          <p:cNvPr id="1026" name="Picture 2">
            <a:extLst>
              <a:ext uri="{FF2B5EF4-FFF2-40B4-BE49-F238E27FC236}">
                <a16:creationId xmlns:a16="http://schemas.microsoft.com/office/drawing/2014/main" id="{E5249FB1-B443-DFD9-32B8-DF570BB440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2857500"/>
            <a:ext cx="7924800" cy="594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810824-0C88-0956-C3A9-34A559270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2019300"/>
            <a:ext cx="7467600" cy="72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00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Introduction to </a:t>
            </a:r>
            <a:r>
              <a:rPr lang="en-US" sz="6600" spc="-30" dirty="0" err="1">
                <a:solidFill>
                  <a:srgbClr val="000000"/>
                </a:solidFill>
              </a:rPr>
              <a:t>Jupyter</a:t>
            </a:r>
            <a:r>
              <a:rPr lang="en-US" sz="6600" spc="-30" dirty="0">
                <a:solidFill>
                  <a:srgbClr val="000000"/>
                </a:solidFill>
              </a:rPr>
              <a:t> </a:t>
            </a:r>
            <a:r>
              <a:rPr lang="en-US" sz="6600" spc="-215" dirty="0">
                <a:solidFill>
                  <a:srgbClr val="000000"/>
                </a:solidFill>
              </a:rPr>
              <a:t>Notebook</a:t>
            </a:r>
            <a:r>
              <a:rPr lang="en-US" sz="6600" dirty="0"/>
              <a:t> and Google Co-Lab</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23</a:t>
            </a:fld>
            <a:endParaRPr lang="en-US" dirty="0"/>
          </a:p>
        </p:txBody>
      </p:sp>
    </p:spTree>
    <p:extLst>
      <p:ext uri="{BB962C8B-B14F-4D97-AF65-F5344CB8AC3E}">
        <p14:creationId xmlns:p14="http://schemas.microsoft.com/office/powerpoint/2010/main" val="304496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24</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fontScale="90000"/>
          </a:bodyPr>
          <a:lstStyle/>
          <a:p>
            <a:r>
              <a:rPr lang="en-US" dirty="0"/>
              <a:t>Python Development Environments</a:t>
            </a:r>
          </a:p>
        </p:txBody>
      </p:sp>
      <p:grpSp>
        <p:nvGrpSpPr>
          <p:cNvPr id="16" name="Group 15">
            <a:extLst>
              <a:ext uri="{FF2B5EF4-FFF2-40B4-BE49-F238E27FC236}">
                <a16:creationId xmlns:a16="http://schemas.microsoft.com/office/drawing/2014/main" id="{68CA6884-82F7-444D-AACD-111AB856E434}"/>
              </a:ext>
            </a:extLst>
          </p:cNvPr>
          <p:cNvGrpSpPr/>
          <p:nvPr/>
        </p:nvGrpSpPr>
        <p:grpSpPr>
          <a:xfrm>
            <a:off x="865627" y="2412875"/>
            <a:ext cx="10069087" cy="5169025"/>
            <a:chOff x="1145455" y="1943100"/>
            <a:chExt cx="8454546" cy="4340191"/>
          </a:xfrm>
        </p:grpSpPr>
        <p:pic>
          <p:nvPicPr>
            <p:cNvPr id="5134" name="Picture 14" descr="Best Python IDEs (Interactive Development Environment) | DataCamp">
              <a:extLst>
                <a:ext uri="{FF2B5EF4-FFF2-40B4-BE49-F238E27FC236}">
                  <a16:creationId xmlns:a16="http://schemas.microsoft.com/office/drawing/2014/main" id="{16F51222-E27C-4A63-B659-55059FE3446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48900"/>
            <a:stretch/>
          </p:blipFill>
          <p:spPr bwMode="auto">
            <a:xfrm>
              <a:off x="1295400" y="2869912"/>
              <a:ext cx="6636739" cy="11967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6F12F3-F29E-4928-8EF2-022C428D16A6}"/>
                </a:ext>
              </a:extLst>
            </p:cNvPr>
            <p:cNvSpPr/>
            <p:nvPr/>
          </p:nvSpPr>
          <p:spPr>
            <a:xfrm>
              <a:off x="1145455" y="2897303"/>
              <a:ext cx="1130723" cy="11360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4" name="Graphic 13" descr="Star with solid fill">
              <a:extLst>
                <a:ext uri="{FF2B5EF4-FFF2-40B4-BE49-F238E27FC236}">
                  <a16:creationId xmlns:a16="http://schemas.microsoft.com/office/drawing/2014/main" id="{A2040036-BEDB-4EAA-9F90-EE9FCE15CB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1600" y="1943100"/>
              <a:ext cx="678434" cy="678434"/>
            </a:xfrm>
            <a:prstGeom prst="rect">
              <a:avLst/>
            </a:prstGeom>
          </p:spPr>
        </p:pic>
        <p:grpSp>
          <p:nvGrpSpPr>
            <p:cNvPr id="15" name="Group 14">
              <a:extLst>
                <a:ext uri="{FF2B5EF4-FFF2-40B4-BE49-F238E27FC236}">
                  <a16:creationId xmlns:a16="http://schemas.microsoft.com/office/drawing/2014/main" id="{6DD950DA-3E2E-4A97-9E20-F2F231E9CB5C}"/>
                </a:ext>
              </a:extLst>
            </p:cNvPr>
            <p:cNvGrpSpPr/>
            <p:nvPr/>
          </p:nvGrpSpPr>
          <p:grpSpPr>
            <a:xfrm>
              <a:off x="1145455" y="4060758"/>
              <a:ext cx="8454546" cy="2222533"/>
              <a:chOff x="1085850" y="4436256"/>
              <a:chExt cx="8454546" cy="2222533"/>
            </a:xfrm>
          </p:grpSpPr>
          <p:pic>
            <p:nvPicPr>
              <p:cNvPr id="5136" name="Picture 16" descr="Google Colab - A Step-by-step Guide - AlgoTrading101 Blog">
                <a:extLst>
                  <a:ext uri="{FF2B5EF4-FFF2-40B4-BE49-F238E27FC236}">
                    <a16:creationId xmlns:a16="http://schemas.microsoft.com/office/drawing/2014/main" id="{1B6524E9-FC06-4728-BF46-58182FC2D51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72099" y="5283834"/>
                <a:ext cx="1471827" cy="9794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Best Python IDEs (Interactive Development Environment) | DataCamp">
                <a:extLst>
                  <a:ext uri="{FF2B5EF4-FFF2-40B4-BE49-F238E27FC236}">
                    <a16:creationId xmlns:a16="http://schemas.microsoft.com/office/drawing/2014/main" id="{FDA07286-5B83-4019-ACBE-CCA6A8F0C62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48900" r="66990"/>
              <a:stretch/>
            </p:blipFill>
            <p:spPr bwMode="auto">
              <a:xfrm>
                <a:off x="1085850" y="5283834"/>
                <a:ext cx="2190776" cy="11967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Best Python IDEs (Interactive Development Environment) | DataCamp">
                <a:extLst>
                  <a:ext uri="{FF2B5EF4-FFF2-40B4-BE49-F238E27FC236}">
                    <a16:creationId xmlns:a16="http://schemas.microsoft.com/office/drawing/2014/main" id="{A902B017-8885-40C1-B680-B23E7BA3D7A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33284" t="48900"/>
              <a:stretch/>
            </p:blipFill>
            <p:spPr bwMode="auto">
              <a:xfrm>
                <a:off x="5112667" y="5255560"/>
                <a:ext cx="4427729" cy="1196792"/>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tar with solid fill">
                <a:extLst>
                  <a:ext uri="{FF2B5EF4-FFF2-40B4-BE49-F238E27FC236}">
                    <a16:creationId xmlns:a16="http://schemas.microsoft.com/office/drawing/2014/main" id="{6961561E-BE54-4495-B28F-25D424E3FB6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15200" y="4436256"/>
                <a:ext cx="678434" cy="678434"/>
              </a:xfrm>
              <a:prstGeom prst="rect">
                <a:avLst/>
              </a:prstGeom>
            </p:spPr>
          </p:pic>
          <p:sp>
            <p:nvSpPr>
              <p:cNvPr id="24" name="Rectangle 23">
                <a:extLst>
                  <a:ext uri="{FF2B5EF4-FFF2-40B4-BE49-F238E27FC236}">
                    <a16:creationId xmlns:a16="http://schemas.microsoft.com/office/drawing/2014/main" id="{3E25EA93-A32F-4888-86AD-07248AAECAD7}"/>
                  </a:ext>
                </a:extLst>
              </p:cNvPr>
              <p:cNvSpPr/>
              <p:nvPr/>
            </p:nvSpPr>
            <p:spPr>
              <a:xfrm>
                <a:off x="2197523" y="5209964"/>
                <a:ext cx="4127077" cy="14488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grpSp>
        <p:nvGrpSpPr>
          <p:cNvPr id="17" name="Group 16">
            <a:extLst>
              <a:ext uri="{FF2B5EF4-FFF2-40B4-BE49-F238E27FC236}">
                <a16:creationId xmlns:a16="http://schemas.microsoft.com/office/drawing/2014/main" id="{61B8BBEA-9B49-4839-9DBE-6892D7209F2D}"/>
              </a:ext>
            </a:extLst>
          </p:cNvPr>
          <p:cNvGrpSpPr/>
          <p:nvPr/>
        </p:nvGrpSpPr>
        <p:grpSpPr>
          <a:xfrm>
            <a:off x="12251942" y="2552700"/>
            <a:ext cx="4265329" cy="5262374"/>
            <a:chOff x="12213843" y="1816591"/>
            <a:chExt cx="3581400" cy="4418572"/>
          </a:xfrm>
        </p:grpSpPr>
        <p:pic>
          <p:nvPicPr>
            <p:cNvPr id="5126" name="Picture 6">
              <a:extLst>
                <a:ext uri="{FF2B5EF4-FFF2-40B4-BE49-F238E27FC236}">
                  <a16:creationId xmlns:a16="http://schemas.microsoft.com/office/drawing/2014/main" id="{33AAEF08-C724-4B2F-8C26-58250C4A0CC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213843" y="3007031"/>
              <a:ext cx="3581400" cy="27154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49F39D7-2B47-401F-BDE3-0DB9AFE252AA}"/>
                </a:ext>
              </a:extLst>
            </p:cNvPr>
            <p:cNvSpPr txBox="1"/>
            <p:nvPr/>
          </p:nvSpPr>
          <p:spPr>
            <a:xfrm>
              <a:off x="12213843" y="5744154"/>
              <a:ext cx="3581400" cy="491009"/>
            </a:xfrm>
            <a:prstGeom prst="rect">
              <a:avLst/>
            </a:prstGeom>
            <a:noFill/>
          </p:spPr>
          <p:txBody>
            <a:bodyPr wrap="square">
              <a:spAutoFit/>
            </a:bodyPr>
            <a:lstStyle/>
            <a:p>
              <a:pPr algn="ctr"/>
              <a:r>
                <a:rPr lang="en-US" sz="3200" dirty="0">
                  <a:solidFill>
                    <a:srgbClr val="FF0000"/>
                  </a:solidFill>
                  <a:latin typeface="League Spartan SemiBold" pitchFamily="2" charset="0"/>
                </a:rPr>
                <a:t>** Cloud + Free **</a:t>
              </a:r>
              <a:endParaRPr lang="th-TH" sz="3200" dirty="0">
                <a:solidFill>
                  <a:srgbClr val="FF0000"/>
                </a:solidFill>
                <a:latin typeface="League Spartan SemiBold" pitchFamily="2" charset="0"/>
              </a:endParaRPr>
            </a:p>
          </p:txBody>
        </p:sp>
        <p:sp>
          <p:nvSpPr>
            <p:cNvPr id="31" name="TextBox 30">
              <a:extLst>
                <a:ext uri="{FF2B5EF4-FFF2-40B4-BE49-F238E27FC236}">
                  <a16:creationId xmlns:a16="http://schemas.microsoft.com/office/drawing/2014/main" id="{579CDDE0-48BD-42CF-AF0D-C23D94A768F6}"/>
                </a:ext>
              </a:extLst>
            </p:cNvPr>
            <p:cNvSpPr txBox="1"/>
            <p:nvPr/>
          </p:nvSpPr>
          <p:spPr>
            <a:xfrm>
              <a:off x="12213843" y="1816591"/>
              <a:ext cx="3581400" cy="904490"/>
            </a:xfrm>
            <a:prstGeom prst="rect">
              <a:avLst/>
            </a:prstGeom>
            <a:noFill/>
          </p:spPr>
          <p:txBody>
            <a:bodyPr wrap="square">
              <a:spAutoFit/>
            </a:bodyPr>
            <a:lstStyle/>
            <a:p>
              <a:pPr algn="ctr"/>
              <a:r>
                <a:rPr lang="en-US" sz="3200" dirty="0">
                  <a:solidFill>
                    <a:srgbClr val="FF0000"/>
                  </a:solidFill>
                  <a:latin typeface="League Spartan SemiBold" pitchFamily="2" charset="0"/>
                </a:rPr>
                <a:t>This Class use Google </a:t>
              </a:r>
              <a:r>
                <a:rPr lang="en-US" sz="3200" dirty="0" err="1">
                  <a:solidFill>
                    <a:srgbClr val="FF0000"/>
                  </a:solidFill>
                  <a:latin typeface="League Spartan SemiBold" pitchFamily="2" charset="0"/>
                </a:rPr>
                <a:t>Colab</a:t>
              </a:r>
              <a:endParaRPr lang="th-TH" sz="3200" dirty="0">
                <a:solidFill>
                  <a:srgbClr val="FF0000"/>
                </a:solidFill>
                <a:latin typeface="League Spartan SemiBold" pitchFamily="2" charset="0"/>
              </a:endParaRPr>
            </a:p>
          </p:txBody>
        </p:sp>
      </p:grpSp>
    </p:spTree>
    <p:extLst>
      <p:ext uri="{BB962C8B-B14F-4D97-AF65-F5344CB8AC3E}">
        <p14:creationId xmlns:p14="http://schemas.microsoft.com/office/powerpoint/2010/main" val="344661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25</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pPr marL="12700" marR="5080">
              <a:spcBef>
                <a:spcPts val="100"/>
              </a:spcBef>
            </a:pPr>
            <a:r>
              <a:rPr lang="en-US" sz="4400" spc="-30" dirty="0" err="1">
                <a:solidFill>
                  <a:srgbClr val="000000"/>
                </a:solidFill>
              </a:rPr>
              <a:t>Jupyter</a:t>
            </a:r>
            <a:r>
              <a:rPr lang="en-US" sz="4400" spc="-30" dirty="0">
                <a:solidFill>
                  <a:srgbClr val="000000"/>
                </a:solidFill>
              </a:rPr>
              <a:t> </a:t>
            </a:r>
            <a:r>
              <a:rPr lang="en-US" sz="4400" spc="-215" dirty="0">
                <a:solidFill>
                  <a:srgbClr val="000000"/>
                </a:solidFill>
              </a:rPr>
              <a:t>Notebook</a:t>
            </a:r>
            <a:endParaRPr lang="en-US" sz="4400" dirty="0"/>
          </a:p>
        </p:txBody>
      </p:sp>
      <p:pic>
        <p:nvPicPr>
          <p:cNvPr id="20" name="object 14">
            <a:extLst>
              <a:ext uri="{FF2B5EF4-FFF2-40B4-BE49-F238E27FC236}">
                <a16:creationId xmlns:a16="http://schemas.microsoft.com/office/drawing/2014/main" id="{CEA06960-3A81-4367-BE69-51D6E42B01BD}"/>
              </a:ext>
            </a:extLst>
          </p:cNvPr>
          <p:cNvPicPr/>
          <p:nvPr/>
        </p:nvPicPr>
        <p:blipFill>
          <a:blip r:embed="rId2" cstate="screen">
            <a:extLst>
              <a:ext uri="{28A0092B-C50C-407E-A947-70E740481C1C}">
                <a14:useLocalDpi xmlns:a14="http://schemas.microsoft.com/office/drawing/2010/main"/>
              </a:ext>
            </a:extLst>
          </a:blip>
          <a:stretch>
            <a:fillRect/>
          </a:stretch>
        </p:blipFill>
        <p:spPr>
          <a:xfrm>
            <a:off x="5257800" y="294330"/>
            <a:ext cx="1042799" cy="1208799"/>
          </a:xfrm>
          <a:prstGeom prst="rect">
            <a:avLst/>
          </a:prstGeom>
        </p:spPr>
      </p:pic>
      <p:sp>
        <p:nvSpPr>
          <p:cNvPr id="22" name="object 3">
            <a:extLst>
              <a:ext uri="{FF2B5EF4-FFF2-40B4-BE49-F238E27FC236}">
                <a16:creationId xmlns:a16="http://schemas.microsoft.com/office/drawing/2014/main" id="{33F64EB6-07CE-48C2-8FB3-7B52994F201F}"/>
              </a:ext>
            </a:extLst>
          </p:cNvPr>
          <p:cNvSpPr txBox="1"/>
          <p:nvPr/>
        </p:nvSpPr>
        <p:spPr>
          <a:xfrm>
            <a:off x="8458200" y="2095500"/>
            <a:ext cx="8665126" cy="1243289"/>
          </a:xfrm>
          <a:prstGeom prst="rect">
            <a:avLst/>
          </a:prstGeom>
        </p:spPr>
        <p:txBody>
          <a:bodyPr vert="horz" wrap="square" lIns="0" tIns="12700" rIns="0" bIns="0" rtlCol="0">
            <a:spAutoFit/>
          </a:bodyPr>
          <a:lstStyle/>
          <a:p>
            <a:pPr marL="316230" marR="346710" indent="-316865">
              <a:lnSpc>
                <a:spcPct val="150000"/>
              </a:lnSpc>
              <a:spcBef>
                <a:spcPts val="100"/>
              </a:spcBef>
              <a:buClr>
                <a:srgbClr val="D149CE"/>
              </a:buClr>
              <a:buFont typeface="Arial"/>
              <a:buChar char="●"/>
              <a:tabLst>
                <a:tab pos="316230" algn="l"/>
                <a:tab pos="316865" algn="l"/>
              </a:tabLst>
            </a:pPr>
            <a:r>
              <a:rPr lang="en-US" sz="2800" b="1" spc="135" dirty="0">
                <a:solidFill>
                  <a:srgbClr val="333333"/>
                </a:solidFill>
                <a:latin typeface="Kanit ExtraLight" pitchFamily="2" charset="-34"/>
                <a:cs typeface="Kanit ExtraLight" pitchFamily="2" charset="-34"/>
              </a:rPr>
              <a:t>a</a:t>
            </a:r>
            <a:r>
              <a:rPr lang="en-US" sz="2800" b="1" spc="114" dirty="0">
                <a:solidFill>
                  <a:srgbClr val="333333"/>
                </a:solidFill>
                <a:latin typeface="Kanit ExtraLight" pitchFamily="2" charset="-34"/>
                <a:cs typeface="Kanit ExtraLight" pitchFamily="2" charset="-34"/>
              </a:rPr>
              <a:t> </a:t>
            </a:r>
            <a:r>
              <a:rPr lang="en-US" sz="2800" b="1" spc="50" dirty="0">
                <a:solidFill>
                  <a:srgbClr val="333333"/>
                </a:solidFill>
                <a:latin typeface="Kanit ExtraLight" pitchFamily="2" charset="-34"/>
                <a:cs typeface="Kanit ExtraLight" pitchFamily="2" charset="-34"/>
              </a:rPr>
              <a:t>web-</a:t>
            </a:r>
            <a:r>
              <a:rPr lang="en-US" sz="2800" b="1" dirty="0">
                <a:solidFill>
                  <a:srgbClr val="333333"/>
                </a:solidFill>
                <a:latin typeface="Kanit ExtraLight" pitchFamily="2" charset="-34"/>
                <a:cs typeface="Kanit ExtraLight" pitchFamily="2" charset="-34"/>
              </a:rPr>
              <a:t>based</a:t>
            </a:r>
            <a:r>
              <a:rPr lang="en-US" sz="2800" b="1" spc="114" dirty="0">
                <a:solidFill>
                  <a:srgbClr val="333333"/>
                </a:solidFill>
                <a:latin typeface="Kanit ExtraLight" pitchFamily="2" charset="-34"/>
                <a:cs typeface="Kanit ExtraLight" pitchFamily="2" charset="-34"/>
              </a:rPr>
              <a:t> </a:t>
            </a:r>
            <a:r>
              <a:rPr lang="en-US" sz="2800" b="1" dirty="0">
                <a:solidFill>
                  <a:srgbClr val="333333"/>
                </a:solidFill>
                <a:latin typeface="Kanit ExtraLight" pitchFamily="2" charset="-34"/>
                <a:cs typeface="Kanit ExtraLight" pitchFamily="2" charset="-34"/>
              </a:rPr>
              <a:t>interactive</a:t>
            </a:r>
            <a:r>
              <a:rPr lang="en-US" sz="2800" b="1" spc="120" dirty="0">
                <a:solidFill>
                  <a:srgbClr val="333333"/>
                </a:solidFill>
                <a:latin typeface="Kanit ExtraLight" pitchFamily="2" charset="-34"/>
                <a:cs typeface="Kanit ExtraLight" pitchFamily="2" charset="-34"/>
              </a:rPr>
              <a:t> </a:t>
            </a:r>
            <a:r>
              <a:rPr lang="en-US" sz="2800" b="1" spc="-10" dirty="0">
                <a:solidFill>
                  <a:srgbClr val="333333"/>
                </a:solidFill>
                <a:latin typeface="Kanit ExtraLight" pitchFamily="2" charset="-34"/>
                <a:cs typeface="Kanit ExtraLight" pitchFamily="2" charset="-34"/>
              </a:rPr>
              <a:t>computing platform</a:t>
            </a:r>
            <a:endParaRPr lang="en-US" sz="2800" b="1" dirty="0">
              <a:latin typeface="Kanit ExtraLight" pitchFamily="2" charset="-34"/>
              <a:cs typeface="Kanit ExtraLight" pitchFamily="2" charset="-34"/>
            </a:endParaRPr>
          </a:p>
          <a:p>
            <a:pPr marL="316230" indent="-316865">
              <a:lnSpc>
                <a:spcPct val="150000"/>
              </a:lnSpc>
              <a:buClr>
                <a:srgbClr val="D149CE"/>
              </a:buClr>
              <a:buFont typeface="Arial"/>
              <a:buChar char="●"/>
              <a:tabLst>
                <a:tab pos="316230" algn="l"/>
                <a:tab pos="316865" algn="l"/>
              </a:tabLst>
            </a:pPr>
            <a:r>
              <a:rPr lang="th-TH" sz="2800" b="1" dirty="0">
                <a:solidFill>
                  <a:srgbClr val="333333"/>
                </a:solidFill>
                <a:latin typeface="Kanit ExtraLight" pitchFamily="2" charset="-34"/>
                <a:cs typeface="Kanit ExtraLight" pitchFamily="2" charset="-34"/>
              </a:rPr>
              <a:t>เรียกใช้งาน</a:t>
            </a:r>
            <a:r>
              <a:rPr lang="th-TH" sz="2800" b="1" spc="-20" dirty="0">
                <a:solidFill>
                  <a:srgbClr val="333333"/>
                </a:solidFill>
                <a:latin typeface="Kanit ExtraLight" pitchFamily="2" charset="-34"/>
                <a:cs typeface="Kanit ExtraLight" pitchFamily="2" charset="-34"/>
              </a:rPr>
              <a:t> </a:t>
            </a:r>
            <a:r>
              <a:rPr lang="en-US" sz="2800" b="1" dirty="0">
                <a:solidFill>
                  <a:srgbClr val="333333"/>
                </a:solidFill>
                <a:latin typeface="Kanit ExtraLight" pitchFamily="2" charset="-34"/>
                <a:cs typeface="Kanit ExtraLight" pitchFamily="2" charset="-34"/>
              </a:rPr>
              <a:t>library</a:t>
            </a:r>
            <a:r>
              <a:rPr lang="en-US" sz="2800" b="1" spc="-65" dirty="0">
                <a:solidFill>
                  <a:srgbClr val="333333"/>
                </a:solidFill>
                <a:latin typeface="Kanit ExtraLight" pitchFamily="2" charset="-34"/>
                <a:cs typeface="Kanit ExtraLight" pitchFamily="2" charset="-34"/>
              </a:rPr>
              <a:t> </a:t>
            </a:r>
            <a:r>
              <a:rPr lang="th-TH" sz="2800" b="1" dirty="0">
                <a:solidFill>
                  <a:srgbClr val="333333"/>
                </a:solidFill>
                <a:latin typeface="Kanit ExtraLight" pitchFamily="2" charset="-34"/>
                <a:cs typeface="Kanit ExtraLight" pitchFamily="2" charset="-34"/>
              </a:rPr>
              <a:t>พร้อมทั้งเขียน</a:t>
            </a:r>
            <a:r>
              <a:rPr lang="th-TH" sz="2800" b="1" spc="-15" dirty="0">
                <a:solidFill>
                  <a:srgbClr val="333333"/>
                </a:solidFill>
                <a:latin typeface="Kanit ExtraLight" pitchFamily="2" charset="-34"/>
                <a:cs typeface="Kanit ExtraLight" pitchFamily="2" charset="-34"/>
              </a:rPr>
              <a:t> </a:t>
            </a:r>
            <a:r>
              <a:rPr lang="en-US" sz="2800" b="1" spc="55" dirty="0">
                <a:solidFill>
                  <a:srgbClr val="333333"/>
                </a:solidFill>
                <a:latin typeface="Kanit ExtraLight" pitchFamily="2" charset="-34"/>
                <a:cs typeface="Kanit ExtraLight" pitchFamily="2" charset="-34"/>
              </a:rPr>
              <a:t>code</a:t>
            </a:r>
            <a:r>
              <a:rPr lang="en-US" sz="2800" b="1" spc="-65" dirty="0">
                <a:solidFill>
                  <a:srgbClr val="333333"/>
                </a:solidFill>
                <a:latin typeface="Kanit ExtraLight" pitchFamily="2" charset="-34"/>
                <a:cs typeface="Kanit ExtraLight" pitchFamily="2" charset="-34"/>
              </a:rPr>
              <a:t> </a:t>
            </a:r>
            <a:r>
              <a:rPr lang="th-TH" sz="2800" b="1" spc="-10" dirty="0">
                <a:solidFill>
                  <a:srgbClr val="333333"/>
                </a:solidFill>
                <a:latin typeface="Kanit ExtraLight" pitchFamily="2" charset="-34"/>
                <a:cs typeface="Kanit ExtraLight" pitchFamily="2" charset="-34"/>
              </a:rPr>
              <a:t>และดูผล ได้เลย</a:t>
            </a:r>
            <a:endParaRPr lang="th-TH" sz="2800" b="1" dirty="0">
              <a:latin typeface="Kanit ExtraLight" pitchFamily="2" charset="-34"/>
              <a:cs typeface="Kanit ExtraLight" pitchFamily="2" charset="-34"/>
            </a:endParaRPr>
          </a:p>
        </p:txBody>
      </p:sp>
      <p:grpSp>
        <p:nvGrpSpPr>
          <p:cNvPr id="23" name="object 5">
            <a:extLst>
              <a:ext uri="{FF2B5EF4-FFF2-40B4-BE49-F238E27FC236}">
                <a16:creationId xmlns:a16="http://schemas.microsoft.com/office/drawing/2014/main" id="{70DEE9F3-5480-4327-BE4F-7186565D8F2E}"/>
              </a:ext>
            </a:extLst>
          </p:cNvPr>
          <p:cNvGrpSpPr/>
          <p:nvPr/>
        </p:nvGrpSpPr>
        <p:grpSpPr>
          <a:xfrm>
            <a:off x="8721736" y="4524055"/>
            <a:ext cx="6221920" cy="3478153"/>
            <a:chOff x="4609929" y="2832933"/>
            <a:chExt cx="3201035" cy="1789430"/>
          </a:xfrm>
        </p:grpSpPr>
        <p:pic>
          <p:nvPicPr>
            <p:cNvPr id="25" name="object 6">
              <a:extLst>
                <a:ext uri="{FF2B5EF4-FFF2-40B4-BE49-F238E27FC236}">
                  <a16:creationId xmlns:a16="http://schemas.microsoft.com/office/drawing/2014/main" id="{1A8EE92B-246C-4EB1-9D70-A9FAC48B4C09}"/>
                </a:ext>
              </a:extLst>
            </p:cNvPr>
            <p:cNvPicPr/>
            <p:nvPr/>
          </p:nvPicPr>
          <p:blipFill>
            <a:blip r:embed="rId3" cstate="print"/>
            <a:stretch>
              <a:fillRect/>
            </a:stretch>
          </p:blipFill>
          <p:spPr>
            <a:xfrm>
              <a:off x="4609929" y="2832933"/>
              <a:ext cx="2603604" cy="894542"/>
            </a:xfrm>
            <a:prstGeom prst="rect">
              <a:avLst/>
            </a:prstGeom>
          </p:spPr>
        </p:pic>
        <p:pic>
          <p:nvPicPr>
            <p:cNvPr id="29" name="object 7">
              <a:extLst>
                <a:ext uri="{FF2B5EF4-FFF2-40B4-BE49-F238E27FC236}">
                  <a16:creationId xmlns:a16="http://schemas.microsoft.com/office/drawing/2014/main" id="{2ABD70B4-6149-477A-915D-561FB7F12200}"/>
                </a:ext>
              </a:extLst>
            </p:cNvPr>
            <p:cNvPicPr/>
            <p:nvPr/>
          </p:nvPicPr>
          <p:blipFill>
            <a:blip r:embed="rId4" cstate="print"/>
            <a:stretch>
              <a:fillRect/>
            </a:stretch>
          </p:blipFill>
          <p:spPr>
            <a:xfrm>
              <a:off x="4609929" y="3727476"/>
              <a:ext cx="3200993" cy="894542"/>
            </a:xfrm>
            <a:prstGeom prst="rect">
              <a:avLst/>
            </a:prstGeom>
          </p:spPr>
        </p:pic>
      </p:grpSp>
      <p:pic>
        <p:nvPicPr>
          <p:cNvPr id="30" name="object 8">
            <a:extLst>
              <a:ext uri="{FF2B5EF4-FFF2-40B4-BE49-F238E27FC236}">
                <a16:creationId xmlns:a16="http://schemas.microsoft.com/office/drawing/2014/main" id="{CD64ED47-AC0C-49D5-BCDE-817398000731}"/>
              </a:ext>
            </a:extLst>
          </p:cNvPr>
          <p:cNvPicPr/>
          <p:nvPr/>
        </p:nvPicPr>
        <p:blipFill>
          <a:blip r:embed="rId5" cstate="print"/>
          <a:stretch>
            <a:fillRect/>
          </a:stretch>
        </p:blipFill>
        <p:spPr>
          <a:xfrm>
            <a:off x="776154" y="2078182"/>
            <a:ext cx="7204364" cy="5819164"/>
          </a:xfrm>
          <a:prstGeom prst="rect">
            <a:avLst/>
          </a:prstGeom>
        </p:spPr>
      </p:pic>
    </p:spTree>
    <p:extLst>
      <p:ext uri="{BB962C8B-B14F-4D97-AF65-F5344CB8AC3E}">
        <p14:creationId xmlns:p14="http://schemas.microsoft.com/office/powerpoint/2010/main" val="4039958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26</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pPr marL="12700" marR="5080">
              <a:spcBef>
                <a:spcPts val="100"/>
              </a:spcBef>
            </a:pPr>
            <a:r>
              <a:rPr lang="en-US" sz="4400" spc="-30" dirty="0" err="1">
                <a:solidFill>
                  <a:srgbClr val="000000"/>
                </a:solidFill>
              </a:rPr>
              <a:t>Jupyter</a:t>
            </a:r>
            <a:r>
              <a:rPr lang="en-US" sz="4400" spc="-30" dirty="0">
                <a:solidFill>
                  <a:srgbClr val="000000"/>
                </a:solidFill>
              </a:rPr>
              <a:t> </a:t>
            </a:r>
            <a:r>
              <a:rPr lang="en-US" sz="4400" spc="-215" dirty="0">
                <a:solidFill>
                  <a:srgbClr val="000000"/>
                </a:solidFill>
              </a:rPr>
              <a:t>Notebook</a:t>
            </a:r>
            <a:endParaRPr lang="en-US" sz="4400" dirty="0"/>
          </a:p>
        </p:txBody>
      </p:sp>
      <p:pic>
        <p:nvPicPr>
          <p:cNvPr id="20" name="object 14">
            <a:extLst>
              <a:ext uri="{FF2B5EF4-FFF2-40B4-BE49-F238E27FC236}">
                <a16:creationId xmlns:a16="http://schemas.microsoft.com/office/drawing/2014/main" id="{CEA06960-3A81-4367-BE69-51D6E42B01BD}"/>
              </a:ext>
            </a:extLst>
          </p:cNvPr>
          <p:cNvPicPr/>
          <p:nvPr/>
        </p:nvPicPr>
        <p:blipFill>
          <a:blip r:embed="rId2" cstate="screen">
            <a:extLst>
              <a:ext uri="{28A0092B-C50C-407E-A947-70E740481C1C}">
                <a14:useLocalDpi xmlns:a14="http://schemas.microsoft.com/office/drawing/2010/main"/>
              </a:ext>
            </a:extLst>
          </a:blip>
          <a:stretch>
            <a:fillRect/>
          </a:stretch>
        </p:blipFill>
        <p:spPr>
          <a:xfrm>
            <a:off x="5257800" y="294330"/>
            <a:ext cx="1042799" cy="1208799"/>
          </a:xfrm>
          <a:prstGeom prst="rect">
            <a:avLst/>
          </a:prstGeom>
        </p:spPr>
      </p:pic>
      <p:grpSp>
        <p:nvGrpSpPr>
          <p:cNvPr id="6" name="object 4">
            <a:extLst>
              <a:ext uri="{FF2B5EF4-FFF2-40B4-BE49-F238E27FC236}">
                <a16:creationId xmlns:a16="http://schemas.microsoft.com/office/drawing/2014/main" id="{DA33289C-4FBB-4CE3-878A-E2CAFC1C64C8}"/>
              </a:ext>
            </a:extLst>
          </p:cNvPr>
          <p:cNvGrpSpPr/>
          <p:nvPr/>
        </p:nvGrpSpPr>
        <p:grpSpPr>
          <a:xfrm>
            <a:off x="1447800" y="2019300"/>
            <a:ext cx="10483801" cy="6934200"/>
            <a:chOff x="713225" y="1358681"/>
            <a:chExt cx="4881880" cy="3228975"/>
          </a:xfrm>
        </p:grpSpPr>
        <p:pic>
          <p:nvPicPr>
            <p:cNvPr id="7" name="object 5">
              <a:extLst>
                <a:ext uri="{FF2B5EF4-FFF2-40B4-BE49-F238E27FC236}">
                  <a16:creationId xmlns:a16="http://schemas.microsoft.com/office/drawing/2014/main" id="{D6707C92-585A-4650-8E5A-5B7C5A2A7D2B}"/>
                </a:ext>
              </a:extLst>
            </p:cNvPr>
            <p:cNvPicPr/>
            <p:nvPr/>
          </p:nvPicPr>
          <p:blipFill>
            <a:blip r:embed="rId3" cstate="print"/>
            <a:stretch>
              <a:fillRect/>
            </a:stretch>
          </p:blipFill>
          <p:spPr>
            <a:xfrm>
              <a:off x="713225" y="1358681"/>
              <a:ext cx="4455725" cy="3228393"/>
            </a:xfrm>
            <a:prstGeom prst="rect">
              <a:avLst/>
            </a:prstGeom>
          </p:spPr>
        </p:pic>
        <p:sp>
          <p:nvSpPr>
            <p:cNvPr id="8" name="object 6">
              <a:extLst>
                <a:ext uri="{FF2B5EF4-FFF2-40B4-BE49-F238E27FC236}">
                  <a16:creationId xmlns:a16="http://schemas.microsoft.com/office/drawing/2014/main" id="{CCC596B6-C74D-43CB-924E-3A522C14BA3D}"/>
                </a:ext>
              </a:extLst>
            </p:cNvPr>
            <p:cNvSpPr/>
            <p:nvPr/>
          </p:nvSpPr>
          <p:spPr>
            <a:xfrm>
              <a:off x="1244450" y="1955574"/>
              <a:ext cx="3994150" cy="1459230"/>
            </a:xfrm>
            <a:custGeom>
              <a:avLst/>
              <a:gdLst/>
              <a:ahLst/>
              <a:cxnLst/>
              <a:rect l="l" t="t" r="r" b="b"/>
              <a:pathLst>
                <a:path w="3994150" h="1459229">
                  <a:moveTo>
                    <a:pt x="0" y="0"/>
                  </a:moveTo>
                  <a:lnTo>
                    <a:pt x="3957599" y="0"/>
                  </a:lnTo>
                  <a:lnTo>
                    <a:pt x="3957599" y="587399"/>
                  </a:lnTo>
                  <a:lnTo>
                    <a:pt x="0" y="587399"/>
                  </a:lnTo>
                  <a:lnTo>
                    <a:pt x="0" y="0"/>
                  </a:lnTo>
                  <a:close/>
                </a:path>
                <a:path w="3994150" h="1459229">
                  <a:moveTo>
                    <a:pt x="36474" y="871224"/>
                  </a:moveTo>
                  <a:lnTo>
                    <a:pt x="3994074" y="871224"/>
                  </a:lnTo>
                  <a:lnTo>
                    <a:pt x="3994074" y="1458624"/>
                  </a:lnTo>
                  <a:lnTo>
                    <a:pt x="36474" y="1458624"/>
                  </a:lnTo>
                  <a:lnTo>
                    <a:pt x="36474" y="871224"/>
                  </a:lnTo>
                  <a:close/>
                </a:path>
              </a:pathLst>
            </a:custGeom>
            <a:ln w="9524">
              <a:solidFill>
                <a:srgbClr val="D149CE"/>
              </a:solidFill>
            </a:ln>
          </p:spPr>
          <p:txBody>
            <a:bodyPr wrap="square" lIns="0" tIns="0" rIns="0" bIns="0" rtlCol="0"/>
            <a:lstStyle/>
            <a:p>
              <a:endParaRPr sz="3000">
                <a:latin typeface="League Spartan SemiBold" pitchFamily="2" charset="0"/>
              </a:endParaRPr>
            </a:p>
          </p:txBody>
        </p:sp>
        <p:sp>
          <p:nvSpPr>
            <p:cNvPr id="9" name="object 7">
              <a:extLst>
                <a:ext uri="{FF2B5EF4-FFF2-40B4-BE49-F238E27FC236}">
                  <a16:creationId xmlns:a16="http://schemas.microsoft.com/office/drawing/2014/main" id="{5B42BDAB-8C98-4A97-BD41-E2D08417961D}"/>
                </a:ext>
              </a:extLst>
            </p:cNvPr>
            <p:cNvSpPr/>
            <p:nvPr/>
          </p:nvSpPr>
          <p:spPr>
            <a:xfrm>
              <a:off x="5202049" y="2249274"/>
              <a:ext cx="345440" cy="0"/>
            </a:xfrm>
            <a:custGeom>
              <a:avLst/>
              <a:gdLst/>
              <a:ahLst/>
              <a:cxnLst/>
              <a:rect l="l" t="t" r="r" b="b"/>
              <a:pathLst>
                <a:path w="345439">
                  <a:moveTo>
                    <a:pt x="0" y="0"/>
                  </a:moveTo>
                  <a:lnTo>
                    <a:pt x="344849" y="0"/>
                  </a:lnTo>
                </a:path>
              </a:pathLst>
            </a:custGeom>
            <a:ln w="9524">
              <a:solidFill>
                <a:srgbClr val="666666"/>
              </a:solidFill>
            </a:ln>
          </p:spPr>
          <p:txBody>
            <a:bodyPr wrap="square" lIns="0" tIns="0" rIns="0" bIns="0" rtlCol="0"/>
            <a:lstStyle/>
            <a:p>
              <a:endParaRPr sz="3000">
                <a:latin typeface="League Spartan SemiBold" pitchFamily="2" charset="0"/>
              </a:endParaRPr>
            </a:p>
          </p:txBody>
        </p:sp>
        <p:sp>
          <p:nvSpPr>
            <p:cNvPr id="10" name="object 8">
              <a:extLst>
                <a:ext uri="{FF2B5EF4-FFF2-40B4-BE49-F238E27FC236}">
                  <a16:creationId xmlns:a16="http://schemas.microsoft.com/office/drawing/2014/main" id="{98C58D80-27C5-4444-9F3A-D79803599AD7}"/>
                </a:ext>
              </a:extLst>
            </p:cNvPr>
            <p:cNvSpPr/>
            <p:nvPr/>
          </p:nvSpPr>
          <p:spPr>
            <a:xfrm>
              <a:off x="5546900" y="2233542"/>
              <a:ext cx="43815" cy="31750"/>
            </a:xfrm>
            <a:custGeom>
              <a:avLst/>
              <a:gdLst/>
              <a:ahLst/>
              <a:cxnLst/>
              <a:rect l="l" t="t" r="r" b="b"/>
              <a:pathLst>
                <a:path w="43814" h="31750">
                  <a:moveTo>
                    <a:pt x="0" y="31465"/>
                  </a:moveTo>
                  <a:lnTo>
                    <a:pt x="0" y="0"/>
                  </a:lnTo>
                  <a:lnTo>
                    <a:pt x="43225" y="15732"/>
                  </a:lnTo>
                  <a:lnTo>
                    <a:pt x="0" y="31465"/>
                  </a:lnTo>
                  <a:close/>
                </a:path>
              </a:pathLst>
            </a:custGeom>
            <a:solidFill>
              <a:srgbClr val="666666"/>
            </a:solidFill>
          </p:spPr>
          <p:txBody>
            <a:bodyPr wrap="square" lIns="0" tIns="0" rIns="0" bIns="0" rtlCol="0"/>
            <a:lstStyle/>
            <a:p>
              <a:endParaRPr sz="3000">
                <a:latin typeface="League Spartan SemiBold" pitchFamily="2" charset="0"/>
              </a:endParaRPr>
            </a:p>
          </p:txBody>
        </p:sp>
        <p:sp>
          <p:nvSpPr>
            <p:cNvPr id="11" name="object 9">
              <a:extLst>
                <a:ext uri="{FF2B5EF4-FFF2-40B4-BE49-F238E27FC236}">
                  <a16:creationId xmlns:a16="http://schemas.microsoft.com/office/drawing/2014/main" id="{AAE2EA46-EE65-4902-9EB8-A9627C645129}"/>
                </a:ext>
              </a:extLst>
            </p:cNvPr>
            <p:cNvSpPr/>
            <p:nvPr/>
          </p:nvSpPr>
          <p:spPr>
            <a:xfrm>
              <a:off x="5546900" y="22335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666666"/>
              </a:solidFill>
            </a:ln>
          </p:spPr>
          <p:txBody>
            <a:bodyPr wrap="square" lIns="0" tIns="0" rIns="0" bIns="0" rtlCol="0"/>
            <a:lstStyle/>
            <a:p>
              <a:endParaRPr sz="3000">
                <a:latin typeface="League Spartan SemiBold" pitchFamily="2" charset="0"/>
              </a:endParaRPr>
            </a:p>
          </p:txBody>
        </p:sp>
        <p:sp>
          <p:nvSpPr>
            <p:cNvPr id="12" name="object 10">
              <a:extLst>
                <a:ext uri="{FF2B5EF4-FFF2-40B4-BE49-F238E27FC236}">
                  <a16:creationId xmlns:a16="http://schemas.microsoft.com/office/drawing/2014/main" id="{17AB4B5C-0C23-487B-B71E-0B8F868E304E}"/>
                </a:ext>
              </a:extLst>
            </p:cNvPr>
            <p:cNvSpPr/>
            <p:nvPr/>
          </p:nvSpPr>
          <p:spPr>
            <a:xfrm>
              <a:off x="5238525" y="3120500"/>
              <a:ext cx="300990" cy="0"/>
            </a:xfrm>
            <a:custGeom>
              <a:avLst/>
              <a:gdLst/>
              <a:ahLst/>
              <a:cxnLst/>
              <a:rect l="l" t="t" r="r" b="b"/>
              <a:pathLst>
                <a:path w="300989">
                  <a:moveTo>
                    <a:pt x="0" y="0"/>
                  </a:moveTo>
                  <a:lnTo>
                    <a:pt x="300449" y="0"/>
                  </a:lnTo>
                </a:path>
              </a:pathLst>
            </a:custGeom>
            <a:ln w="9524">
              <a:solidFill>
                <a:srgbClr val="666666"/>
              </a:solidFill>
            </a:ln>
          </p:spPr>
          <p:txBody>
            <a:bodyPr wrap="square" lIns="0" tIns="0" rIns="0" bIns="0" rtlCol="0"/>
            <a:lstStyle/>
            <a:p>
              <a:endParaRPr sz="3000">
                <a:latin typeface="League Spartan SemiBold" pitchFamily="2" charset="0"/>
              </a:endParaRPr>
            </a:p>
          </p:txBody>
        </p:sp>
        <p:sp>
          <p:nvSpPr>
            <p:cNvPr id="13" name="object 11">
              <a:extLst>
                <a:ext uri="{FF2B5EF4-FFF2-40B4-BE49-F238E27FC236}">
                  <a16:creationId xmlns:a16="http://schemas.microsoft.com/office/drawing/2014/main" id="{9712E7A7-21CC-4C54-8012-F030CBD3D698}"/>
                </a:ext>
              </a:extLst>
            </p:cNvPr>
            <p:cNvSpPr/>
            <p:nvPr/>
          </p:nvSpPr>
          <p:spPr>
            <a:xfrm>
              <a:off x="5538975" y="3104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666666"/>
            </a:solidFill>
          </p:spPr>
          <p:txBody>
            <a:bodyPr wrap="square" lIns="0" tIns="0" rIns="0" bIns="0" rtlCol="0"/>
            <a:lstStyle/>
            <a:p>
              <a:endParaRPr sz="3000">
                <a:latin typeface="League Spartan SemiBold" pitchFamily="2" charset="0"/>
              </a:endParaRPr>
            </a:p>
          </p:txBody>
        </p:sp>
        <p:sp>
          <p:nvSpPr>
            <p:cNvPr id="14" name="object 12">
              <a:extLst>
                <a:ext uri="{FF2B5EF4-FFF2-40B4-BE49-F238E27FC236}">
                  <a16:creationId xmlns:a16="http://schemas.microsoft.com/office/drawing/2014/main" id="{2577B69E-E582-4ED0-827C-727D33B666E5}"/>
                </a:ext>
              </a:extLst>
            </p:cNvPr>
            <p:cNvSpPr/>
            <p:nvPr/>
          </p:nvSpPr>
          <p:spPr>
            <a:xfrm>
              <a:off x="5538975" y="3104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666666"/>
              </a:solidFill>
            </a:ln>
          </p:spPr>
          <p:txBody>
            <a:bodyPr wrap="square" lIns="0" tIns="0" rIns="0" bIns="0" rtlCol="0"/>
            <a:lstStyle/>
            <a:p>
              <a:endParaRPr sz="3000">
                <a:latin typeface="League Spartan SemiBold" pitchFamily="2" charset="0"/>
              </a:endParaRPr>
            </a:p>
          </p:txBody>
        </p:sp>
      </p:grpSp>
      <p:sp>
        <p:nvSpPr>
          <p:cNvPr id="15" name="object 13">
            <a:extLst>
              <a:ext uri="{FF2B5EF4-FFF2-40B4-BE49-F238E27FC236}">
                <a16:creationId xmlns:a16="http://schemas.microsoft.com/office/drawing/2014/main" id="{6863377A-8086-4FAD-8039-466CAB7FCB8B}"/>
              </a:ext>
            </a:extLst>
          </p:cNvPr>
          <p:cNvSpPr txBox="1"/>
          <p:nvPr/>
        </p:nvSpPr>
        <p:spPr>
          <a:xfrm>
            <a:off x="12061431" y="3665308"/>
            <a:ext cx="1641846" cy="474489"/>
          </a:xfrm>
          <a:prstGeom prst="rect">
            <a:avLst/>
          </a:prstGeom>
        </p:spPr>
        <p:txBody>
          <a:bodyPr vert="horz" wrap="square" lIns="0" tIns="12700" rIns="0" bIns="0" rtlCol="0">
            <a:spAutoFit/>
          </a:bodyPr>
          <a:lstStyle/>
          <a:p>
            <a:pPr marL="12700">
              <a:lnSpc>
                <a:spcPct val="100000"/>
              </a:lnSpc>
              <a:spcBef>
                <a:spcPts val="100"/>
              </a:spcBef>
            </a:pPr>
            <a:r>
              <a:rPr sz="3000" spc="-70" dirty="0">
                <a:latin typeface="Kanit Medium" pitchFamily="2" charset="-34"/>
                <a:cs typeface="Kanit Medium" pitchFamily="2" charset="-34"/>
              </a:rPr>
              <a:t>Text</a:t>
            </a:r>
            <a:r>
              <a:rPr sz="3000" spc="-35" dirty="0">
                <a:latin typeface="Kanit Medium" pitchFamily="2" charset="-34"/>
                <a:cs typeface="Kanit Medium" pitchFamily="2" charset="-34"/>
              </a:rPr>
              <a:t> </a:t>
            </a:r>
            <a:r>
              <a:rPr sz="3000" spc="-20" dirty="0">
                <a:latin typeface="Kanit Medium" pitchFamily="2" charset="-34"/>
                <a:cs typeface="Kanit Medium" pitchFamily="2" charset="-34"/>
              </a:rPr>
              <a:t>Cell</a:t>
            </a:r>
            <a:endParaRPr sz="3000" dirty="0">
              <a:latin typeface="Kanit Medium" pitchFamily="2" charset="-34"/>
              <a:cs typeface="Kanit Medium" pitchFamily="2" charset="-34"/>
            </a:endParaRPr>
          </a:p>
        </p:txBody>
      </p:sp>
      <p:sp>
        <p:nvSpPr>
          <p:cNvPr id="16" name="object 14">
            <a:extLst>
              <a:ext uri="{FF2B5EF4-FFF2-40B4-BE49-F238E27FC236}">
                <a16:creationId xmlns:a16="http://schemas.microsoft.com/office/drawing/2014/main" id="{1E55EE66-613F-43D4-BBA1-FD9E954BC3D8}"/>
              </a:ext>
            </a:extLst>
          </p:cNvPr>
          <p:cNvSpPr txBox="1"/>
          <p:nvPr/>
        </p:nvSpPr>
        <p:spPr>
          <a:xfrm>
            <a:off x="12075286" y="5494456"/>
            <a:ext cx="1910487" cy="474489"/>
          </a:xfrm>
          <a:prstGeom prst="rect">
            <a:avLst/>
          </a:prstGeom>
        </p:spPr>
        <p:txBody>
          <a:bodyPr vert="horz" wrap="square" lIns="0" tIns="12700" rIns="0" bIns="0" rtlCol="0">
            <a:spAutoFit/>
          </a:bodyPr>
          <a:lstStyle/>
          <a:p>
            <a:pPr marL="12700">
              <a:lnSpc>
                <a:spcPct val="100000"/>
              </a:lnSpc>
              <a:spcBef>
                <a:spcPts val="100"/>
              </a:spcBef>
            </a:pPr>
            <a:r>
              <a:rPr sz="3000" spc="65" dirty="0">
                <a:latin typeface="Kanit Medium" pitchFamily="2" charset="-34"/>
                <a:cs typeface="Kanit Medium" pitchFamily="2" charset="-34"/>
              </a:rPr>
              <a:t>Code</a:t>
            </a:r>
            <a:r>
              <a:rPr sz="3000" spc="-55" dirty="0">
                <a:latin typeface="Kanit Medium" pitchFamily="2" charset="-34"/>
                <a:cs typeface="Kanit Medium" pitchFamily="2" charset="-34"/>
              </a:rPr>
              <a:t> </a:t>
            </a:r>
            <a:r>
              <a:rPr sz="3000" spc="-20" dirty="0">
                <a:latin typeface="Kanit Medium" pitchFamily="2" charset="-34"/>
                <a:cs typeface="Kanit Medium" pitchFamily="2" charset="-34"/>
              </a:rPr>
              <a:t>Cell</a:t>
            </a:r>
            <a:endParaRPr sz="3000" dirty="0">
              <a:latin typeface="Kanit Medium" pitchFamily="2" charset="-34"/>
              <a:cs typeface="Kanit Medium" pitchFamily="2" charset="-34"/>
            </a:endParaRPr>
          </a:p>
        </p:txBody>
      </p:sp>
    </p:spTree>
    <p:extLst>
      <p:ext uri="{BB962C8B-B14F-4D97-AF65-F5344CB8AC3E}">
        <p14:creationId xmlns:p14="http://schemas.microsoft.com/office/powerpoint/2010/main" val="2946086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z="1400" smtClean="0">
                <a:latin typeface="Kanit Medium" pitchFamily="2" charset="-34"/>
                <a:cs typeface="Kanit Medium" pitchFamily="2" charset="-34"/>
              </a:rPr>
              <a:pPr/>
              <a:t>27</a:t>
            </a:fld>
            <a:endParaRPr lang="en-US" sz="1400" dirty="0">
              <a:latin typeface="Kanit Medium" pitchFamily="2" charset="-34"/>
              <a:cs typeface="Kanit Medium" pitchFamily="2" charset="-34"/>
            </a:endParaRPr>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pPr marL="12700">
              <a:spcBef>
                <a:spcPts val="100"/>
              </a:spcBef>
            </a:pPr>
            <a:r>
              <a:rPr lang="en-US" sz="4400" spc="-180" dirty="0">
                <a:solidFill>
                  <a:srgbClr val="000000"/>
                </a:solidFill>
              </a:rPr>
              <a:t>Google</a:t>
            </a:r>
            <a:r>
              <a:rPr lang="en-US" sz="4400" spc="-390" dirty="0">
                <a:solidFill>
                  <a:srgbClr val="000000"/>
                </a:solidFill>
              </a:rPr>
              <a:t> </a:t>
            </a:r>
            <a:r>
              <a:rPr lang="en-US" sz="4400" spc="-50" dirty="0" err="1">
                <a:solidFill>
                  <a:srgbClr val="000000"/>
                </a:solidFill>
              </a:rPr>
              <a:t>Colab</a:t>
            </a:r>
            <a:endParaRPr lang="en-US" sz="4400" dirty="0"/>
          </a:p>
        </p:txBody>
      </p:sp>
      <p:pic>
        <p:nvPicPr>
          <p:cNvPr id="11" name="object 14">
            <a:extLst>
              <a:ext uri="{FF2B5EF4-FFF2-40B4-BE49-F238E27FC236}">
                <a16:creationId xmlns:a16="http://schemas.microsoft.com/office/drawing/2014/main" id="{3E37C617-FB8D-4B46-B2F7-C8EF15BCA00C}"/>
              </a:ext>
            </a:extLst>
          </p:cNvPr>
          <p:cNvPicPr/>
          <p:nvPr/>
        </p:nvPicPr>
        <p:blipFill>
          <a:blip r:embed="rId2" cstate="screen">
            <a:extLst>
              <a:ext uri="{28A0092B-C50C-407E-A947-70E740481C1C}">
                <a14:useLocalDpi xmlns:a14="http://schemas.microsoft.com/office/drawing/2010/main"/>
              </a:ext>
            </a:extLst>
          </a:blip>
          <a:stretch>
            <a:fillRect/>
          </a:stretch>
        </p:blipFill>
        <p:spPr>
          <a:xfrm>
            <a:off x="3733800" y="48104"/>
            <a:ext cx="2040599" cy="1256649"/>
          </a:xfrm>
          <a:prstGeom prst="rect">
            <a:avLst/>
          </a:prstGeom>
        </p:spPr>
      </p:pic>
      <p:pic>
        <p:nvPicPr>
          <p:cNvPr id="13" name="object 5">
            <a:extLst>
              <a:ext uri="{FF2B5EF4-FFF2-40B4-BE49-F238E27FC236}">
                <a16:creationId xmlns:a16="http://schemas.microsoft.com/office/drawing/2014/main" id="{C6A4B23E-F22D-4F48-B316-EBA33AA785F0}"/>
              </a:ext>
            </a:extLst>
          </p:cNvPr>
          <p:cNvPicPr/>
          <p:nvPr/>
        </p:nvPicPr>
        <p:blipFill>
          <a:blip r:embed="rId3" cstate="screen">
            <a:extLst>
              <a:ext uri="{28A0092B-C50C-407E-A947-70E740481C1C}">
                <a14:useLocalDpi xmlns:a14="http://schemas.microsoft.com/office/drawing/2010/main"/>
              </a:ext>
            </a:extLst>
          </a:blip>
          <a:stretch>
            <a:fillRect/>
          </a:stretch>
        </p:blipFill>
        <p:spPr>
          <a:xfrm>
            <a:off x="629142" y="2440723"/>
            <a:ext cx="8514858" cy="3724533"/>
          </a:xfrm>
          <a:prstGeom prst="rect">
            <a:avLst/>
          </a:prstGeom>
        </p:spPr>
      </p:pic>
      <p:sp>
        <p:nvSpPr>
          <p:cNvPr id="15" name="TextBox 14">
            <a:extLst>
              <a:ext uri="{FF2B5EF4-FFF2-40B4-BE49-F238E27FC236}">
                <a16:creationId xmlns:a16="http://schemas.microsoft.com/office/drawing/2014/main" id="{89343498-F90A-4FB1-ABAA-C6A8162A9564}"/>
              </a:ext>
            </a:extLst>
          </p:cNvPr>
          <p:cNvSpPr txBox="1"/>
          <p:nvPr/>
        </p:nvSpPr>
        <p:spPr>
          <a:xfrm>
            <a:off x="513472" y="1361366"/>
            <a:ext cx="9144000" cy="707886"/>
          </a:xfrm>
          <a:prstGeom prst="rect">
            <a:avLst/>
          </a:prstGeom>
          <a:noFill/>
        </p:spPr>
        <p:txBody>
          <a:bodyPr wrap="square">
            <a:spAutoFit/>
          </a:bodyPr>
          <a:lstStyle/>
          <a:p>
            <a:r>
              <a:rPr lang="en-US" sz="2000" dirty="0">
                <a:latin typeface="Kanit Medium" pitchFamily="2" charset="-34"/>
                <a:cs typeface="Kanit Medium" pitchFamily="2" charset="-34"/>
              </a:rPr>
              <a:t>Free </a:t>
            </a:r>
            <a:r>
              <a:rPr lang="en-US" sz="2000" u="sng" dirty="0" err="1">
                <a:solidFill>
                  <a:srgbClr val="FF0000"/>
                </a:solidFill>
                <a:latin typeface="Kanit Medium" pitchFamily="2" charset="-34"/>
                <a:cs typeface="Kanit Medium" pitchFamily="2" charset="-34"/>
              </a:rPr>
              <a:t>Jupyter</a:t>
            </a:r>
            <a:r>
              <a:rPr lang="en-US" sz="2000" u="sng" dirty="0">
                <a:solidFill>
                  <a:srgbClr val="FF0000"/>
                </a:solidFill>
                <a:latin typeface="Kanit Medium" pitchFamily="2" charset="-34"/>
                <a:cs typeface="Kanit Medium" pitchFamily="2" charset="-34"/>
              </a:rPr>
              <a:t> notebook </a:t>
            </a:r>
            <a:r>
              <a:rPr lang="en-US" sz="2000" dirty="0">
                <a:latin typeface="Kanit Medium" pitchFamily="2" charset="-34"/>
                <a:cs typeface="Kanit Medium" pitchFamily="2" charset="-34"/>
              </a:rPr>
              <a:t>environment that runs entirely in the cloud.</a:t>
            </a:r>
          </a:p>
          <a:p>
            <a:r>
              <a:rPr lang="en-US" sz="2000" dirty="0">
                <a:latin typeface="Kanit Medium" pitchFamily="2" charset="-34"/>
                <a:cs typeface="Kanit Medium" pitchFamily="2" charset="-34"/>
              </a:rPr>
              <a:t>write and execute Python in your browser</a:t>
            </a:r>
          </a:p>
        </p:txBody>
      </p:sp>
      <p:sp>
        <p:nvSpPr>
          <p:cNvPr id="16" name="object 4">
            <a:extLst>
              <a:ext uri="{FF2B5EF4-FFF2-40B4-BE49-F238E27FC236}">
                <a16:creationId xmlns:a16="http://schemas.microsoft.com/office/drawing/2014/main" id="{604F53F8-A1CD-40AB-AF72-470CAFB4C9F0}"/>
              </a:ext>
            </a:extLst>
          </p:cNvPr>
          <p:cNvSpPr txBox="1"/>
          <p:nvPr/>
        </p:nvSpPr>
        <p:spPr>
          <a:xfrm>
            <a:off x="10495672" y="1232017"/>
            <a:ext cx="6629400" cy="1485022"/>
          </a:xfrm>
          <a:prstGeom prst="rect">
            <a:avLst/>
          </a:prstGeom>
        </p:spPr>
        <p:txBody>
          <a:bodyPr vert="horz" wrap="square" lIns="0" tIns="12700" rIns="0" bIns="0" rtlCol="0">
            <a:spAutoFit/>
          </a:bodyPr>
          <a:lstStyle/>
          <a:p>
            <a:pPr marL="356235" indent="-344170">
              <a:lnSpc>
                <a:spcPct val="100000"/>
              </a:lnSpc>
              <a:spcBef>
                <a:spcPts val="100"/>
              </a:spcBef>
              <a:buFont typeface="Arial"/>
              <a:buChar char="●"/>
              <a:tabLst>
                <a:tab pos="356235" algn="l"/>
                <a:tab pos="356870" algn="l"/>
              </a:tabLst>
            </a:pPr>
            <a:r>
              <a:rPr sz="2000" spc="-10" dirty="0">
                <a:solidFill>
                  <a:srgbClr val="00C3B1"/>
                </a:solidFill>
                <a:latin typeface="Kanit Medium" pitchFamily="2" charset="-34"/>
                <a:cs typeface="Kanit Medium" pitchFamily="2" charset="-34"/>
              </a:rPr>
              <a:t>Advantage</a:t>
            </a:r>
            <a:endParaRPr sz="2000" dirty="0">
              <a:latin typeface="Kanit Medium" pitchFamily="2" charset="-34"/>
              <a:cs typeface="Kanit Medium" pitchFamily="2" charset="-34"/>
            </a:endParaRPr>
          </a:p>
          <a:p>
            <a:pPr marL="1213485" lvl="1" indent="-321310">
              <a:lnSpc>
                <a:spcPct val="100000"/>
              </a:lnSpc>
              <a:spcBef>
                <a:spcPts val="1190"/>
              </a:spcBef>
              <a:buFont typeface="Arial"/>
              <a:buChar char="●"/>
              <a:tabLst>
                <a:tab pos="1213485" algn="l"/>
                <a:tab pos="1214120" algn="l"/>
              </a:tabLst>
            </a:pPr>
            <a:r>
              <a:rPr dirty="0">
                <a:solidFill>
                  <a:srgbClr val="333333"/>
                </a:solidFill>
                <a:latin typeface="Kanit Medium" pitchFamily="2" charset="-34"/>
                <a:cs typeface="Kanit Medium" pitchFamily="2" charset="-34"/>
              </a:rPr>
              <a:t>Zero</a:t>
            </a:r>
            <a:r>
              <a:rPr spc="40" dirty="0">
                <a:solidFill>
                  <a:srgbClr val="333333"/>
                </a:solidFill>
                <a:latin typeface="Kanit Medium" pitchFamily="2" charset="-34"/>
                <a:cs typeface="Kanit Medium" pitchFamily="2" charset="-34"/>
              </a:rPr>
              <a:t> </a:t>
            </a:r>
            <a:r>
              <a:rPr dirty="0">
                <a:solidFill>
                  <a:srgbClr val="333333"/>
                </a:solidFill>
                <a:latin typeface="Kanit Medium" pitchFamily="2" charset="-34"/>
                <a:cs typeface="Kanit Medium" pitchFamily="2" charset="-34"/>
              </a:rPr>
              <a:t>configuration</a:t>
            </a:r>
            <a:r>
              <a:rPr spc="45" dirty="0">
                <a:solidFill>
                  <a:srgbClr val="333333"/>
                </a:solidFill>
                <a:latin typeface="Kanit Medium" pitchFamily="2" charset="-34"/>
                <a:cs typeface="Kanit Medium" pitchFamily="2" charset="-34"/>
              </a:rPr>
              <a:t> </a:t>
            </a:r>
            <a:r>
              <a:rPr spc="-10" dirty="0">
                <a:solidFill>
                  <a:srgbClr val="333333"/>
                </a:solidFill>
                <a:latin typeface="Kanit Medium" pitchFamily="2" charset="-34"/>
                <a:cs typeface="Kanit Medium" pitchFamily="2" charset="-34"/>
              </a:rPr>
              <a:t>required</a:t>
            </a:r>
            <a:endParaRPr dirty="0">
              <a:latin typeface="Kanit Medium" pitchFamily="2" charset="-34"/>
              <a:cs typeface="Kanit Medium" pitchFamily="2" charset="-34"/>
            </a:endParaRPr>
          </a:p>
          <a:p>
            <a:pPr marL="1213485" lvl="1" indent="-321310">
              <a:lnSpc>
                <a:spcPct val="100000"/>
              </a:lnSpc>
              <a:spcBef>
                <a:spcPts val="720"/>
              </a:spcBef>
              <a:buFont typeface="Arial"/>
              <a:buChar char="●"/>
              <a:tabLst>
                <a:tab pos="1213485" algn="l"/>
                <a:tab pos="1214120" algn="l"/>
              </a:tabLst>
            </a:pPr>
            <a:r>
              <a:rPr dirty="0">
                <a:solidFill>
                  <a:srgbClr val="333333"/>
                </a:solidFill>
                <a:latin typeface="Kanit Medium" pitchFamily="2" charset="-34"/>
                <a:cs typeface="Kanit Medium" pitchFamily="2" charset="-34"/>
              </a:rPr>
              <a:t>Access</a:t>
            </a:r>
            <a:r>
              <a:rPr spc="15" dirty="0">
                <a:solidFill>
                  <a:srgbClr val="333333"/>
                </a:solidFill>
                <a:latin typeface="Kanit Medium" pitchFamily="2" charset="-34"/>
                <a:cs typeface="Kanit Medium" pitchFamily="2" charset="-34"/>
              </a:rPr>
              <a:t> </a:t>
            </a:r>
            <a:r>
              <a:rPr dirty="0">
                <a:solidFill>
                  <a:srgbClr val="333333"/>
                </a:solidFill>
                <a:latin typeface="Kanit Medium" pitchFamily="2" charset="-34"/>
                <a:cs typeface="Kanit Medium" pitchFamily="2" charset="-34"/>
              </a:rPr>
              <a:t>to</a:t>
            </a:r>
            <a:r>
              <a:rPr spc="20" dirty="0">
                <a:solidFill>
                  <a:srgbClr val="333333"/>
                </a:solidFill>
                <a:latin typeface="Kanit Medium" pitchFamily="2" charset="-34"/>
                <a:cs typeface="Kanit Medium" pitchFamily="2" charset="-34"/>
              </a:rPr>
              <a:t> </a:t>
            </a:r>
            <a:r>
              <a:rPr dirty="0">
                <a:solidFill>
                  <a:srgbClr val="333333"/>
                </a:solidFill>
                <a:latin typeface="Kanit Medium" pitchFamily="2" charset="-34"/>
                <a:cs typeface="Kanit Medium" pitchFamily="2" charset="-34"/>
              </a:rPr>
              <a:t>GPUs</a:t>
            </a:r>
            <a:r>
              <a:rPr spc="20" dirty="0">
                <a:solidFill>
                  <a:srgbClr val="333333"/>
                </a:solidFill>
                <a:latin typeface="Kanit Medium" pitchFamily="2" charset="-34"/>
                <a:cs typeface="Kanit Medium" pitchFamily="2" charset="-34"/>
              </a:rPr>
              <a:t> </a:t>
            </a:r>
            <a:r>
              <a:rPr dirty="0">
                <a:solidFill>
                  <a:srgbClr val="333333"/>
                </a:solidFill>
                <a:latin typeface="Kanit Medium" pitchFamily="2" charset="-34"/>
                <a:cs typeface="Kanit Medium" pitchFamily="2" charset="-34"/>
              </a:rPr>
              <a:t>free</a:t>
            </a:r>
            <a:r>
              <a:rPr spc="20" dirty="0">
                <a:solidFill>
                  <a:srgbClr val="333333"/>
                </a:solidFill>
                <a:latin typeface="Kanit Medium" pitchFamily="2" charset="-34"/>
                <a:cs typeface="Kanit Medium" pitchFamily="2" charset="-34"/>
              </a:rPr>
              <a:t> </a:t>
            </a:r>
            <a:r>
              <a:rPr dirty="0">
                <a:solidFill>
                  <a:srgbClr val="333333"/>
                </a:solidFill>
                <a:latin typeface="Kanit Medium" pitchFamily="2" charset="-34"/>
                <a:cs typeface="Kanit Medium" pitchFamily="2" charset="-34"/>
              </a:rPr>
              <a:t>of</a:t>
            </a:r>
            <a:r>
              <a:rPr spc="20" dirty="0">
                <a:solidFill>
                  <a:srgbClr val="333333"/>
                </a:solidFill>
                <a:latin typeface="Kanit Medium" pitchFamily="2" charset="-34"/>
                <a:cs typeface="Kanit Medium" pitchFamily="2" charset="-34"/>
              </a:rPr>
              <a:t> </a:t>
            </a:r>
            <a:r>
              <a:rPr spc="45" dirty="0">
                <a:solidFill>
                  <a:srgbClr val="333333"/>
                </a:solidFill>
                <a:latin typeface="Kanit Medium" pitchFamily="2" charset="-34"/>
                <a:cs typeface="Kanit Medium" pitchFamily="2" charset="-34"/>
              </a:rPr>
              <a:t>charge</a:t>
            </a:r>
            <a:endParaRPr dirty="0">
              <a:latin typeface="Kanit Medium" pitchFamily="2" charset="-34"/>
              <a:cs typeface="Kanit Medium" pitchFamily="2" charset="-34"/>
            </a:endParaRPr>
          </a:p>
          <a:p>
            <a:pPr marL="1213485" lvl="1" indent="-321310">
              <a:lnSpc>
                <a:spcPct val="100000"/>
              </a:lnSpc>
              <a:spcBef>
                <a:spcPts val="720"/>
              </a:spcBef>
              <a:buFont typeface="Arial"/>
              <a:buChar char="●"/>
              <a:tabLst>
                <a:tab pos="1213485" algn="l"/>
                <a:tab pos="1214120" algn="l"/>
              </a:tabLst>
            </a:pPr>
            <a:r>
              <a:rPr dirty="0">
                <a:solidFill>
                  <a:srgbClr val="333333"/>
                </a:solidFill>
                <a:latin typeface="Kanit Medium" pitchFamily="2" charset="-34"/>
                <a:cs typeface="Kanit Medium" pitchFamily="2" charset="-34"/>
              </a:rPr>
              <a:t>Easy</a:t>
            </a:r>
            <a:r>
              <a:rPr spc="90" dirty="0">
                <a:solidFill>
                  <a:srgbClr val="333333"/>
                </a:solidFill>
                <a:latin typeface="Kanit Medium" pitchFamily="2" charset="-34"/>
                <a:cs typeface="Kanit Medium" pitchFamily="2" charset="-34"/>
              </a:rPr>
              <a:t> </a:t>
            </a:r>
            <a:r>
              <a:rPr spc="-10" dirty="0">
                <a:solidFill>
                  <a:srgbClr val="333333"/>
                </a:solidFill>
                <a:latin typeface="Kanit Medium" pitchFamily="2" charset="-34"/>
                <a:cs typeface="Kanit Medium" pitchFamily="2" charset="-34"/>
              </a:rPr>
              <a:t>sharing</a:t>
            </a:r>
            <a:endParaRPr dirty="0">
              <a:latin typeface="Kanit Medium" pitchFamily="2" charset="-34"/>
              <a:cs typeface="Kanit Medium" pitchFamily="2" charset="-34"/>
            </a:endParaRPr>
          </a:p>
        </p:txBody>
      </p:sp>
      <p:sp>
        <p:nvSpPr>
          <p:cNvPr id="17" name="object 5">
            <a:extLst>
              <a:ext uri="{FF2B5EF4-FFF2-40B4-BE49-F238E27FC236}">
                <a16:creationId xmlns:a16="http://schemas.microsoft.com/office/drawing/2014/main" id="{71B438F9-3094-4B40-B228-C0D417AAF75E}"/>
              </a:ext>
            </a:extLst>
          </p:cNvPr>
          <p:cNvSpPr txBox="1"/>
          <p:nvPr/>
        </p:nvSpPr>
        <p:spPr>
          <a:xfrm>
            <a:off x="10599272" y="2925191"/>
            <a:ext cx="6403616" cy="1132361"/>
          </a:xfrm>
          <a:prstGeom prst="rect">
            <a:avLst/>
          </a:prstGeom>
        </p:spPr>
        <p:txBody>
          <a:bodyPr vert="horz" wrap="square" lIns="0" tIns="12700" rIns="0" bIns="0" rtlCol="0">
            <a:spAutoFit/>
          </a:bodyPr>
          <a:lstStyle/>
          <a:p>
            <a:pPr marL="356235" indent="-344170">
              <a:lnSpc>
                <a:spcPct val="100000"/>
              </a:lnSpc>
              <a:spcBef>
                <a:spcPts val="100"/>
              </a:spcBef>
              <a:buFont typeface="Arial"/>
              <a:buChar char="●"/>
              <a:tabLst>
                <a:tab pos="356235" algn="l"/>
                <a:tab pos="356870" algn="l"/>
              </a:tabLst>
            </a:pPr>
            <a:r>
              <a:rPr sz="2000" spc="-10" dirty="0">
                <a:solidFill>
                  <a:srgbClr val="FF6B65"/>
                </a:solidFill>
                <a:latin typeface="Kanit Medium" pitchFamily="2" charset="-34"/>
                <a:cs typeface="Kanit Medium" pitchFamily="2" charset="-34"/>
              </a:rPr>
              <a:t>Disadvantage</a:t>
            </a:r>
            <a:endParaRPr sz="2000" dirty="0">
              <a:latin typeface="Kanit Medium" pitchFamily="2" charset="-34"/>
              <a:cs typeface="Kanit Medium" pitchFamily="2" charset="-34"/>
            </a:endParaRPr>
          </a:p>
          <a:p>
            <a:pPr marL="1254125" lvl="1" indent="-361950">
              <a:lnSpc>
                <a:spcPct val="100000"/>
              </a:lnSpc>
              <a:spcBef>
                <a:spcPts val="1190"/>
              </a:spcBef>
              <a:buFont typeface="Arial"/>
              <a:buChar char="●"/>
              <a:tabLst>
                <a:tab pos="1254125" algn="l"/>
                <a:tab pos="1254760" algn="l"/>
              </a:tabLst>
            </a:pPr>
            <a:r>
              <a:rPr dirty="0">
                <a:solidFill>
                  <a:srgbClr val="333333"/>
                </a:solidFill>
                <a:latin typeface="Kanit Medium" pitchFamily="2" charset="-34"/>
                <a:cs typeface="Kanit Medium" pitchFamily="2" charset="-34"/>
              </a:rPr>
              <a:t>Internet</a:t>
            </a:r>
            <a:r>
              <a:rPr spc="120" dirty="0">
                <a:solidFill>
                  <a:srgbClr val="333333"/>
                </a:solidFill>
                <a:latin typeface="Kanit Medium" pitchFamily="2" charset="-34"/>
                <a:cs typeface="Kanit Medium" pitchFamily="2" charset="-34"/>
              </a:rPr>
              <a:t> </a:t>
            </a:r>
            <a:r>
              <a:rPr dirty="0">
                <a:solidFill>
                  <a:srgbClr val="333333"/>
                </a:solidFill>
                <a:latin typeface="Kanit Medium" pitchFamily="2" charset="-34"/>
                <a:cs typeface="Kanit Medium" pitchFamily="2" charset="-34"/>
              </a:rPr>
              <a:t>connection</a:t>
            </a:r>
            <a:r>
              <a:rPr spc="125" dirty="0">
                <a:solidFill>
                  <a:srgbClr val="333333"/>
                </a:solidFill>
                <a:latin typeface="Kanit Medium" pitchFamily="2" charset="-34"/>
                <a:cs typeface="Kanit Medium" pitchFamily="2" charset="-34"/>
              </a:rPr>
              <a:t> </a:t>
            </a:r>
            <a:r>
              <a:rPr spc="45" dirty="0">
                <a:solidFill>
                  <a:srgbClr val="333333"/>
                </a:solidFill>
                <a:latin typeface="Kanit Medium" pitchFamily="2" charset="-34"/>
                <a:cs typeface="Kanit Medium" pitchFamily="2" charset="-34"/>
              </a:rPr>
              <a:t>needed</a:t>
            </a:r>
            <a:endParaRPr dirty="0">
              <a:latin typeface="Kanit Medium" pitchFamily="2" charset="-34"/>
              <a:cs typeface="Kanit Medium" pitchFamily="2" charset="-34"/>
            </a:endParaRPr>
          </a:p>
          <a:p>
            <a:pPr marL="1213485" marR="139700" lvl="1" indent="-320675">
              <a:lnSpc>
                <a:spcPct val="150000"/>
              </a:lnSpc>
              <a:buFont typeface="Arial"/>
              <a:buChar char="●"/>
              <a:tabLst>
                <a:tab pos="1213485" algn="l"/>
                <a:tab pos="1214120" algn="l"/>
              </a:tabLst>
            </a:pPr>
            <a:r>
              <a:rPr spc="-30" dirty="0">
                <a:solidFill>
                  <a:srgbClr val="333333"/>
                </a:solidFill>
                <a:latin typeface="Kanit Medium" pitchFamily="2" charset="-34"/>
                <a:cs typeface="Kanit Medium" pitchFamily="2" charset="-34"/>
              </a:rPr>
              <a:t>Limit</a:t>
            </a:r>
            <a:r>
              <a:rPr spc="-60" dirty="0">
                <a:solidFill>
                  <a:srgbClr val="333333"/>
                </a:solidFill>
                <a:latin typeface="Kanit Medium" pitchFamily="2" charset="-34"/>
                <a:cs typeface="Kanit Medium" pitchFamily="2" charset="-34"/>
              </a:rPr>
              <a:t> </a:t>
            </a:r>
            <a:r>
              <a:rPr spc="55" dirty="0">
                <a:solidFill>
                  <a:srgbClr val="333333"/>
                </a:solidFill>
                <a:latin typeface="Kanit Medium" pitchFamily="2" charset="-34"/>
                <a:cs typeface="Kanit Medium" pitchFamily="2" charset="-34"/>
              </a:rPr>
              <a:t>memory</a:t>
            </a:r>
            <a:r>
              <a:rPr spc="-55" dirty="0">
                <a:solidFill>
                  <a:srgbClr val="333333"/>
                </a:solidFill>
                <a:latin typeface="Kanit Medium" pitchFamily="2" charset="-34"/>
                <a:cs typeface="Kanit Medium" pitchFamily="2" charset="-34"/>
              </a:rPr>
              <a:t> </a:t>
            </a:r>
            <a:r>
              <a:rPr spc="70" dirty="0">
                <a:solidFill>
                  <a:srgbClr val="333333"/>
                </a:solidFill>
                <a:latin typeface="Kanit Medium" pitchFamily="2" charset="-34"/>
                <a:cs typeface="Kanit Medium" pitchFamily="2" charset="-34"/>
              </a:rPr>
              <a:t>and</a:t>
            </a:r>
            <a:r>
              <a:rPr spc="-55" dirty="0">
                <a:solidFill>
                  <a:srgbClr val="333333"/>
                </a:solidFill>
                <a:latin typeface="Kanit Medium" pitchFamily="2" charset="-34"/>
                <a:cs typeface="Kanit Medium" pitchFamily="2" charset="-34"/>
              </a:rPr>
              <a:t> </a:t>
            </a:r>
            <a:r>
              <a:rPr spc="-10" dirty="0">
                <a:solidFill>
                  <a:srgbClr val="333333"/>
                </a:solidFill>
                <a:latin typeface="Kanit Medium" pitchFamily="2" charset="-34"/>
                <a:cs typeface="Kanit Medium" pitchFamily="2" charset="-34"/>
              </a:rPr>
              <a:t>runtime </a:t>
            </a:r>
            <a:r>
              <a:rPr dirty="0">
                <a:solidFill>
                  <a:srgbClr val="333333"/>
                </a:solidFill>
                <a:latin typeface="Kanit Medium" pitchFamily="2" charset="-34"/>
                <a:cs typeface="Kanit Medium" pitchFamily="2" charset="-34"/>
              </a:rPr>
              <a:t>(free</a:t>
            </a:r>
            <a:r>
              <a:rPr spc="150" dirty="0">
                <a:solidFill>
                  <a:srgbClr val="333333"/>
                </a:solidFill>
                <a:latin typeface="Kanit Medium" pitchFamily="2" charset="-34"/>
                <a:cs typeface="Kanit Medium" pitchFamily="2" charset="-34"/>
              </a:rPr>
              <a:t> </a:t>
            </a:r>
            <a:r>
              <a:rPr spc="50" dirty="0">
                <a:solidFill>
                  <a:srgbClr val="333333"/>
                </a:solidFill>
                <a:latin typeface="Kanit Medium" pitchFamily="2" charset="-34"/>
                <a:cs typeface="Kanit Medium" pitchFamily="2" charset="-34"/>
              </a:rPr>
              <a:t>plan)</a:t>
            </a:r>
            <a:endParaRPr dirty="0">
              <a:latin typeface="Kanit Medium" pitchFamily="2" charset="-34"/>
              <a:cs typeface="Kanit Medium" pitchFamily="2" charset="-34"/>
            </a:endParaRPr>
          </a:p>
        </p:txBody>
      </p:sp>
      <p:pic>
        <p:nvPicPr>
          <p:cNvPr id="18" name="object 6">
            <a:extLst>
              <a:ext uri="{FF2B5EF4-FFF2-40B4-BE49-F238E27FC236}">
                <a16:creationId xmlns:a16="http://schemas.microsoft.com/office/drawing/2014/main" id="{C0BF09C0-C69A-4D1E-8DD2-BB24A4643BBA}"/>
              </a:ext>
            </a:extLst>
          </p:cNvPr>
          <p:cNvPicPr/>
          <p:nvPr/>
        </p:nvPicPr>
        <p:blipFill>
          <a:blip r:embed="rId4" cstate="screen">
            <a:extLst>
              <a:ext uri="{28A0092B-C50C-407E-A947-70E740481C1C}">
                <a14:useLocalDpi xmlns:a14="http://schemas.microsoft.com/office/drawing/2010/main"/>
              </a:ext>
            </a:extLst>
          </a:blip>
          <a:stretch>
            <a:fillRect/>
          </a:stretch>
        </p:blipFill>
        <p:spPr>
          <a:xfrm>
            <a:off x="10107745" y="5593356"/>
            <a:ext cx="7339073" cy="3914165"/>
          </a:xfrm>
          <a:prstGeom prst="rect">
            <a:avLst/>
          </a:prstGeom>
        </p:spPr>
      </p:pic>
      <p:sp>
        <p:nvSpPr>
          <p:cNvPr id="24" name="TextBox 23">
            <a:extLst>
              <a:ext uri="{FF2B5EF4-FFF2-40B4-BE49-F238E27FC236}">
                <a16:creationId xmlns:a16="http://schemas.microsoft.com/office/drawing/2014/main" id="{08D91997-B82A-4F66-979D-38F9896B0469}"/>
              </a:ext>
            </a:extLst>
          </p:cNvPr>
          <p:cNvSpPr txBox="1"/>
          <p:nvPr/>
        </p:nvSpPr>
        <p:spPr>
          <a:xfrm>
            <a:off x="520399" y="6593681"/>
            <a:ext cx="8623601" cy="3046988"/>
          </a:xfrm>
          <a:prstGeom prst="rect">
            <a:avLst/>
          </a:prstGeom>
          <a:noFill/>
        </p:spPr>
        <p:txBody>
          <a:bodyPr wrap="square">
            <a:spAutoFit/>
          </a:bodyPr>
          <a:lstStyle/>
          <a:p>
            <a:r>
              <a:rPr lang="en-US" sz="2400" dirty="0">
                <a:latin typeface="Kanit Medium" pitchFamily="2" charset="-34"/>
                <a:cs typeface="Kanit Medium" pitchFamily="2" charset="-34"/>
              </a:rPr>
              <a:t>What </a:t>
            </a:r>
            <a:r>
              <a:rPr lang="en-US" sz="2400" dirty="0" err="1">
                <a:latin typeface="Kanit Medium" pitchFamily="2" charset="-34"/>
                <a:cs typeface="Kanit Medium" pitchFamily="2" charset="-34"/>
              </a:rPr>
              <a:t>Colab</a:t>
            </a:r>
            <a:r>
              <a:rPr lang="en-US" sz="2400" dirty="0">
                <a:latin typeface="Kanit Medium" pitchFamily="2" charset="-34"/>
                <a:cs typeface="Kanit Medium" pitchFamily="2" charset="-34"/>
              </a:rPr>
              <a:t> offer you?</a:t>
            </a:r>
          </a:p>
          <a:p>
            <a:pPr marL="285750" indent="-285750">
              <a:buFont typeface="Arial" panose="020B0604020202020204" pitchFamily="34" charset="0"/>
              <a:buChar char="•"/>
            </a:pPr>
            <a:r>
              <a:rPr lang="en-US" sz="2400" dirty="0">
                <a:latin typeface="Kanit Medium" pitchFamily="2" charset="-34"/>
                <a:cs typeface="Kanit Medium" pitchFamily="2" charset="-34"/>
              </a:rPr>
              <a:t>Write and execute code in Python</a:t>
            </a:r>
          </a:p>
          <a:p>
            <a:pPr marL="285750" indent="-285750">
              <a:buFont typeface="Arial" panose="020B0604020202020204" pitchFamily="34" charset="0"/>
              <a:buChar char="•"/>
            </a:pPr>
            <a:r>
              <a:rPr lang="en-US" sz="2400" dirty="0">
                <a:latin typeface="Kanit Medium" pitchFamily="2" charset="-34"/>
                <a:cs typeface="Kanit Medium" pitchFamily="2" charset="-34"/>
              </a:rPr>
              <a:t>Create/Upload/Share  notebooks</a:t>
            </a:r>
          </a:p>
          <a:p>
            <a:pPr marL="285750" indent="-285750">
              <a:buFont typeface="Arial" panose="020B0604020202020204" pitchFamily="34" charset="0"/>
              <a:buChar char="•"/>
            </a:pPr>
            <a:r>
              <a:rPr lang="en-US" sz="2400" dirty="0">
                <a:latin typeface="Kanit Medium" pitchFamily="2" charset="-34"/>
                <a:cs typeface="Kanit Medium" pitchFamily="2" charset="-34"/>
              </a:rPr>
              <a:t>Import/Save notebooks from/to Google Drive</a:t>
            </a:r>
          </a:p>
          <a:p>
            <a:pPr marL="285750" indent="-285750">
              <a:buFont typeface="Arial" panose="020B0604020202020204" pitchFamily="34" charset="0"/>
              <a:buChar char="•"/>
            </a:pPr>
            <a:r>
              <a:rPr lang="en-US" sz="2400" dirty="0">
                <a:latin typeface="Kanit Medium" pitchFamily="2" charset="-34"/>
                <a:cs typeface="Kanit Medium" pitchFamily="2" charset="-34"/>
              </a:rPr>
              <a:t>Import/Publish notebooks from GitHub</a:t>
            </a:r>
          </a:p>
          <a:p>
            <a:pPr marL="285750" indent="-285750">
              <a:buFont typeface="Arial" panose="020B0604020202020204" pitchFamily="34" charset="0"/>
              <a:buChar char="•"/>
            </a:pPr>
            <a:r>
              <a:rPr lang="en-US" sz="2400" dirty="0">
                <a:latin typeface="Kanit Medium" pitchFamily="2" charset="-34"/>
                <a:cs typeface="Kanit Medium" pitchFamily="2" charset="-34"/>
              </a:rPr>
              <a:t>Import external datasets e.g. from Kaggle</a:t>
            </a:r>
          </a:p>
          <a:p>
            <a:pPr marL="285750" indent="-285750">
              <a:buFont typeface="Arial" panose="020B0604020202020204" pitchFamily="34" charset="0"/>
              <a:buChar char="•"/>
            </a:pPr>
            <a:r>
              <a:rPr lang="en-US" sz="2400" dirty="0">
                <a:latin typeface="Kanit Medium" pitchFamily="2" charset="-34"/>
                <a:cs typeface="Kanit Medium" pitchFamily="2" charset="-34"/>
              </a:rPr>
              <a:t>Integrate </a:t>
            </a:r>
            <a:r>
              <a:rPr lang="en-US" sz="2400" dirty="0" err="1">
                <a:latin typeface="Kanit Medium" pitchFamily="2" charset="-34"/>
                <a:cs typeface="Kanit Medium" pitchFamily="2" charset="-34"/>
              </a:rPr>
              <a:t>PyTorch</a:t>
            </a:r>
            <a:r>
              <a:rPr lang="en-US" sz="2400" dirty="0">
                <a:latin typeface="Kanit Medium" pitchFamily="2" charset="-34"/>
                <a:cs typeface="Kanit Medium" pitchFamily="2" charset="-34"/>
              </a:rPr>
              <a:t>, TensorFlow, </a:t>
            </a:r>
            <a:r>
              <a:rPr lang="en-US" sz="2400" dirty="0" err="1">
                <a:latin typeface="Kanit Medium" pitchFamily="2" charset="-34"/>
                <a:cs typeface="Kanit Medium" pitchFamily="2" charset="-34"/>
              </a:rPr>
              <a:t>Keras</a:t>
            </a:r>
            <a:r>
              <a:rPr lang="en-US" sz="2400" dirty="0">
                <a:latin typeface="Kanit Medium" pitchFamily="2" charset="-34"/>
                <a:cs typeface="Kanit Medium" pitchFamily="2" charset="-34"/>
              </a:rPr>
              <a:t>, OpenCV</a:t>
            </a:r>
          </a:p>
          <a:p>
            <a:endParaRPr lang="en-US" sz="2400" dirty="0">
              <a:latin typeface="Kanit Medium" pitchFamily="2" charset="-34"/>
              <a:cs typeface="Kanit Medium" pitchFamily="2" charset="-34"/>
            </a:endParaRPr>
          </a:p>
        </p:txBody>
      </p:sp>
      <p:sp>
        <p:nvSpPr>
          <p:cNvPr id="26" name="TextBox 25">
            <a:extLst>
              <a:ext uri="{FF2B5EF4-FFF2-40B4-BE49-F238E27FC236}">
                <a16:creationId xmlns:a16="http://schemas.microsoft.com/office/drawing/2014/main" id="{8BEFE102-FB04-44AA-871E-5ABC9C83476B}"/>
              </a:ext>
            </a:extLst>
          </p:cNvPr>
          <p:cNvSpPr txBox="1"/>
          <p:nvPr/>
        </p:nvSpPr>
        <p:spPr>
          <a:xfrm>
            <a:off x="10803171" y="8363396"/>
            <a:ext cx="1202399" cy="584775"/>
          </a:xfrm>
          <a:prstGeom prst="rect">
            <a:avLst/>
          </a:prstGeom>
          <a:noFill/>
        </p:spPr>
        <p:txBody>
          <a:bodyPr wrap="square">
            <a:spAutoFit/>
          </a:bodyPr>
          <a:lstStyle/>
          <a:p>
            <a:pPr algn="ctr"/>
            <a:r>
              <a:rPr lang="en-US" sz="3200" dirty="0">
                <a:solidFill>
                  <a:srgbClr val="FF0000"/>
                </a:solidFill>
                <a:latin typeface="Kanit Medium" pitchFamily="2" charset="-34"/>
                <a:cs typeface="Kanit Medium" pitchFamily="2" charset="-34"/>
              </a:rPr>
              <a:t>Free</a:t>
            </a:r>
            <a:endParaRPr lang="th-TH" sz="3200" dirty="0">
              <a:solidFill>
                <a:srgbClr val="FF0000"/>
              </a:solidFill>
              <a:latin typeface="Kanit Medium" pitchFamily="2" charset="-34"/>
              <a:cs typeface="Kanit Medium" pitchFamily="2" charset="-34"/>
            </a:endParaRPr>
          </a:p>
        </p:txBody>
      </p:sp>
    </p:spTree>
    <p:extLst>
      <p:ext uri="{BB962C8B-B14F-4D97-AF65-F5344CB8AC3E}">
        <p14:creationId xmlns:p14="http://schemas.microsoft.com/office/powerpoint/2010/main" val="4061321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28</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pPr marL="12700">
              <a:spcBef>
                <a:spcPts val="100"/>
              </a:spcBef>
            </a:pPr>
            <a:r>
              <a:rPr lang="en-US" sz="4400" spc="-180" dirty="0">
                <a:solidFill>
                  <a:srgbClr val="000000"/>
                </a:solidFill>
              </a:rPr>
              <a:t>Google</a:t>
            </a:r>
            <a:r>
              <a:rPr lang="en-US" sz="4400" spc="-390" dirty="0">
                <a:solidFill>
                  <a:srgbClr val="000000"/>
                </a:solidFill>
              </a:rPr>
              <a:t> </a:t>
            </a:r>
            <a:r>
              <a:rPr lang="en-US" sz="4400" spc="-50" dirty="0" err="1">
                <a:solidFill>
                  <a:srgbClr val="000000"/>
                </a:solidFill>
              </a:rPr>
              <a:t>Colab</a:t>
            </a:r>
            <a:endParaRPr lang="en-US" sz="4400" dirty="0"/>
          </a:p>
        </p:txBody>
      </p:sp>
      <p:pic>
        <p:nvPicPr>
          <p:cNvPr id="11" name="object 14">
            <a:extLst>
              <a:ext uri="{FF2B5EF4-FFF2-40B4-BE49-F238E27FC236}">
                <a16:creationId xmlns:a16="http://schemas.microsoft.com/office/drawing/2014/main" id="{3E37C617-FB8D-4B46-B2F7-C8EF15BCA00C}"/>
              </a:ext>
            </a:extLst>
          </p:cNvPr>
          <p:cNvPicPr/>
          <p:nvPr/>
        </p:nvPicPr>
        <p:blipFill>
          <a:blip r:embed="rId2" cstate="screen">
            <a:extLst>
              <a:ext uri="{28A0092B-C50C-407E-A947-70E740481C1C}">
                <a14:useLocalDpi xmlns:a14="http://schemas.microsoft.com/office/drawing/2010/main"/>
              </a:ext>
            </a:extLst>
          </a:blip>
          <a:stretch>
            <a:fillRect/>
          </a:stretch>
        </p:blipFill>
        <p:spPr>
          <a:xfrm>
            <a:off x="3733800" y="48104"/>
            <a:ext cx="2040599" cy="1256649"/>
          </a:xfrm>
          <a:prstGeom prst="rect">
            <a:avLst/>
          </a:prstGeom>
        </p:spPr>
      </p:pic>
      <p:sp>
        <p:nvSpPr>
          <p:cNvPr id="8" name="object 6">
            <a:extLst>
              <a:ext uri="{FF2B5EF4-FFF2-40B4-BE49-F238E27FC236}">
                <a16:creationId xmlns:a16="http://schemas.microsoft.com/office/drawing/2014/main" id="{A48E7CD8-AF60-46BD-B49C-524576C8FB2D}"/>
              </a:ext>
            </a:extLst>
          </p:cNvPr>
          <p:cNvSpPr txBox="1"/>
          <p:nvPr/>
        </p:nvSpPr>
        <p:spPr>
          <a:xfrm>
            <a:off x="805100" y="1582131"/>
            <a:ext cx="7272100" cy="1028487"/>
          </a:xfrm>
          <a:prstGeom prst="rect">
            <a:avLst/>
          </a:prstGeom>
        </p:spPr>
        <p:txBody>
          <a:bodyPr vert="horz" wrap="square" lIns="0" tIns="12700" rIns="0" bIns="0" rtlCol="0">
            <a:spAutoFit/>
          </a:bodyPr>
          <a:lstStyle/>
          <a:p>
            <a:pPr marL="356235" indent="-344170">
              <a:lnSpc>
                <a:spcPct val="100000"/>
              </a:lnSpc>
              <a:spcBef>
                <a:spcPts val="100"/>
              </a:spcBef>
              <a:buFont typeface="Arial"/>
              <a:buChar char="●"/>
              <a:tabLst>
                <a:tab pos="356235" algn="l"/>
                <a:tab pos="356870" algn="l"/>
              </a:tabLst>
            </a:pPr>
            <a:r>
              <a:rPr lang="en-US" sz="2800" spc="-20" dirty="0">
                <a:latin typeface="Kanit Medium" pitchFamily="2" charset="-34"/>
                <a:cs typeface="Kanit Medium" pitchFamily="2" charset="-34"/>
              </a:rPr>
              <a:t>What</a:t>
            </a:r>
            <a:r>
              <a:rPr lang="en-US" sz="2800" spc="-114" dirty="0">
                <a:latin typeface="Kanit Medium" pitchFamily="2" charset="-34"/>
                <a:cs typeface="Kanit Medium" pitchFamily="2" charset="-34"/>
              </a:rPr>
              <a:t> </a:t>
            </a:r>
            <a:r>
              <a:rPr lang="en-US" sz="2800" spc="-35" dirty="0" err="1">
                <a:latin typeface="Kanit Medium" pitchFamily="2" charset="-34"/>
                <a:cs typeface="Kanit Medium" pitchFamily="2" charset="-34"/>
              </a:rPr>
              <a:t>Colab</a:t>
            </a:r>
            <a:r>
              <a:rPr lang="en-US" sz="2800" spc="-110" dirty="0">
                <a:latin typeface="Kanit Medium" pitchFamily="2" charset="-34"/>
                <a:cs typeface="Kanit Medium" pitchFamily="2" charset="-34"/>
              </a:rPr>
              <a:t> </a:t>
            </a:r>
            <a:r>
              <a:rPr lang="en-US" sz="2800" spc="-75" dirty="0">
                <a:latin typeface="Kanit Medium" pitchFamily="2" charset="-34"/>
                <a:cs typeface="Kanit Medium" pitchFamily="2" charset="-34"/>
              </a:rPr>
              <a:t>offer</a:t>
            </a:r>
            <a:r>
              <a:rPr lang="en-US" sz="2800" spc="-110" dirty="0">
                <a:latin typeface="Kanit Medium" pitchFamily="2" charset="-34"/>
                <a:cs typeface="Kanit Medium" pitchFamily="2" charset="-34"/>
              </a:rPr>
              <a:t> </a:t>
            </a:r>
            <a:r>
              <a:rPr lang="en-US" sz="2800" spc="-20" dirty="0">
                <a:latin typeface="Kanit Medium" pitchFamily="2" charset="-34"/>
                <a:cs typeface="Kanit Medium" pitchFamily="2" charset="-34"/>
              </a:rPr>
              <a:t>you?</a:t>
            </a:r>
            <a:endParaRPr lang="en-US" sz="2800" dirty="0">
              <a:latin typeface="Kanit Medium" pitchFamily="2" charset="-34"/>
              <a:cs typeface="Kanit Medium" pitchFamily="2" charset="-34"/>
            </a:endParaRPr>
          </a:p>
          <a:p>
            <a:pPr marL="1213485" lvl="1" indent="-321310">
              <a:lnSpc>
                <a:spcPct val="100000"/>
              </a:lnSpc>
              <a:spcBef>
                <a:spcPts val="1190"/>
              </a:spcBef>
              <a:buFont typeface="Arial"/>
              <a:buChar char="●"/>
              <a:tabLst>
                <a:tab pos="1213485" algn="l"/>
                <a:tab pos="1214120" algn="l"/>
              </a:tabLst>
            </a:pPr>
            <a:r>
              <a:rPr lang="en-US" sz="2800" dirty="0">
                <a:latin typeface="Kanit Medium" pitchFamily="2" charset="-34"/>
                <a:cs typeface="Kanit Medium" pitchFamily="2" charset="-34"/>
              </a:rPr>
              <a:t>Free</a:t>
            </a:r>
            <a:r>
              <a:rPr lang="en-US" sz="2800" spc="25" dirty="0">
                <a:latin typeface="Kanit Medium" pitchFamily="2" charset="-34"/>
                <a:cs typeface="Kanit Medium" pitchFamily="2" charset="-34"/>
              </a:rPr>
              <a:t> </a:t>
            </a:r>
            <a:r>
              <a:rPr lang="en-US" sz="2800" dirty="0">
                <a:latin typeface="Kanit Medium" pitchFamily="2" charset="-34"/>
                <a:cs typeface="Kanit Medium" pitchFamily="2" charset="-34"/>
              </a:rPr>
              <a:t>Cloud</a:t>
            </a:r>
            <a:r>
              <a:rPr lang="en-US" sz="2800" spc="25" dirty="0">
                <a:latin typeface="Kanit Medium" pitchFamily="2" charset="-34"/>
                <a:cs typeface="Kanit Medium" pitchFamily="2" charset="-34"/>
              </a:rPr>
              <a:t> </a:t>
            </a:r>
            <a:r>
              <a:rPr lang="en-US" sz="2800" dirty="0">
                <a:latin typeface="Kanit Medium" pitchFamily="2" charset="-34"/>
                <a:cs typeface="Kanit Medium" pitchFamily="2" charset="-34"/>
              </a:rPr>
              <a:t>service</a:t>
            </a:r>
            <a:r>
              <a:rPr lang="en-US" sz="2800" spc="25" dirty="0">
                <a:latin typeface="Kanit Medium" pitchFamily="2" charset="-34"/>
                <a:cs typeface="Kanit Medium" pitchFamily="2" charset="-34"/>
              </a:rPr>
              <a:t> </a:t>
            </a:r>
            <a:r>
              <a:rPr lang="en-US" sz="2800" dirty="0">
                <a:latin typeface="Kanit Medium" pitchFamily="2" charset="-34"/>
                <a:cs typeface="Kanit Medium" pitchFamily="2" charset="-34"/>
              </a:rPr>
              <a:t>with</a:t>
            </a:r>
            <a:r>
              <a:rPr lang="en-US" sz="2800" spc="30" dirty="0">
                <a:latin typeface="Kanit Medium" pitchFamily="2" charset="-34"/>
                <a:cs typeface="Kanit Medium" pitchFamily="2" charset="-34"/>
              </a:rPr>
              <a:t> </a:t>
            </a:r>
            <a:r>
              <a:rPr lang="en-US" sz="2800" dirty="0">
                <a:latin typeface="Kanit Medium" pitchFamily="2" charset="-34"/>
                <a:cs typeface="Kanit Medium" pitchFamily="2" charset="-34"/>
              </a:rPr>
              <a:t>free</a:t>
            </a:r>
            <a:r>
              <a:rPr lang="en-US" sz="2800" spc="25" dirty="0">
                <a:latin typeface="Kanit Medium" pitchFamily="2" charset="-34"/>
                <a:cs typeface="Kanit Medium" pitchFamily="2" charset="-34"/>
              </a:rPr>
              <a:t> </a:t>
            </a:r>
            <a:r>
              <a:rPr lang="en-US" sz="2800" spc="-25" dirty="0">
                <a:latin typeface="Kanit Medium" pitchFamily="2" charset="-34"/>
                <a:cs typeface="Kanit Medium" pitchFamily="2" charset="-34"/>
              </a:rPr>
              <a:t>GPU</a:t>
            </a:r>
            <a:endParaRPr lang="en-US" sz="2800" dirty="0">
              <a:latin typeface="Kanit Medium" pitchFamily="2" charset="-34"/>
              <a:cs typeface="Kanit Medium" pitchFamily="2" charset="-34"/>
            </a:endParaRPr>
          </a:p>
        </p:txBody>
      </p:sp>
      <p:pic>
        <p:nvPicPr>
          <p:cNvPr id="9" name="object 7">
            <a:extLst>
              <a:ext uri="{FF2B5EF4-FFF2-40B4-BE49-F238E27FC236}">
                <a16:creationId xmlns:a16="http://schemas.microsoft.com/office/drawing/2014/main" id="{081E084E-F591-4D6B-8A87-E3E872C2EE78}"/>
              </a:ext>
            </a:extLst>
          </p:cNvPr>
          <p:cNvPicPr/>
          <p:nvPr/>
        </p:nvPicPr>
        <p:blipFill>
          <a:blip r:embed="rId3" cstate="print"/>
          <a:stretch>
            <a:fillRect/>
          </a:stretch>
        </p:blipFill>
        <p:spPr>
          <a:xfrm>
            <a:off x="805100" y="2949751"/>
            <a:ext cx="14711606" cy="4632149"/>
          </a:xfrm>
          <a:prstGeom prst="rect">
            <a:avLst/>
          </a:prstGeom>
        </p:spPr>
      </p:pic>
      <p:pic>
        <p:nvPicPr>
          <p:cNvPr id="14" name="object 5">
            <a:extLst>
              <a:ext uri="{FF2B5EF4-FFF2-40B4-BE49-F238E27FC236}">
                <a16:creationId xmlns:a16="http://schemas.microsoft.com/office/drawing/2014/main" id="{9CF229DA-1460-4E19-8061-3B59B3395773}"/>
              </a:ext>
            </a:extLst>
          </p:cNvPr>
          <p:cNvPicPr/>
          <p:nvPr/>
        </p:nvPicPr>
        <p:blipFill>
          <a:blip r:embed="rId4" cstate="screen">
            <a:extLst>
              <a:ext uri="{28A0092B-C50C-407E-A947-70E740481C1C}">
                <a14:useLocalDpi xmlns:a14="http://schemas.microsoft.com/office/drawing/2010/main"/>
              </a:ext>
            </a:extLst>
          </a:blip>
          <a:stretch>
            <a:fillRect/>
          </a:stretch>
        </p:blipFill>
        <p:spPr>
          <a:xfrm>
            <a:off x="9448800" y="1851304"/>
            <a:ext cx="1277951" cy="829275"/>
          </a:xfrm>
          <a:prstGeom prst="rect">
            <a:avLst/>
          </a:prstGeom>
        </p:spPr>
      </p:pic>
      <p:sp>
        <p:nvSpPr>
          <p:cNvPr id="3" name="Rectangle 2">
            <a:extLst>
              <a:ext uri="{FF2B5EF4-FFF2-40B4-BE49-F238E27FC236}">
                <a16:creationId xmlns:a16="http://schemas.microsoft.com/office/drawing/2014/main" id="{A8CF54F4-77E3-4E3E-9F51-CD5623BCB689}"/>
              </a:ext>
            </a:extLst>
          </p:cNvPr>
          <p:cNvSpPr/>
          <p:nvPr/>
        </p:nvSpPr>
        <p:spPr>
          <a:xfrm>
            <a:off x="4357255" y="2852810"/>
            <a:ext cx="3733800" cy="47266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Kanit Medium" pitchFamily="2" charset="-34"/>
              <a:cs typeface="Kanit Medium" pitchFamily="2" charset="-34"/>
            </a:endParaRPr>
          </a:p>
        </p:txBody>
      </p:sp>
      <p:sp>
        <p:nvSpPr>
          <p:cNvPr id="15" name="TextBox 14">
            <a:extLst>
              <a:ext uri="{FF2B5EF4-FFF2-40B4-BE49-F238E27FC236}">
                <a16:creationId xmlns:a16="http://schemas.microsoft.com/office/drawing/2014/main" id="{C18E12BA-3D19-4D2B-89F3-76FC3C35AD37}"/>
              </a:ext>
            </a:extLst>
          </p:cNvPr>
          <p:cNvSpPr txBox="1"/>
          <p:nvPr/>
        </p:nvSpPr>
        <p:spPr>
          <a:xfrm>
            <a:off x="3099438" y="7865932"/>
            <a:ext cx="6044562" cy="1200329"/>
          </a:xfrm>
          <a:prstGeom prst="rect">
            <a:avLst/>
          </a:prstGeom>
          <a:noFill/>
        </p:spPr>
        <p:txBody>
          <a:bodyPr wrap="square">
            <a:spAutoFit/>
          </a:bodyPr>
          <a:lstStyle/>
          <a:p>
            <a:pPr algn="ctr"/>
            <a:r>
              <a:rPr lang="en-US" sz="3600" dirty="0">
                <a:latin typeface="Kanit Medium" pitchFamily="2" charset="-34"/>
                <a:cs typeface="Kanit Medium" pitchFamily="2" charset="-34"/>
              </a:rPr>
              <a:t>For This Course ,</a:t>
            </a:r>
          </a:p>
          <a:p>
            <a:pPr algn="ctr"/>
            <a:r>
              <a:rPr lang="en-US" sz="3600" dirty="0">
                <a:latin typeface="Kanit Medium" pitchFamily="2" charset="-34"/>
                <a:cs typeface="Kanit Medium" pitchFamily="2" charset="-34"/>
              </a:rPr>
              <a:t>Free Version is enough !!</a:t>
            </a:r>
            <a:endParaRPr lang="th-TH" sz="3600" dirty="0">
              <a:latin typeface="Kanit Medium" pitchFamily="2" charset="-34"/>
              <a:cs typeface="Kanit Medium" pitchFamily="2" charset="-34"/>
            </a:endParaRPr>
          </a:p>
        </p:txBody>
      </p:sp>
    </p:spTree>
    <p:extLst>
      <p:ext uri="{BB962C8B-B14F-4D97-AF65-F5344CB8AC3E}">
        <p14:creationId xmlns:p14="http://schemas.microsoft.com/office/powerpoint/2010/main" val="1412533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4F869-A84E-437A-9048-CAA9DD8F1A57}"/>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3" name="Title 2">
            <a:extLst>
              <a:ext uri="{FF2B5EF4-FFF2-40B4-BE49-F238E27FC236}">
                <a16:creationId xmlns:a16="http://schemas.microsoft.com/office/drawing/2014/main" id="{5834BCE7-B522-42AA-909B-78D5FE061CC4}"/>
              </a:ext>
            </a:extLst>
          </p:cNvPr>
          <p:cNvSpPr>
            <a:spLocks noGrp="1"/>
          </p:cNvSpPr>
          <p:nvPr>
            <p:ph type="title"/>
          </p:nvPr>
        </p:nvSpPr>
        <p:spPr/>
        <p:txBody>
          <a:bodyPr>
            <a:normAutofit/>
          </a:bodyPr>
          <a:lstStyle/>
          <a:p>
            <a:r>
              <a:rPr lang="en-US" spc="-180" dirty="0">
                <a:solidFill>
                  <a:srgbClr val="000000"/>
                </a:solidFill>
              </a:rPr>
              <a:t>Google</a:t>
            </a:r>
            <a:r>
              <a:rPr lang="en-US" spc="-390" dirty="0">
                <a:solidFill>
                  <a:srgbClr val="000000"/>
                </a:solidFill>
              </a:rPr>
              <a:t> </a:t>
            </a:r>
            <a:r>
              <a:rPr lang="en-US" spc="-50" dirty="0" err="1">
                <a:solidFill>
                  <a:srgbClr val="000000"/>
                </a:solidFill>
              </a:rPr>
              <a:t>Colab</a:t>
            </a:r>
            <a:endParaRPr lang="th-TH" dirty="0"/>
          </a:p>
        </p:txBody>
      </p:sp>
      <p:pic>
        <p:nvPicPr>
          <p:cNvPr id="1026" name="Picture 2">
            <a:extLst>
              <a:ext uri="{FF2B5EF4-FFF2-40B4-BE49-F238E27FC236}">
                <a16:creationId xmlns:a16="http://schemas.microsoft.com/office/drawing/2014/main" id="{CA21EB3F-B33F-4640-BC5D-F7AFBE27B066}"/>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124200" y="2927502"/>
            <a:ext cx="12687300" cy="60717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9AE2C89-AE0C-4259-8F1F-A6663984D00C}"/>
              </a:ext>
            </a:extLst>
          </p:cNvPr>
          <p:cNvSpPr txBox="1">
            <a:spLocks/>
          </p:cNvSpPr>
          <p:nvPr/>
        </p:nvSpPr>
        <p:spPr>
          <a:xfrm>
            <a:off x="228600" y="10492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chemeClr val="tx1"/>
                </a:solidFill>
                <a:latin typeface="League Spartan SemiBold" pitchFamily="2" charset="0"/>
                <a:ea typeface="+mj-ea"/>
                <a:cs typeface="+mj-cs"/>
              </a:defRPr>
            </a:lvl1pPr>
          </a:lstStyle>
          <a:p>
            <a:pPr marL="12700">
              <a:spcBef>
                <a:spcPts val="100"/>
              </a:spcBef>
            </a:pPr>
            <a:endParaRPr lang="en-US" dirty="0"/>
          </a:p>
        </p:txBody>
      </p:sp>
      <p:sp>
        <p:nvSpPr>
          <p:cNvPr id="5" name="Rectangle 4">
            <a:extLst>
              <a:ext uri="{FF2B5EF4-FFF2-40B4-BE49-F238E27FC236}">
                <a16:creationId xmlns:a16="http://schemas.microsoft.com/office/drawing/2014/main" id="{A2B587DE-DF46-4EDE-9756-00712037FDD0}"/>
              </a:ext>
            </a:extLst>
          </p:cNvPr>
          <p:cNvSpPr/>
          <p:nvPr/>
        </p:nvSpPr>
        <p:spPr>
          <a:xfrm>
            <a:off x="3581400" y="4000500"/>
            <a:ext cx="14478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8">
            <a:extLst>
              <a:ext uri="{FF2B5EF4-FFF2-40B4-BE49-F238E27FC236}">
                <a16:creationId xmlns:a16="http://schemas.microsoft.com/office/drawing/2014/main" id="{6CEE7C68-6D81-4162-90D7-BBC98FC65558}"/>
              </a:ext>
            </a:extLst>
          </p:cNvPr>
          <p:cNvSpPr/>
          <p:nvPr/>
        </p:nvSpPr>
        <p:spPr>
          <a:xfrm>
            <a:off x="3560618" y="6348555"/>
            <a:ext cx="14478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07221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p:txBody>
          <a:bodyPr/>
          <a:lstStyle/>
          <a:p>
            <a:r>
              <a:rPr lang="en-US" dirty="0"/>
              <a:t>About</a:t>
            </a:r>
          </a:p>
        </p:txBody>
      </p:sp>
      <p:sp>
        <p:nvSpPr>
          <p:cNvPr id="6" name="TextBox 5">
            <a:extLst>
              <a:ext uri="{FF2B5EF4-FFF2-40B4-BE49-F238E27FC236}">
                <a16:creationId xmlns:a16="http://schemas.microsoft.com/office/drawing/2014/main" id="{CD8C8BB5-782C-4832-984B-CB1BB095814A}"/>
              </a:ext>
            </a:extLst>
          </p:cNvPr>
          <p:cNvSpPr txBox="1"/>
          <p:nvPr/>
        </p:nvSpPr>
        <p:spPr>
          <a:xfrm>
            <a:off x="256309" y="1147931"/>
            <a:ext cx="8977762" cy="1143903"/>
          </a:xfrm>
          <a:prstGeom prst="rect">
            <a:avLst/>
          </a:prstGeom>
          <a:noFill/>
        </p:spPr>
        <p:txBody>
          <a:bodyPr wrap="square">
            <a:spAutoFit/>
          </a:bodyPr>
          <a:lstStyle/>
          <a:p>
            <a:pPr marL="57785" algn="just">
              <a:lnSpc>
                <a:spcPct val="100000"/>
              </a:lnSpc>
              <a:spcBef>
                <a:spcPts val="459"/>
              </a:spcBef>
            </a:pPr>
            <a:r>
              <a:rPr lang="en-US" sz="2000" dirty="0">
                <a:latin typeface="Kanit SemiBold" pitchFamily="2" charset="-34"/>
                <a:cs typeface="Kanit SemiBold" pitchFamily="2" charset="-34"/>
              </a:rPr>
              <a:t>Be in  </a:t>
            </a:r>
            <a:r>
              <a:rPr lang="en-US" sz="2000" b="1" dirty="0">
                <a:latin typeface="Kanit SemiBold" pitchFamily="2" charset="-34"/>
                <a:cs typeface="Kanit SemiBold" pitchFamily="2" charset="-34"/>
              </a:rPr>
              <a:t>B.Eng. (Electrical [Control] Engineering) KMUTNB  </a:t>
            </a:r>
            <a:r>
              <a:rPr lang="en-US" sz="2000" dirty="0">
                <a:latin typeface="Kanit SemiBold" pitchFamily="2" charset="-34"/>
                <a:cs typeface="Kanit SemiBold" pitchFamily="2" charset="-34"/>
              </a:rPr>
              <a:t>(2</a:t>
            </a:r>
            <a:r>
              <a:rPr lang="en-US" sz="2000" baseline="23148" dirty="0">
                <a:latin typeface="Kanit SemiBold" pitchFamily="2" charset="-34"/>
                <a:cs typeface="Kanit SemiBold" pitchFamily="2" charset="-34"/>
              </a:rPr>
              <a:t>nd</a:t>
            </a:r>
            <a:r>
              <a:rPr lang="en-US" sz="2000" spc="172" baseline="23148" dirty="0">
                <a:latin typeface="Kanit SemiBold" pitchFamily="2" charset="-34"/>
                <a:cs typeface="Kanit SemiBold" pitchFamily="2" charset="-34"/>
              </a:rPr>
              <a:t> </a:t>
            </a:r>
            <a:r>
              <a:rPr lang="en-US" sz="2000" dirty="0">
                <a:latin typeface="Kanit SemiBold" pitchFamily="2" charset="-34"/>
                <a:cs typeface="Kanit SemiBold" pitchFamily="2" charset="-34"/>
              </a:rPr>
              <a:t>class</a:t>
            </a:r>
            <a:r>
              <a:rPr lang="en-US" sz="2000" spc="-45" dirty="0">
                <a:latin typeface="Kanit SemiBold" pitchFamily="2" charset="-34"/>
                <a:cs typeface="Kanit SemiBold" pitchFamily="2" charset="-34"/>
              </a:rPr>
              <a:t> </a:t>
            </a:r>
            <a:r>
              <a:rPr lang="en-US" sz="2000" spc="-10" dirty="0">
                <a:latin typeface="Kanit SemiBold" pitchFamily="2" charset="-34"/>
                <a:cs typeface="Kanit SemiBold" pitchFamily="2" charset="-34"/>
              </a:rPr>
              <a:t>honors)</a:t>
            </a:r>
          </a:p>
          <a:p>
            <a:pPr marL="57785" algn="just">
              <a:lnSpc>
                <a:spcPct val="100000"/>
              </a:lnSpc>
              <a:spcBef>
                <a:spcPts val="459"/>
              </a:spcBef>
            </a:pPr>
            <a:r>
              <a:rPr lang="en-US" sz="2000" spc="-10" dirty="0">
                <a:latin typeface="Kanit SemiBold" pitchFamily="2" charset="-34"/>
                <a:cs typeface="Kanit SemiBold" pitchFamily="2" charset="-34"/>
              </a:rPr>
              <a:t>             M.Eng. (Energy Engineering)                           KMUTNB</a:t>
            </a:r>
          </a:p>
          <a:p>
            <a:pPr marL="57785" algn="just">
              <a:lnSpc>
                <a:spcPct val="100000"/>
              </a:lnSpc>
              <a:spcBef>
                <a:spcPts val="459"/>
              </a:spcBef>
            </a:pPr>
            <a:endParaRPr lang="en-US" sz="2000" dirty="0">
              <a:latin typeface="Kanit SemiBold" pitchFamily="2" charset="-34"/>
              <a:cs typeface="Kanit SemiBold" pitchFamily="2" charset="-34"/>
            </a:endParaRPr>
          </a:p>
        </p:txBody>
      </p:sp>
      <p:grpSp>
        <p:nvGrpSpPr>
          <p:cNvPr id="8" name="Group 31">
            <a:extLst>
              <a:ext uri="{FF2B5EF4-FFF2-40B4-BE49-F238E27FC236}">
                <a16:creationId xmlns:a16="http://schemas.microsoft.com/office/drawing/2014/main" id="{89820EB1-B4BE-4D53-8241-E1BFAA2309FE}"/>
              </a:ext>
            </a:extLst>
          </p:cNvPr>
          <p:cNvGrpSpPr/>
          <p:nvPr/>
        </p:nvGrpSpPr>
        <p:grpSpPr>
          <a:xfrm>
            <a:off x="15324359" y="647700"/>
            <a:ext cx="2376609" cy="2376609"/>
            <a:chOff x="0" y="0"/>
            <a:chExt cx="3646721" cy="3646721"/>
          </a:xfrm>
        </p:grpSpPr>
        <p:grpSp>
          <p:nvGrpSpPr>
            <p:cNvPr id="10" name="Group 32">
              <a:extLst>
                <a:ext uri="{FF2B5EF4-FFF2-40B4-BE49-F238E27FC236}">
                  <a16:creationId xmlns:a16="http://schemas.microsoft.com/office/drawing/2014/main" id="{3D429EFE-83B1-4DD4-A46B-1B4C34BFB16A}"/>
                </a:ext>
              </a:extLst>
            </p:cNvPr>
            <p:cNvGrpSpPr>
              <a:grpSpLocks noChangeAspect="1"/>
            </p:cNvGrpSpPr>
            <p:nvPr/>
          </p:nvGrpSpPr>
          <p:grpSpPr>
            <a:xfrm>
              <a:off x="0" y="0"/>
              <a:ext cx="3646721" cy="3646721"/>
              <a:chOff x="0" y="0"/>
              <a:chExt cx="6355080" cy="6355080"/>
            </a:xfrm>
          </p:grpSpPr>
          <p:sp>
            <p:nvSpPr>
              <p:cNvPr id="13" name="Freeform 33">
                <a:extLst>
                  <a:ext uri="{FF2B5EF4-FFF2-40B4-BE49-F238E27FC236}">
                    <a16:creationId xmlns:a16="http://schemas.microsoft.com/office/drawing/2014/main" id="{5F52B9E9-9159-4163-8FBB-59436AB78D1D}"/>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F7C8A"/>
              </a:solidFill>
            </p:spPr>
          </p:sp>
        </p:grpSp>
        <p:grpSp>
          <p:nvGrpSpPr>
            <p:cNvPr id="11" name="Group 34">
              <a:extLst>
                <a:ext uri="{FF2B5EF4-FFF2-40B4-BE49-F238E27FC236}">
                  <a16:creationId xmlns:a16="http://schemas.microsoft.com/office/drawing/2014/main" id="{B8BB3216-8A0F-468F-A398-403620F5FBD7}"/>
                </a:ext>
              </a:extLst>
            </p:cNvPr>
            <p:cNvGrpSpPr>
              <a:grpSpLocks noChangeAspect="1"/>
            </p:cNvGrpSpPr>
            <p:nvPr/>
          </p:nvGrpSpPr>
          <p:grpSpPr>
            <a:xfrm>
              <a:off x="108372" y="111631"/>
              <a:ext cx="3429977" cy="3429963"/>
              <a:chOff x="0" y="0"/>
              <a:chExt cx="6350000" cy="6349975"/>
            </a:xfrm>
          </p:grpSpPr>
          <p:sp>
            <p:nvSpPr>
              <p:cNvPr id="12" name="Freeform 35">
                <a:extLst>
                  <a:ext uri="{FF2B5EF4-FFF2-40B4-BE49-F238E27FC236}">
                    <a16:creationId xmlns:a16="http://schemas.microsoft.com/office/drawing/2014/main" id="{A20622F8-74BB-4ABE-BDF6-A539A6A359A1}"/>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cstate="screen">
                  <a:extLst>
                    <a:ext uri="{28A0092B-C50C-407E-A947-70E740481C1C}">
                      <a14:useLocalDpi xmlns:a14="http://schemas.microsoft.com/office/drawing/2010/main"/>
                    </a:ext>
                  </a:extLst>
                </a:blip>
                <a:stretch>
                  <a:fillRect/>
                </a:stretch>
              </a:blipFill>
            </p:spPr>
          </p:sp>
        </p:grpSp>
      </p:grpSp>
      <p:sp>
        <p:nvSpPr>
          <p:cNvPr id="124" name="Slide Number Placeholder 3">
            <a:extLst>
              <a:ext uri="{FF2B5EF4-FFF2-40B4-BE49-F238E27FC236}">
                <a16:creationId xmlns:a16="http://schemas.microsoft.com/office/drawing/2014/main" id="{5865D07E-FFCE-4558-A57F-BD0F626F41A3}"/>
              </a:ext>
            </a:extLst>
          </p:cNvPr>
          <p:cNvSpPr>
            <a:spLocks noGrp="1"/>
          </p:cNvSpPr>
          <p:nvPr>
            <p:ph type="sldNum" sz="quarter" idx="12"/>
          </p:nvPr>
        </p:nvSpPr>
        <p:spPr>
          <a:xfrm>
            <a:off x="15925800" y="9715500"/>
            <a:ext cx="2133600" cy="365125"/>
          </a:xfrm>
        </p:spPr>
        <p:txBody>
          <a:bodyPr/>
          <a:lstStyle/>
          <a:p>
            <a:fld id="{B6F15528-21DE-4FAA-801E-634DDDAF4B2B}" type="slidenum">
              <a:rPr lang="en-US" smtClean="0"/>
              <a:pPr/>
              <a:t>3</a:t>
            </a:fld>
            <a:endParaRPr lang="en-US" dirty="0"/>
          </a:p>
        </p:txBody>
      </p:sp>
      <p:sp>
        <p:nvSpPr>
          <p:cNvPr id="127" name="Title 6">
            <a:extLst>
              <a:ext uri="{FF2B5EF4-FFF2-40B4-BE49-F238E27FC236}">
                <a16:creationId xmlns:a16="http://schemas.microsoft.com/office/drawing/2014/main" id="{431BA7C4-6F99-4346-903A-014C6545546B}"/>
              </a:ext>
            </a:extLst>
          </p:cNvPr>
          <p:cNvSpPr txBox="1">
            <a:spLocks/>
          </p:cNvSpPr>
          <p:nvPr/>
        </p:nvSpPr>
        <p:spPr>
          <a:xfrm>
            <a:off x="11647710" y="1204468"/>
            <a:ext cx="3563782" cy="7265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000" kern="1200">
                <a:solidFill>
                  <a:schemeClr val="tx1"/>
                </a:solidFill>
                <a:latin typeface="League Spartan Bold" pitchFamily="2" charset="0"/>
                <a:ea typeface="+mj-ea"/>
                <a:cs typeface="+mj-cs"/>
              </a:defRPr>
            </a:lvl1pPr>
          </a:lstStyle>
          <a:p>
            <a:pPr algn="r"/>
            <a:r>
              <a:rPr lang="en-US" sz="2800" dirty="0"/>
              <a:t>Mr. Pipatpon Mitasit</a:t>
            </a:r>
          </a:p>
          <a:p>
            <a:pPr algn="r"/>
            <a:r>
              <a:rPr lang="en-US" sz="2800" dirty="0"/>
              <a:t>(Mc) – 33 </a:t>
            </a:r>
            <a:r>
              <a:rPr lang="en-US" sz="2800" dirty="0" err="1"/>
              <a:t>Yrs</a:t>
            </a:r>
            <a:endParaRPr lang="en-US" sz="2800" dirty="0"/>
          </a:p>
        </p:txBody>
      </p:sp>
      <p:sp>
        <p:nvSpPr>
          <p:cNvPr id="23" name="object 52">
            <a:extLst>
              <a:ext uri="{FF2B5EF4-FFF2-40B4-BE49-F238E27FC236}">
                <a16:creationId xmlns:a16="http://schemas.microsoft.com/office/drawing/2014/main" id="{727F4173-BA8D-4B85-8A03-43A4C4C589A5}"/>
              </a:ext>
            </a:extLst>
          </p:cNvPr>
          <p:cNvSpPr txBox="1"/>
          <p:nvPr/>
        </p:nvSpPr>
        <p:spPr>
          <a:xfrm>
            <a:off x="1385265" y="2601332"/>
            <a:ext cx="2667000" cy="518091"/>
          </a:xfrm>
          <a:prstGeom prst="rect">
            <a:avLst/>
          </a:prstGeom>
        </p:spPr>
        <p:txBody>
          <a:bodyPr vert="horz" wrap="square" lIns="0" tIns="12700" rIns="0" bIns="0" rtlCol="0">
            <a:spAutoFit/>
          </a:bodyPr>
          <a:lstStyle/>
          <a:p>
            <a:pPr algn="ctr">
              <a:lnSpc>
                <a:spcPct val="100000"/>
              </a:lnSpc>
              <a:spcBef>
                <a:spcPts val="100"/>
              </a:spcBef>
            </a:pPr>
            <a:r>
              <a:rPr lang="en-US" sz="1600" dirty="0">
                <a:latin typeface="Kanit Medium" pitchFamily="2" charset="-34"/>
                <a:cs typeface="Kanit Medium" pitchFamily="2" charset="-34"/>
              </a:rPr>
              <a:t>University</a:t>
            </a:r>
          </a:p>
          <a:p>
            <a:pPr algn="ctr">
              <a:lnSpc>
                <a:spcPct val="100000"/>
              </a:lnSpc>
              <a:spcBef>
                <a:spcPts val="100"/>
              </a:spcBef>
            </a:pPr>
            <a:r>
              <a:rPr lang="en-US" sz="1600" dirty="0">
                <a:latin typeface="Kanit Medium" pitchFamily="2" charset="-34"/>
                <a:cs typeface="Kanit Medium" pitchFamily="2" charset="-34"/>
              </a:rPr>
              <a:t>Electrical</a:t>
            </a:r>
            <a:endParaRPr sz="1600" dirty="0">
              <a:latin typeface="Kanit Medium" pitchFamily="2" charset="-34"/>
              <a:cs typeface="Kanit Medium" pitchFamily="2" charset="-34"/>
            </a:endParaRPr>
          </a:p>
        </p:txBody>
      </p:sp>
      <p:cxnSp>
        <p:nvCxnSpPr>
          <p:cNvPr id="33" name="Straight Arrow Connector 32">
            <a:extLst>
              <a:ext uri="{FF2B5EF4-FFF2-40B4-BE49-F238E27FC236}">
                <a16:creationId xmlns:a16="http://schemas.microsoft.com/office/drawing/2014/main" id="{DD9802AA-20C1-492B-8703-1B97562D2D46}"/>
              </a:ext>
            </a:extLst>
          </p:cNvPr>
          <p:cNvCxnSpPr>
            <a:cxnSpLocks/>
          </p:cNvCxnSpPr>
          <p:nvPr/>
        </p:nvCxnSpPr>
        <p:spPr>
          <a:xfrm>
            <a:off x="1097864" y="3251598"/>
            <a:ext cx="3384000"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object 52">
            <a:extLst>
              <a:ext uri="{FF2B5EF4-FFF2-40B4-BE49-F238E27FC236}">
                <a16:creationId xmlns:a16="http://schemas.microsoft.com/office/drawing/2014/main" id="{A32AE1D3-2741-4FED-91BC-E086DF23C417}"/>
              </a:ext>
            </a:extLst>
          </p:cNvPr>
          <p:cNvSpPr txBox="1"/>
          <p:nvPr/>
        </p:nvSpPr>
        <p:spPr>
          <a:xfrm>
            <a:off x="5514773" y="2601332"/>
            <a:ext cx="2667000" cy="518091"/>
          </a:xfrm>
          <a:prstGeom prst="rect">
            <a:avLst/>
          </a:prstGeom>
        </p:spPr>
        <p:txBody>
          <a:bodyPr vert="horz" wrap="square" lIns="0" tIns="12700" rIns="0" bIns="0" rtlCol="0">
            <a:spAutoFit/>
          </a:bodyPr>
          <a:lstStyle/>
          <a:p>
            <a:pPr algn="ctr">
              <a:lnSpc>
                <a:spcPct val="100000"/>
              </a:lnSpc>
              <a:spcBef>
                <a:spcPts val="100"/>
              </a:spcBef>
            </a:pPr>
            <a:r>
              <a:rPr lang="en-US" sz="1600" dirty="0">
                <a:latin typeface="Kanit Medium" pitchFamily="2" charset="-34"/>
                <a:cs typeface="Kanit Medium" pitchFamily="2" charset="-34"/>
              </a:rPr>
              <a:t>Work</a:t>
            </a:r>
          </a:p>
          <a:p>
            <a:pPr algn="ctr">
              <a:spcBef>
                <a:spcPts val="100"/>
              </a:spcBef>
            </a:pPr>
            <a:r>
              <a:rPr lang="en-US" sz="1600" dirty="0">
                <a:latin typeface="Kanit Medium" pitchFamily="2" charset="-34"/>
                <a:cs typeface="Kanit Medium" pitchFamily="2" charset="-34"/>
              </a:rPr>
              <a:t>Before EGAT</a:t>
            </a:r>
          </a:p>
        </p:txBody>
      </p:sp>
      <p:cxnSp>
        <p:nvCxnSpPr>
          <p:cNvPr id="42" name="Straight Arrow Connector 41">
            <a:extLst>
              <a:ext uri="{FF2B5EF4-FFF2-40B4-BE49-F238E27FC236}">
                <a16:creationId xmlns:a16="http://schemas.microsoft.com/office/drawing/2014/main" id="{611006A8-324F-4102-84F1-47BED42E0F54}"/>
              </a:ext>
            </a:extLst>
          </p:cNvPr>
          <p:cNvCxnSpPr>
            <a:cxnSpLocks/>
          </p:cNvCxnSpPr>
          <p:nvPr/>
        </p:nvCxnSpPr>
        <p:spPr>
          <a:xfrm>
            <a:off x="5181016" y="3251598"/>
            <a:ext cx="3348000"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8AB4B00-08FA-448C-9487-88F6CF73B3FB}"/>
              </a:ext>
            </a:extLst>
          </p:cNvPr>
          <p:cNvGrpSpPr/>
          <p:nvPr/>
        </p:nvGrpSpPr>
        <p:grpSpPr>
          <a:xfrm>
            <a:off x="4984502" y="3528770"/>
            <a:ext cx="1588135" cy="1315085"/>
            <a:chOff x="4984502" y="3528770"/>
            <a:chExt cx="1588135" cy="1315085"/>
          </a:xfrm>
        </p:grpSpPr>
        <p:sp>
          <p:nvSpPr>
            <p:cNvPr id="39" name="object 36">
              <a:extLst>
                <a:ext uri="{FF2B5EF4-FFF2-40B4-BE49-F238E27FC236}">
                  <a16:creationId xmlns:a16="http://schemas.microsoft.com/office/drawing/2014/main" id="{618E872F-7B3F-47D6-AAB7-A912F44604FF}"/>
                </a:ext>
              </a:extLst>
            </p:cNvPr>
            <p:cNvSpPr/>
            <p:nvPr/>
          </p:nvSpPr>
          <p:spPr>
            <a:xfrm>
              <a:off x="4984502" y="3528770"/>
              <a:ext cx="1588135" cy="1315085"/>
            </a:xfrm>
            <a:custGeom>
              <a:avLst/>
              <a:gdLst/>
              <a:ahLst/>
              <a:cxnLst/>
              <a:rect l="l" t="t" r="r" b="b"/>
              <a:pathLst>
                <a:path w="1588135" h="1315085">
                  <a:moveTo>
                    <a:pt x="192301" y="192301"/>
                  </a:moveTo>
                  <a:lnTo>
                    <a:pt x="226687" y="160251"/>
                  </a:lnTo>
                  <a:lnTo>
                    <a:pt x="262726" y="131114"/>
                  </a:lnTo>
                  <a:lnTo>
                    <a:pt x="300261" y="104891"/>
                  </a:lnTo>
                  <a:lnTo>
                    <a:pt x="339133" y="81582"/>
                  </a:lnTo>
                  <a:lnTo>
                    <a:pt x="379186" y="61186"/>
                  </a:lnTo>
                  <a:lnTo>
                    <a:pt x="420263" y="43704"/>
                  </a:lnTo>
                  <a:lnTo>
                    <a:pt x="462205" y="29136"/>
                  </a:lnTo>
                  <a:lnTo>
                    <a:pt x="504855" y="17481"/>
                  </a:lnTo>
                  <a:lnTo>
                    <a:pt x="548057" y="8740"/>
                  </a:lnTo>
                  <a:lnTo>
                    <a:pt x="591652" y="2913"/>
                  </a:lnTo>
                  <a:lnTo>
                    <a:pt x="635483" y="0"/>
                  </a:lnTo>
                  <a:lnTo>
                    <a:pt x="679393" y="0"/>
                  </a:lnTo>
                  <a:lnTo>
                    <a:pt x="723224" y="2913"/>
                  </a:lnTo>
                  <a:lnTo>
                    <a:pt x="766819" y="8740"/>
                  </a:lnTo>
                  <a:lnTo>
                    <a:pt x="810021" y="17481"/>
                  </a:lnTo>
                  <a:lnTo>
                    <a:pt x="852671" y="29136"/>
                  </a:lnTo>
                  <a:lnTo>
                    <a:pt x="894613" y="43704"/>
                  </a:lnTo>
                  <a:lnTo>
                    <a:pt x="935690" y="61186"/>
                  </a:lnTo>
                  <a:lnTo>
                    <a:pt x="975743" y="81582"/>
                  </a:lnTo>
                  <a:lnTo>
                    <a:pt x="1014615" y="104891"/>
                  </a:lnTo>
                  <a:lnTo>
                    <a:pt x="1052150" y="131114"/>
                  </a:lnTo>
                  <a:lnTo>
                    <a:pt x="1088188" y="160251"/>
                  </a:lnTo>
                  <a:lnTo>
                    <a:pt x="1122575" y="192301"/>
                  </a:lnTo>
                  <a:lnTo>
                    <a:pt x="1158354" y="228081"/>
                  </a:lnTo>
                  <a:lnTo>
                    <a:pt x="1194134" y="263861"/>
                  </a:lnTo>
                  <a:lnTo>
                    <a:pt x="1229914" y="299640"/>
                  </a:lnTo>
                  <a:lnTo>
                    <a:pt x="1265694" y="335420"/>
                  </a:lnTo>
                  <a:lnTo>
                    <a:pt x="1301473" y="371200"/>
                  </a:lnTo>
                  <a:lnTo>
                    <a:pt x="1337253" y="406980"/>
                  </a:lnTo>
                  <a:lnTo>
                    <a:pt x="1373033" y="442760"/>
                  </a:lnTo>
                  <a:lnTo>
                    <a:pt x="1408813" y="478539"/>
                  </a:lnTo>
                  <a:lnTo>
                    <a:pt x="1444592" y="514319"/>
                  </a:lnTo>
                  <a:lnTo>
                    <a:pt x="1480372" y="550099"/>
                  </a:lnTo>
                  <a:lnTo>
                    <a:pt x="1516152" y="585878"/>
                  </a:lnTo>
                  <a:lnTo>
                    <a:pt x="1551931" y="621658"/>
                  </a:lnTo>
                  <a:lnTo>
                    <a:pt x="1587711" y="657438"/>
                  </a:lnTo>
                  <a:lnTo>
                    <a:pt x="1551931" y="693218"/>
                  </a:lnTo>
                  <a:lnTo>
                    <a:pt x="1516152" y="728997"/>
                  </a:lnTo>
                  <a:lnTo>
                    <a:pt x="1480372" y="764777"/>
                  </a:lnTo>
                  <a:lnTo>
                    <a:pt x="1444592" y="800557"/>
                  </a:lnTo>
                  <a:lnTo>
                    <a:pt x="1408812" y="836337"/>
                  </a:lnTo>
                  <a:lnTo>
                    <a:pt x="1373033" y="872116"/>
                  </a:lnTo>
                  <a:lnTo>
                    <a:pt x="1337253" y="907896"/>
                  </a:lnTo>
                  <a:lnTo>
                    <a:pt x="1122575" y="1122574"/>
                  </a:lnTo>
                  <a:lnTo>
                    <a:pt x="1088188" y="1154625"/>
                  </a:lnTo>
                  <a:lnTo>
                    <a:pt x="1052150" y="1183761"/>
                  </a:lnTo>
                  <a:lnTo>
                    <a:pt x="1014615" y="1209984"/>
                  </a:lnTo>
                  <a:lnTo>
                    <a:pt x="975743" y="1233294"/>
                  </a:lnTo>
                  <a:lnTo>
                    <a:pt x="935689" y="1253689"/>
                  </a:lnTo>
                  <a:lnTo>
                    <a:pt x="894613" y="1271171"/>
                  </a:lnTo>
                  <a:lnTo>
                    <a:pt x="852671" y="1285740"/>
                  </a:lnTo>
                  <a:lnTo>
                    <a:pt x="810020" y="1297394"/>
                  </a:lnTo>
                  <a:lnTo>
                    <a:pt x="766819" y="1306135"/>
                  </a:lnTo>
                  <a:lnTo>
                    <a:pt x="723224" y="1311963"/>
                  </a:lnTo>
                  <a:lnTo>
                    <a:pt x="679393" y="1314876"/>
                  </a:lnTo>
                  <a:lnTo>
                    <a:pt x="635483" y="1314876"/>
                  </a:lnTo>
                  <a:lnTo>
                    <a:pt x="591652" y="1311963"/>
                  </a:lnTo>
                  <a:lnTo>
                    <a:pt x="548057" y="1306135"/>
                  </a:lnTo>
                  <a:lnTo>
                    <a:pt x="504855" y="1297394"/>
                  </a:lnTo>
                  <a:lnTo>
                    <a:pt x="462205" y="1285740"/>
                  </a:lnTo>
                  <a:lnTo>
                    <a:pt x="420263" y="1271171"/>
                  </a:lnTo>
                  <a:lnTo>
                    <a:pt x="379186" y="1253689"/>
                  </a:lnTo>
                  <a:lnTo>
                    <a:pt x="339133" y="1233294"/>
                  </a:lnTo>
                  <a:lnTo>
                    <a:pt x="300261" y="1209984"/>
                  </a:lnTo>
                  <a:lnTo>
                    <a:pt x="262726" y="1183761"/>
                  </a:lnTo>
                  <a:lnTo>
                    <a:pt x="226687" y="1154625"/>
                  </a:lnTo>
                  <a:lnTo>
                    <a:pt x="192301" y="1122574"/>
                  </a:lnTo>
                  <a:lnTo>
                    <a:pt x="160251" y="1088188"/>
                  </a:lnTo>
                  <a:lnTo>
                    <a:pt x="131114" y="1052149"/>
                  </a:lnTo>
                  <a:lnTo>
                    <a:pt x="104891" y="1014615"/>
                  </a:lnTo>
                  <a:lnTo>
                    <a:pt x="81582" y="975743"/>
                  </a:lnTo>
                  <a:lnTo>
                    <a:pt x="61186" y="935689"/>
                  </a:lnTo>
                  <a:lnTo>
                    <a:pt x="43704" y="894613"/>
                  </a:lnTo>
                  <a:lnTo>
                    <a:pt x="29136" y="852671"/>
                  </a:lnTo>
                  <a:lnTo>
                    <a:pt x="17481" y="810020"/>
                  </a:lnTo>
                  <a:lnTo>
                    <a:pt x="8741" y="766819"/>
                  </a:lnTo>
                  <a:lnTo>
                    <a:pt x="2913" y="723224"/>
                  </a:lnTo>
                  <a:lnTo>
                    <a:pt x="0" y="679393"/>
                  </a:lnTo>
                  <a:lnTo>
                    <a:pt x="0" y="635483"/>
                  </a:lnTo>
                  <a:lnTo>
                    <a:pt x="2913" y="591652"/>
                  </a:lnTo>
                  <a:lnTo>
                    <a:pt x="8740" y="548057"/>
                  </a:lnTo>
                  <a:lnTo>
                    <a:pt x="17481" y="504855"/>
                  </a:lnTo>
                  <a:lnTo>
                    <a:pt x="29136" y="462205"/>
                  </a:lnTo>
                  <a:lnTo>
                    <a:pt x="43704" y="420263"/>
                  </a:lnTo>
                  <a:lnTo>
                    <a:pt x="61186" y="379186"/>
                  </a:lnTo>
                  <a:lnTo>
                    <a:pt x="81582" y="339133"/>
                  </a:lnTo>
                  <a:lnTo>
                    <a:pt x="104891" y="300261"/>
                  </a:lnTo>
                  <a:lnTo>
                    <a:pt x="131114" y="262726"/>
                  </a:lnTo>
                  <a:lnTo>
                    <a:pt x="160251" y="226687"/>
                  </a:lnTo>
                  <a:lnTo>
                    <a:pt x="192301" y="192301"/>
                  </a:lnTo>
                  <a:close/>
                </a:path>
              </a:pathLst>
            </a:custGeom>
            <a:solidFill>
              <a:schemeClr val="tx2">
                <a:lumMod val="75000"/>
              </a:schemeClr>
            </a:solidFill>
            <a:ln w="25400">
              <a:solidFill>
                <a:srgbClr val="FFFFFF"/>
              </a:solidFill>
            </a:ln>
          </p:spPr>
          <p:txBody>
            <a:bodyPr wrap="square" lIns="0" tIns="0" rIns="0" bIns="0" rtlCol="0"/>
            <a:lstStyle/>
            <a:p>
              <a:endParaRPr sz="1400" dirty="0">
                <a:latin typeface="Kanit Medium" pitchFamily="2" charset="-34"/>
                <a:cs typeface="Kanit Medium" pitchFamily="2" charset="-34"/>
              </a:endParaRPr>
            </a:p>
          </p:txBody>
        </p:sp>
        <p:pic>
          <p:nvPicPr>
            <p:cNvPr id="40" name="object 37">
              <a:extLst>
                <a:ext uri="{FF2B5EF4-FFF2-40B4-BE49-F238E27FC236}">
                  <a16:creationId xmlns:a16="http://schemas.microsoft.com/office/drawing/2014/main" id="{46664526-0AF6-47A2-B493-07D133ED8ECC}"/>
                </a:ext>
              </a:extLst>
            </p:cNvPr>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028590" y="3572225"/>
              <a:ext cx="1227804" cy="1228174"/>
            </a:xfrm>
            <a:prstGeom prst="rect">
              <a:avLst/>
            </a:prstGeom>
          </p:spPr>
        </p:pic>
        <p:sp>
          <p:nvSpPr>
            <p:cNvPr id="38" name="Oval 37">
              <a:extLst>
                <a:ext uri="{FF2B5EF4-FFF2-40B4-BE49-F238E27FC236}">
                  <a16:creationId xmlns:a16="http://schemas.microsoft.com/office/drawing/2014/main" id="{273F9A4D-5B5A-4F8C-813E-FE99AD2419B7}"/>
                </a:ext>
              </a:extLst>
            </p:cNvPr>
            <p:cNvSpPr/>
            <p:nvPr/>
          </p:nvSpPr>
          <p:spPr>
            <a:xfrm>
              <a:off x="5147194" y="3729112"/>
              <a:ext cx="990600" cy="914400"/>
            </a:xfrm>
            <a:prstGeom prst="ellipse">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dirty="0">
                <a:solidFill>
                  <a:schemeClr val="tx1"/>
                </a:solidFill>
                <a:latin typeface="Kanit Medium" pitchFamily="2" charset="-34"/>
                <a:cs typeface="Kanit Medium" pitchFamily="2" charset="-34"/>
              </a:endParaRPr>
            </a:p>
          </p:txBody>
        </p:sp>
        <p:pic>
          <p:nvPicPr>
            <p:cNvPr id="43" name="Picture 42">
              <a:extLst>
                <a:ext uri="{FF2B5EF4-FFF2-40B4-BE49-F238E27FC236}">
                  <a16:creationId xmlns:a16="http://schemas.microsoft.com/office/drawing/2014/main" id="{457BFDC3-63FB-4389-B6A8-443608812A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45594" y="4105947"/>
              <a:ext cx="793797" cy="280882"/>
            </a:xfrm>
            <a:prstGeom prst="rect">
              <a:avLst/>
            </a:prstGeom>
          </p:spPr>
        </p:pic>
        <p:sp>
          <p:nvSpPr>
            <p:cNvPr id="45" name="TextBox 44">
              <a:extLst>
                <a:ext uri="{FF2B5EF4-FFF2-40B4-BE49-F238E27FC236}">
                  <a16:creationId xmlns:a16="http://schemas.microsoft.com/office/drawing/2014/main" id="{F9550EE1-F027-4E32-95B4-A1E8F2D29CCB}"/>
                </a:ext>
              </a:extLst>
            </p:cNvPr>
            <p:cNvSpPr txBox="1"/>
            <p:nvPr/>
          </p:nvSpPr>
          <p:spPr>
            <a:xfrm>
              <a:off x="5103651" y="3801567"/>
              <a:ext cx="1077685" cy="261610"/>
            </a:xfrm>
            <a:prstGeom prst="rect">
              <a:avLst/>
            </a:prstGeom>
            <a:noFill/>
          </p:spPr>
          <p:txBody>
            <a:bodyPr wrap="square">
              <a:spAutoFit/>
            </a:bodyPr>
            <a:lstStyle/>
            <a:p>
              <a:pPr algn="ctr"/>
              <a:r>
                <a:rPr lang="en-US" sz="1100" dirty="0">
                  <a:solidFill>
                    <a:srgbClr val="000000"/>
                  </a:solidFill>
                  <a:latin typeface="Kanit Medium" pitchFamily="2" charset="-34"/>
                  <a:cs typeface="Kanit Medium" pitchFamily="2" charset="-34"/>
                </a:rPr>
                <a:t>Toyota</a:t>
              </a:r>
              <a:endParaRPr lang="th-TH" sz="1100" dirty="0">
                <a:solidFill>
                  <a:schemeClr val="tx1"/>
                </a:solidFill>
                <a:latin typeface="Kanit Medium" pitchFamily="2" charset="-34"/>
                <a:cs typeface="Kanit Medium" pitchFamily="2" charset="-34"/>
              </a:endParaRPr>
            </a:p>
          </p:txBody>
        </p:sp>
      </p:grpSp>
      <p:sp>
        <p:nvSpPr>
          <p:cNvPr id="49" name="TextBox 48">
            <a:extLst>
              <a:ext uri="{FF2B5EF4-FFF2-40B4-BE49-F238E27FC236}">
                <a16:creationId xmlns:a16="http://schemas.microsoft.com/office/drawing/2014/main" id="{688BA970-7ED7-42D0-9989-E46257AA601D}"/>
              </a:ext>
            </a:extLst>
          </p:cNvPr>
          <p:cNvSpPr txBox="1"/>
          <p:nvPr/>
        </p:nvSpPr>
        <p:spPr>
          <a:xfrm>
            <a:off x="4848473" y="5015925"/>
            <a:ext cx="1692000" cy="276999"/>
          </a:xfrm>
          <a:prstGeom prst="rect">
            <a:avLst/>
          </a:prstGeom>
          <a:noFill/>
        </p:spPr>
        <p:txBody>
          <a:bodyPr wrap="square">
            <a:spAutoFit/>
          </a:bodyPr>
          <a:lstStyle/>
          <a:p>
            <a:pPr algn="ctr"/>
            <a:r>
              <a:rPr lang="en-US" sz="1200" u="sng" dirty="0">
                <a:solidFill>
                  <a:srgbClr val="000000"/>
                </a:solidFill>
                <a:latin typeface="Kanit Medium" pitchFamily="2" charset="-34"/>
                <a:cs typeface="Kanit Medium" pitchFamily="2" charset="-34"/>
              </a:rPr>
              <a:t>2012 - 1 Year</a:t>
            </a:r>
            <a:endParaRPr lang="th-TH" sz="1200" u="sng" dirty="0">
              <a:solidFill>
                <a:schemeClr val="tx1"/>
              </a:solidFill>
              <a:latin typeface="Kanit Medium" pitchFamily="2" charset="-34"/>
              <a:cs typeface="Kanit Medium" pitchFamily="2" charset="-34"/>
            </a:endParaRPr>
          </a:p>
        </p:txBody>
      </p:sp>
      <p:sp>
        <p:nvSpPr>
          <p:cNvPr id="50" name="object 39">
            <a:extLst>
              <a:ext uri="{FF2B5EF4-FFF2-40B4-BE49-F238E27FC236}">
                <a16:creationId xmlns:a16="http://schemas.microsoft.com/office/drawing/2014/main" id="{134EC989-9691-4F6F-84B8-5F35DB5D7B7A}"/>
              </a:ext>
            </a:extLst>
          </p:cNvPr>
          <p:cNvSpPr txBox="1"/>
          <p:nvPr/>
        </p:nvSpPr>
        <p:spPr>
          <a:xfrm>
            <a:off x="4618881" y="5303496"/>
            <a:ext cx="2152564" cy="1323439"/>
          </a:xfrm>
          <a:prstGeom prst="rect">
            <a:avLst/>
          </a:prstGeom>
        </p:spPr>
        <p:txBody>
          <a:bodyPr vert="horz" wrap="square" lIns="0" tIns="30480" rIns="0" bIns="0" rtlCol="0">
            <a:spAutoFit/>
          </a:bodyPr>
          <a:lstStyle/>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First</a:t>
            </a:r>
            <a:r>
              <a:rPr lang="en-US" sz="1200" spc="-50" dirty="0">
                <a:latin typeface="Kanit Medium" pitchFamily="2" charset="-34"/>
                <a:cs typeface="Kanit Medium" pitchFamily="2" charset="-34"/>
              </a:rPr>
              <a:t> </a:t>
            </a:r>
            <a:r>
              <a:rPr lang="en-US" sz="1200" spc="-20" dirty="0">
                <a:latin typeface="Kanit Medium" pitchFamily="2" charset="-34"/>
                <a:cs typeface="Kanit Medium" pitchFamily="2" charset="-34"/>
              </a:rPr>
              <a:t>meet </a:t>
            </a:r>
            <a:r>
              <a:rPr lang="en-US" sz="1200" spc="-10" dirty="0">
                <a:latin typeface="Kanit Medium" pitchFamily="2" charset="-34"/>
                <a:cs typeface="Kanit Medium" pitchFamily="2" charset="-34"/>
              </a:rPr>
              <a:t>Powerful function Excel/VBA</a:t>
            </a:r>
          </a:p>
          <a:p>
            <a:pPr marL="298450" marR="5080" indent="-285750">
              <a:buSzPct val="90909"/>
              <a:buFont typeface="Arial" panose="020B0604020202020204" pitchFamily="34" charset="0"/>
              <a:buChar char="•"/>
              <a:tabLst>
                <a:tab pos="69850" algn="l"/>
              </a:tabLst>
            </a:pPr>
            <a:r>
              <a:rPr lang="en-US" sz="1200" spc="-10" dirty="0">
                <a:latin typeface="Kanit Medium" pitchFamily="2" charset="-34"/>
                <a:cs typeface="Kanit Medium" pitchFamily="2" charset="-34"/>
              </a:rPr>
              <a:t>Lean/Short Time Working</a:t>
            </a:r>
          </a:p>
          <a:p>
            <a:pPr marL="298450" marR="5080" indent="-285750">
              <a:buSzPct val="90909"/>
              <a:buFont typeface="Arial" panose="020B0604020202020204" pitchFamily="34" charset="0"/>
              <a:buChar char="•"/>
              <a:tabLst>
                <a:tab pos="69850" algn="l"/>
              </a:tabLst>
            </a:pPr>
            <a:r>
              <a:rPr lang="en-US" sz="1200" spc="-10" dirty="0">
                <a:latin typeface="Kanit Medium" pitchFamily="2" charset="-34"/>
                <a:cs typeface="Kanit Medium" pitchFamily="2" charset="-34"/>
              </a:rPr>
              <a:t>MATLAB Simulink Test/Design Software Module (Adaptive Cruise Control)</a:t>
            </a:r>
          </a:p>
        </p:txBody>
      </p:sp>
      <p:sp>
        <p:nvSpPr>
          <p:cNvPr id="27" name="object 39">
            <a:extLst>
              <a:ext uri="{FF2B5EF4-FFF2-40B4-BE49-F238E27FC236}">
                <a16:creationId xmlns:a16="http://schemas.microsoft.com/office/drawing/2014/main" id="{C5CCD099-615D-48EA-814D-3CE82986CD1D}"/>
              </a:ext>
            </a:extLst>
          </p:cNvPr>
          <p:cNvSpPr txBox="1"/>
          <p:nvPr/>
        </p:nvSpPr>
        <p:spPr>
          <a:xfrm>
            <a:off x="2628814" y="5303496"/>
            <a:ext cx="1977560" cy="954107"/>
          </a:xfrm>
          <a:prstGeom prst="rect">
            <a:avLst/>
          </a:prstGeom>
        </p:spPr>
        <p:txBody>
          <a:bodyPr vert="horz" wrap="square" lIns="0" tIns="30480" rIns="0" bIns="0" rtlCol="0">
            <a:spAutoFit/>
          </a:bodyPr>
          <a:lstStyle/>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Embedded System / Micro Controller</a:t>
            </a:r>
          </a:p>
          <a:p>
            <a:pPr marL="298450" marR="5080" indent="-285750">
              <a:buSzPct val="90909"/>
              <a:buFont typeface="Arial" panose="020B0604020202020204" pitchFamily="34" charset="0"/>
              <a:buChar char="•"/>
              <a:tabLst>
                <a:tab pos="69850" algn="l"/>
              </a:tabLst>
            </a:pPr>
            <a:r>
              <a:rPr lang="en-US" sz="1200" spc="-10" dirty="0">
                <a:latin typeface="Kanit Medium" pitchFamily="2" charset="-34"/>
                <a:cs typeface="Kanit Medium" pitchFamily="2" charset="-34"/>
              </a:rPr>
              <a:t>Thesis : Power Electronics</a:t>
            </a:r>
          </a:p>
          <a:p>
            <a:pPr marL="298450" marR="5080" indent="-285750">
              <a:buSzPct val="90909"/>
              <a:buFont typeface="Arial" panose="020B0604020202020204" pitchFamily="34" charset="0"/>
              <a:buChar char="•"/>
              <a:tabLst>
                <a:tab pos="69850" algn="l"/>
              </a:tabLst>
            </a:pPr>
            <a:endParaRPr lang="en-US" sz="1200" spc="-10" dirty="0">
              <a:latin typeface="Kanit Medium" pitchFamily="2" charset="-34"/>
              <a:cs typeface="Kanit Medium" pitchFamily="2" charset="-34"/>
            </a:endParaRPr>
          </a:p>
        </p:txBody>
      </p:sp>
      <p:sp>
        <p:nvSpPr>
          <p:cNvPr id="74" name="TextBox 73">
            <a:extLst>
              <a:ext uri="{FF2B5EF4-FFF2-40B4-BE49-F238E27FC236}">
                <a16:creationId xmlns:a16="http://schemas.microsoft.com/office/drawing/2014/main" id="{E8C01DDD-7A7E-4BAF-B176-41A57104B970}"/>
              </a:ext>
            </a:extLst>
          </p:cNvPr>
          <p:cNvSpPr txBox="1"/>
          <p:nvPr/>
        </p:nvSpPr>
        <p:spPr>
          <a:xfrm>
            <a:off x="2729677" y="5015925"/>
            <a:ext cx="1692000" cy="276999"/>
          </a:xfrm>
          <a:prstGeom prst="rect">
            <a:avLst/>
          </a:prstGeom>
          <a:noFill/>
        </p:spPr>
        <p:txBody>
          <a:bodyPr wrap="square">
            <a:spAutoFit/>
          </a:bodyPr>
          <a:lstStyle/>
          <a:p>
            <a:pPr algn="ctr"/>
            <a:r>
              <a:rPr lang="en-US" sz="1200" u="sng" dirty="0">
                <a:solidFill>
                  <a:srgbClr val="000000"/>
                </a:solidFill>
                <a:latin typeface="Kanit Medium" pitchFamily="2" charset="-34"/>
                <a:cs typeface="Kanit Medium" pitchFamily="2" charset="-34"/>
              </a:rPr>
              <a:t>2010</a:t>
            </a:r>
            <a:endParaRPr lang="th-TH" sz="1200" u="sng" dirty="0">
              <a:solidFill>
                <a:schemeClr val="tx1"/>
              </a:solidFill>
              <a:latin typeface="Kanit Medium" pitchFamily="2" charset="-34"/>
              <a:cs typeface="Kanit Medium" pitchFamily="2" charset="-34"/>
            </a:endParaRPr>
          </a:p>
        </p:txBody>
      </p:sp>
      <p:sp>
        <p:nvSpPr>
          <p:cNvPr id="61" name="object 39">
            <a:extLst>
              <a:ext uri="{FF2B5EF4-FFF2-40B4-BE49-F238E27FC236}">
                <a16:creationId xmlns:a16="http://schemas.microsoft.com/office/drawing/2014/main" id="{27227F6B-7517-4199-B7A2-9F8E6ABF5E31}"/>
              </a:ext>
            </a:extLst>
          </p:cNvPr>
          <p:cNvSpPr txBox="1"/>
          <p:nvPr/>
        </p:nvSpPr>
        <p:spPr>
          <a:xfrm>
            <a:off x="6851432" y="5303496"/>
            <a:ext cx="1977560" cy="1323439"/>
          </a:xfrm>
          <a:prstGeom prst="rect">
            <a:avLst/>
          </a:prstGeom>
        </p:spPr>
        <p:txBody>
          <a:bodyPr vert="horz" wrap="square" lIns="0" tIns="30480" rIns="0" bIns="0" rtlCol="0">
            <a:spAutoFit/>
          </a:bodyPr>
          <a:lstStyle/>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Designed Power Monitoring Software/Tools work with </a:t>
            </a:r>
            <a:r>
              <a:rPr lang="en-US" sz="1200" dirty="0" err="1">
                <a:solidFill>
                  <a:srgbClr val="000000"/>
                </a:solidFill>
                <a:latin typeface="Kanit Medium" pitchFamily="2" charset="-34"/>
                <a:cs typeface="Kanit Medium" pitchFamily="2" charset="-34"/>
              </a:rPr>
              <a:t>Scneider</a:t>
            </a:r>
            <a:r>
              <a:rPr lang="en-US" sz="1200" dirty="0">
                <a:solidFill>
                  <a:srgbClr val="000000"/>
                </a:solidFill>
                <a:latin typeface="Kanit Medium" pitchFamily="2" charset="-34"/>
                <a:cs typeface="Kanit Medium" pitchFamily="2" charset="-34"/>
              </a:rPr>
              <a:t> Power Meter Products via Database (PM-700)</a:t>
            </a:r>
            <a:endParaRPr lang="en-US" sz="1200" spc="-10" dirty="0">
              <a:latin typeface="Kanit Medium" pitchFamily="2" charset="-34"/>
              <a:cs typeface="Kanit Medium" pitchFamily="2" charset="-34"/>
            </a:endParaRPr>
          </a:p>
          <a:p>
            <a:pPr marL="298450" marR="5080" indent="-285750">
              <a:buSzPct val="90909"/>
              <a:buFont typeface="Arial" panose="020B0604020202020204" pitchFamily="34" charset="0"/>
              <a:buChar char="•"/>
              <a:tabLst>
                <a:tab pos="69850" algn="l"/>
              </a:tabLst>
            </a:pPr>
            <a:endParaRPr lang="en-US" sz="1200" spc="-10" dirty="0">
              <a:latin typeface="Kanit Medium" pitchFamily="2" charset="-34"/>
              <a:cs typeface="Kanit Medium" pitchFamily="2" charset="-34"/>
            </a:endParaRPr>
          </a:p>
        </p:txBody>
      </p:sp>
      <p:grpSp>
        <p:nvGrpSpPr>
          <p:cNvPr id="14" name="Group 13">
            <a:extLst>
              <a:ext uri="{FF2B5EF4-FFF2-40B4-BE49-F238E27FC236}">
                <a16:creationId xmlns:a16="http://schemas.microsoft.com/office/drawing/2014/main" id="{CA0E11D5-7F20-4D59-AF5C-D430F6D20A3E}"/>
              </a:ext>
            </a:extLst>
          </p:cNvPr>
          <p:cNvGrpSpPr/>
          <p:nvPr/>
        </p:nvGrpSpPr>
        <p:grpSpPr>
          <a:xfrm>
            <a:off x="6982576" y="3528770"/>
            <a:ext cx="1588135" cy="1315085"/>
            <a:chOff x="6982576" y="3528770"/>
            <a:chExt cx="1588135" cy="1315085"/>
          </a:xfrm>
        </p:grpSpPr>
        <p:sp>
          <p:nvSpPr>
            <p:cNvPr id="55" name="object 36">
              <a:extLst>
                <a:ext uri="{FF2B5EF4-FFF2-40B4-BE49-F238E27FC236}">
                  <a16:creationId xmlns:a16="http://schemas.microsoft.com/office/drawing/2014/main" id="{F861A792-B0AE-4A91-A563-B79F87C7F156}"/>
                </a:ext>
              </a:extLst>
            </p:cNvPr>
            <p:cNvSpPr/>
            <p:nvPr/>
          </p:nvSpPr>
          <p:spPr>
            <a:xfrm>
              <a:off x="6982576" y="3528770"/>
              <a:ext cx="1588135" cy="1315085"/>
            </a:xfrm>
            <a:custGeom>
              <a:avLst/>
              <a:gdLst/>
              <a:ahLst/>
              <a:cxnLst/>
              <a:rect l="l" t="t" r="r" b="b"/>
              <a:pathLst>
                <a:path w="1588135" h="1315085">
                  <a:moveTo>
                    <a:pt x="192301" y="192301"/>
                  </a:moveTo>
                  <a:lnTo>
                    <a:pt x="226687" y="160251"/>
                  </a:lnTo>
                  <a:lnTo>
                    <a:pt x="262726" y="131114"/>
                  </a:lnTo>
                  <a:lnTo>
                    <a:pt x="300261" y="104891"/>
                  </a:lnTo>
                  <a:lnTo>
                    <a:pt x="339133" y="81582"/>
                  </a:lnTo>
                  <a:lnTo>
                    <a:pt x="379186" y="61186"/>
                  </a:lnTo>
                  <a:lnTo>
                    <a:pt x="420263" y="43704"/>
                  </a:lnTo>
                  <a:lnTo>
                    <a:pt x="462205" y="29136"/>
                  </a:lnTo>
                  <a:lnTo>
                    <a:pt x="504855" y="17481"/>
                  </a:lnTo>
                  <a:lnTo>
                    <a:pt x="548057" y="8740"/>
                  </a:lnTo>
                  <a:lnTo>
                    <a:pt x="591652" y="2913"/>
                  </a:lnTo>
                  <a:lnTo>
                    <a:pt x="635483" y="0"/>
                  </a:lnTo>
                  <a:lnTo>
                    <a:pt x="679393" y="0"/>
                  </a:lnTo>
                  <a:lnTo>
                    <a:pt x="723224" y="2913"/>
                  </a:lnTo>
                  <a:lnTo>
                    <a:pt x="766819" y="8740"/>
                  </a:lnTo>
                  <a:lnTo>
                    <a:pt x="810021" y="17481"/>
                  </a:lnTo>
                  <a:lnTo>
                    <a:pt x="852671" y="29136"/>
                  </a:lnTo>
                  <a:lnTo>
                    <a:pt x="894613" y="43704"/>
                  </a:lnTo>
                  <a:lnTo>
                    <a:pt x="935690" y="61186"/>
                  </a:lnTo>
                  <a:lnTo>
                    <a:pt x="975743" y="81582"/>
                  </a:lnTo>
                  <a:lnTo>
                    <a:pt x="1014615" y="104891"/>
                  </a:lnTo>
                  <a:lnTo>
                    <a:pt x="1052150" y="131114"/>
                  </a:lnTo>
                  <a:lnTo>
                    <a:pt x="1088188" y="160251"/>
                  </a:lnTo>
                  <a:lnTo>
                    <a:pt x="1122575" y="192301"/>
                  </a:lnTo>
                  <a:lnTo>
                    <a:pt x="1158354" y="228081"/>
                  </a:lnTo>
                  <a:lnTo>
                    <a:pt x="1194134" y="263861"/>
                  </a:lnTo>
                  <a:lnTo>
                    <a:pt x="1229914" y="299640"/>
                  </a:lnTo>
                  <a:lnTo>
                    <a:pt x="1265694" y="335420"/>
                  </a:lnTo>
                  <a:lnTo>
                    <a:pt x="1301473" y="371200"/>
                  </a:lnTo>
                  <a:lnTo>
                    <a:pt x="1337253" y="406980"/>
                  </a:lnTo>
                  <a:lnTo>
                    <a:pt x="1373033" y="442760"/>
                  </a:lnTo>
                  <a:lnTo>
                    <a:pt x="1408813" y="478539"/>
                  </a:lnTo>
                  <a:lnTo>
                    <a:pt x="1444592" y="514319"/>
                  </a:lnTo>
                  <a:lnTo>
                    <a:pt x="1480372" y="550099"/>
                  </a:lnTo>
                  <a:lnTo>
                    <a:pt x="1516152" y="585878"/>
                  </a:lnTo>
                  <a:lnTo>
                    <a:pt x="1551931" y="621658"/>
                  </a:lnTo>
                  <a:lnTo>
                    <a:pt x="1587711" y="657438"/>
                  </a:lnTo>
                  <a:lnTo>
                    <a:pt x="1551931" y="693218"/>
                  </a:lnTo>
                  <a:lnTo>
                    <a:pt x="1516152" y="728997"/>
                  </a:lnTo>
                  <a:lnTo>
                    <a:pt x="1480372" y="764777"/>
                  </a:lnTo>
                  <a:lnTo>
                    <a:pt x="1444592" y="800557"/>
                  </a:lnTo>
                  <a:lnTo>
                    <a:pt x="1408812" y="836337"/>
                  </a:lnTo>
                  <a:lnTo>
                    <a:pt x="1373033" y="872116"/>
                  </a:lnTo>
                  <a:lnTo>
                    <a:pt x="1337253" y="907896"/>
                  </a:lnTo>
                  <a:lnTo>
                    <a:pt x="1122575" y="1122574"/>
                  </a:lnTo>
                  <a:lnTo>
                    <a:pt x="1088188" y="1154625"/>
                  </a:lnTo>
                  <a:lnTo>
                    <a:pt x="1052150" y="1183761"/>
                  </a:lnTo>
                  <a:lnTo>
                    <a:pt x="1014615" y="1209984"/>
                  </a:lnTo>
                  <a:lnTo>
                    <a:pt x="975743" y="1233294"/>
                  </a:lnTo>
                  <a:lnTo>
                    <a:pt x="935689" y="1253689"/>
                  </a:lnTo>
                  <a:lnTo>
                    <a:pt x="894613" y="1271171"/>
                  </a:lnTo>
                  <a:lnTo>
                    <a:pt x="852671" y="1285740"/>
                  </a:lnTo>
                  <a:lnTo>
                    <a:pt x="810020" y="1297394"/>
                  </a:lnTo>
                  <a:lnTo>
                    <a:pt x="766819" y="1306135"/>
                  </a:lnTo>
                  <a:lnTo>
                    <a:pt x="723224" y="1311963"/>
                  </a:lnTo>
                  <a:lnTo>
                    <a:pt x="679393" y="1314876"/>
                  </a:lnTo>
                  <a:lnTo>
                    <a:pt x="635483" y="1314876"/>
                  </a:lnTo>
                  <a:lnTo>
                    <a:pt x="591652" y="1311963"/>
                  </a:lnTo>
                  <a:lnTo>
                    <a:pt x="548057" y="1306135"/>
                  </a:lnTo>
                  <a:lnTo>
                    <a:pt x="504855" y="1297394"/>
                  </a:lnTo>
                  <a:lnTo>
                    <a:pt x="462205" y="1285740"/>
                  </a:lnTo>
                  <a:lnTo>
                    <a:pt x="420263" y="1271171"/>
                  </a:lnTo>
                  <a:lnTo>
                    <a:pt x="379186" y="1253689"/>
                  </a:lnTo>
                  <a:lnTo>
                    <a:pt x="339133" y="1233294"/>
                  </a:lnTo>
                  <a:lnTo>
                    <a:pt x="300261" y="1209984"/>
                  </a:lnTo>
                  <a:lnTo>
                    <a:pt x="262726" y="1183761"/>
                  </a:lnTo>
                  <a:lnTo>
                    <a:pt x="226687" y="1154625"/>
                  </a:lnTo>
                  <a:lnTo>
                    <a:pt x="192301" y="1122574"/>
                  </a:lnTo>
                  <a:lnTo>
                    <a:pt x="160251" y="1088188"/>
                  </a:lnTo>
                  <a:lnTo>
                    <a:pt x="131114" y="1052149"/>
                  </a:lnTo>
                  <a:lnTo>
                    <a:pt x="104891" y="1014615"/>
                  </a:lnTo>
                  <a:lnTo>
                    <a:pt x="81582" y="975743"/>
                  </a:lnTo>
                  <a:lnTo>
                    <a:pt x="61186" y="935689"/>
                  </a:lnTo>
                  <a:lnTo>
                    <a:pt x="43704" y="894613"/>
                  </a:lnTo>
                  <a:lnTo>
                    <a:pt x="29136" y="852671"/>
                  </a:lnTo>
                  <a:lnTo>
                    <a:pt x="17481" y="810020"/>
                  </a:lnTo>
                  <a:lnTo>
                    <a:pt x="8741" y="766819"/>
                  </a:lnTo>
                  <a:lnTo>
                    <a:pt x="2913" y="723224"/>
                  </a:lnTo>
                  <a:lnTo>
                    <a:pt x="0" y="679393"/>
                  </a:lnTo>
                  <a:lnTo>
                    <a:pt x="0" y="635483"/>
                  </a:lnTo>
                  <a:lnTo>
                    <a:pt x="2913" y="591652"/>
                  </a:lnTo>
                  <a:lnTo>
                    <a:pt x="8740" y="548057"/>
                  </a:lnTo>
                  <a:lnTo>
                    <a:pt x="17481" y="504855"/>
                  </a:lnTo>
                  <a:lnTo>
                    <a:pt x="29136" y="462205"/>
                  </a:lnTo>
                  <a:lnTo>
                    <a:pt x="43704" y="420263"/>
                  </a:lnTo>
                  <a:lnTo>
                    <a:pt x="61186" y="379186"/>
                  </a:lnTo>
                  <a:lnTo>
                    <a:pt x="81582" y="339133"/>
                  </a:lnTo>
                  <a:lnTo>
                    <a:pt x="104891" y="300261"/>
                  </a:lnTo>
                  <a:lnTo>
                    <a:pt x="131114" y="262726"/>
                  </a:lnTo>
                  <a:lnTo>
                    <a:pt x="160251" y="226687"/>
                  </a:lnTo>
                  <a:lnTo>
                    <a:pt x="192301" y="192301"/>
                  </a:lnTo>
                  <a:close/>
                </a:path>
              </a:pathLst>
            </a:custGeom>
            <a:solidFill>
              <a:schemeClr val="tx2">
                <a:lumMod val="75000"/>
              </a:schemeClr>
            </a:solidFill>
            <a:ln w="25400">
              <a:solidFill>
                <a:srgbClr val="FFFFFF"/>
              </a:solidFill>
            </a:ln>
          </p:spPr>
          <p:txBody>
            <a:bodyPr wrap="square" lIns="0" tIns="0" rIns="0" bIns="0" rtlCol="0"/>
            <a:lstStyle/>
            <a:p>
              <a:endParaRPr sz="1400" dirty="0">
                <a:latin typeface="Kanit Medium" pitchFamily="2" charset="-34"/>
                <a:cs typeface="Kanit Medium" pitchFamily="2" charset="-34"/>
              </a:endParaRPr>
            </a:p>
          </p:txBody>
        </p:sp>
        <p:pic>
          <p:nvPicPr>
            <p:cNvPr id="56" name="object 37">
              <a:extLst>
                <a:ext uri="{FF2B5EF4-FFF2-40B4-BE49-F238E27FC236}">
                  <a16:creationId xmlns:a16="http://schemas.microsoft.com/office/drawing/2014/main" id="{0ABF6693-709E-44A8-9A61-2D23112FD2AA}"/>
                </a:ext>
              </a:extLst>
            </p:cNvPr>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026664" y="3572225"/>
              <a:ext cx="1227804" cy="1228174"/>
            </a:xfrm>
            <a:prstGeom prst="rect">
              <a:avLst/>
            </a:prstGeom>
          </p:spPr>
        </p:pic>
        <p:sp>
          <p:nvSpPr>
            <p:cNvPr id="57" name="Oval 56">
              <a:extLst>
                <a:ext uri="{FF2B5EF4-FFF2-40B4-BE49-F238E27FC236}">
                  <a16:creationId xmlns:a16="http://schemas.microsoft.com/office/drawing/2014/main" id="{5F711ADF-DB3B-4C8F-892E-445C3824B0BF}"/>
                </a:ext>
              </a:extLst>
            </p:cNvPr>
            <p:cNvSpPr/>
            <p:nvPr/>
          </p:nvSpPr>
          <p:spPr>
            <a:xfrm>
              <a:off x="7145268" y="3729112"/>
              <a:ext cx="990600" cy="914400"/>
            </a:xfrm>
            <a:prstGeom prst="ellipse">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dirty="0">
                <a:solidFill>
                  <a:schemeClr val="tx1"/>
                </a:solidFill>
                <a:latin typeface="Kanit Medium" pitchFamily="2" charset="-34"/>
                <a:cs typeface="Kanit Medium" pitchFamily="2" charset="-34"/>
              </a:endParaRPr>
            </a:p>
          </p:txBody>
        </p:sp>
        <p:sp>
          <p:nvSpPr>
            <p:cNvPr id="59" name="TextBox 58">
              <a:extLst>
                <a:ext uri="{FF2B5EF4-FFF2-40B4-BE49-F238E27FC236}">
                  <a16:creationId xmlns:a16="http://schemas.microsoft.com/office/drawing/2014/main" id="{C01E53EC-3D87-4993-BFA0-9137DC90358F}"/>
                </a:ext>
              </a:extLst>
            </p:cNvPr>
            <p:cNvSpPr txBox="1"/>
            <p:nvPr/>
          </p:nvSpPr>
          <p:spPr>
            <a:xfrm>
              <a:off x="7101725" y="3801567"/>
              <a:ext cx="1077685" cy="577081"/>
            </a:xfrm>
            <a:prstGeom prst="rect">
              <a:avLst/>
            </a:prstGeom>
            <a:noFill/>
          </p:spPr>
          <p:txBody>
            <a:bodyPr wrap="square">
              <a:spAutoFit/>
            </a:bodyPr>
            <a:lstStyle/>
            <a:p>
              <a:pPr algn="ctr"/>
              <a:r>
                <a:rPr lang="en-US" sz="1050" dirty="0" err="1">
                  <a:solidFill>
                    <a:srgbClr val="000000"/>
                  </a:solidFill>
                  <a:latin typeface="Kanit Medium" pitchFamily="2" charset="-34"/>
                  <a:cs typeface="Kanit Medium" pitchFamily="2" charset="-34"/>
                </a:rPr>
                <a:t>Scneider</a:t>
              </a:r>
              <a:r>
                <a:rPr lang="en-US" sz="1050" dirty="0">
                  <a:solidFill>
                    <a:srgbClr val="000000"/>
                  </a:solidFill>
                  <a:latin typeface="Kanit Medium" pitchFamily="2" charset="-34"/>
                  <a:cs typeface="Kanit Medium" pitchFamily="2" charset="-34"/>
                </a:rPr>
                <a:t> Electric Thailand </a:t>
              </a:r>
              <a:endParaRPr lang="th-TH" sz="1050" dirty="0">
                <a:solidFill>
                  <a:schemeClr val="tx1"/>
                </a:solidFill>
                <a:latin typeface="Kanit Medium" pitchFamily="2" charset="-34"/>
                <a:cs typeface="Kanit Medium" pitchFamily="2" charset="-34"/>
              </a:endParaRPr>
            </a:p>
          </p:txBody>
        </p:sp>
        <p:pic>
          <p:nvPicPr>
            <p:cNvPr id="62" name="Picture 7">
              <a:extLst>
                <a:ext uri="{FF2B5EF4-FFF2-40B4-BE49-F238E27FC236}">
                  <a16:creationId xmlns:a16="http://schemas.microsoft.com/office/drawing/2014/main" id="{8616F6EF-2010-46BC-B2AF-FC0D0176BB87}"/>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7207139" y="4370111"/>
              <a:ext cx="866854" cy="325297"/>
            </a:xfrm>
            <a:prstGeom prst="rect">
              <a:avLst/>
            </a:prstGeom>
          </p:spPr>
        </p:pic>
      </p:grpSp>
      <p:sp>
        <p:nvSpPr>
          <p:cNvPr id="75" name="TextBox 74">
            <a:extLst>
              <a:ext uri="{FF2B5EF4-FFF2-40B4-BE49-F238E27FC236}">
                <a16:creationId xmlns:a16="http://schemas.microsoft.com/office/drawing/2014/main" id="{9DA3DD5B-1151-492D-9634-F4B9FE39BDFE}"/>
              </a:ext>
            </a:extLst>
          </p:cNvPr>
          <p:cNvSpPr txBox="1"/>
          <p:nvPr/>
        </p:nvSpPr>
        <p:spPr>
          <a:xfrm>
            <a:off x="6878711" y="5015925"/>
            <a:ext cx="1692000" cy="276999"/>
          </a:xfrm>
          <a:prstGeom prst="rect">
            <a:avLst/>
          </a:prstGeom>
          <a:noFill/>
        </p:spPr>
        <p:txBody>
          <a:bodyPr wrap="square">
            <a:spAutoFit/>
          </a:bodyPr>
          <a:lstStyle/>
          <a:p>
            <a:pPr algn="ctr"/>
            <a:r>
              <a:rPr lang="en-US" sz="1200" u="sng" dirty="0">
                <a:solidFill>
                  <a:srgbClr val="000000"/>
                </a:solidFill>
                <a:latin typeface="Kanit Medium" pitchFamily="2" charset="-34"/>
                <a:cs typeface="Kanit Medium" pitchFamily="2" charset="-34"/>
              </a:rPr>
              <a:t>2013 - 3 Month</a:t>
            </a:r>
            <a:endParaRPr lang="th-TH" sz="1200" u="sng" dirty="0">
              <a:solidFill>
                <a:schemeClr val="tx1"/>
              </a:solidFill>
              <a:latin typeface="Kanit Medium" pitchFamily="2" charset="-34"/>
              <a:cs typeface="Kanit Medium" pitchFamily="2" charset="-34"/>
            </a:endParaRPr>
          </a:p>
        </p:txBody>
      </p:sp>
      <p:sp>
        <p:nvSpPr>
          <p:cNvPr id="69" name="object 39">
            <a:extLst>
              <a:ext uri="{FF2B5EF4-FFF2-40B4-BE49-F238E27FC236}">
                <a16:creationId xmlns:a16="http://schemas.microsoft.com/office/drawing/2014/main" id="{26A4C8DB-5C54-4525-B1FC-0330DFFCEF53}"/>
              </a:ext>
            </a:extLst>
          </p:cNvPr>
          <p:cNvSpPr txBox="1"/>
          <p:nvPr/>
        </p:nvSpPr>
        <p:spPr>
          <a:xfrm>
            <a:off x="9220553" y="5303496"/>
            <a:ext cx="1548000" cy="769441"/>
          </a:xfrm>
          <a:prstGeom prst="rect">
            <a:avLst/>
          </a:prstGeom>
        </p:spPr>
        <p:txBody>
          <a:bodyPr vert="horz" wrap="square" lIns="0" tIns="30480" rIns="0" bIns="0" rtlCol="0">
            <a:spAutoFit/>
          </a:bodyPr>
          <a:lstStyle/>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Designed and Feasibility Study Solar / FPV / RE Power Plants</a:t>
            </a:r>
          </a:p>
        </p:txBody>
      </p:sp>
      <p:grpSp>
        <p:nvGrpSpPr>
          <p:cNvPr id="15" name="Group 14">
            <a:extLst>
              <a:ext uri="{FF2B5EF4-FFF2-40B4-BE49-F238E27FC236}">
                <a16:creationId xmlns:a16="http://schemas.microsoft.com/office/drawing/2014/main" id="{FCAC3F8B-7783-45DF-B9BE-4DB734807EF2}"/>
              </a:ext>
            </a:extLst>
          </p:cNvPr>
          <p:cNvGrpSpPr/>
          <p:nvPr/>
        </p:nvGrpSpPr>
        <p:grpSpPr>
          <a:xfrm>
            <a:off x="12249107" y="3450568"/>
            <a:ext cx="1629031" cy="1348950"/>
            <a:chOff x="9922799" y="3413783"/>
            <a:chExt cx="1629031" cy="1348950"/>
          </a:xfrm>
        </p:grpSpPr>
        <p:sp>
          <p:nvSpPr>
            <p:cNvPr id="64" name="object 36">
              <a:extLst>
                <a:ext uri="{FF2B5EF4-FFF2-40B4-BE49-F238E27FC236}">
                  <a16:creationId xmlns:a16="http://schemas.microsoft.com/office/drawing/2014/main" id="{40DC6E3B-A443-4990-B169-73400393583D}"/>
                </a:ext>
              </a:extLst>
            </p:cNvPr>
            <p:cNvSpPr/>
            <p:nvPr/>
          </p:nvSpPr>
          <p:spPr>
            <a:xfrm>
              <a:off x="9922799" y="3413783"/>
              <a:ext cx="1629031" cy="1348950"/>
            </a:xfrm>
            <a:custGeom>
              <a:avLst/>
              <a:gdLst/>
              <a:ahLst/>
              <a:cxnLst/>
              <a:rect l="l" t="t" r="r" b="b"/>
              <a:pathLst>
                <a:path w="1588135" h="1315085">
                  <a:moveTo>
                    <a:pt x="192301" y="192301"/>
                  </a:moveTo>
                  <a:lnTo>
                    <a:pt x="226687" y="160251"/>
                  </a:lnTo>
                  <a:lnTo>
                    <a:pt x="262726" y="131114"/>
                  </a:lnTo>
                  <a:lnTo>
                    <a:pt x="300261" y="104891"/>
                  </a:lnTo>
                  <a:lnTo>
                    <a:pt x="339133" y="81582"/>
                  </a:lnTo>
                  <a:lnTo>
                    <a:pt x="379186" y="61186"/>
                  </a:lnTo>
                  <a:lnTo>
                    <a:pt x="420263" y="43704"/>
                  </a:lnTo>
                  <a:lnTo>
                    <a:pt x="462205" y="29136"/>
                  </a:lnTo>
                  <a:lnTo>
                    <a:pt x="504855" y="17481"/>
                  </a:lnTo>
                  <a:lnTo>
                    <a:pt x="548057" y="8740"/>
                  </a:lnTo>
                  <a:lnTo>
                    <a:pt x="591652" y="2913"/>
                  </a:lnTo>
                  <a:lnTo>
                    <a:pt x="635483" y="0"/>
                  </a:lnTo>
                  <a:lnTo>
                    <a:pt x="679393" y="0"/>
                  </a:lnTo>
                  <a:lnTo>
                    <a:pt x="723224" y="2913"/>
                  </a:lnTo>
                  <a:lnTo>
                    <a:pt x="766819" y="8740"/>
                  </a:lnTo>
                  <a:lnTo>
                    <a:pt x="810021" y="17481"/>
                  </a:lnTo>
                  <a:lnTo>
                    <a:pt x="852671" y="29136"/>
                  </a:lnTo>
                  <a:lnTo>
                    <a:pt x="894613" y="43704"/>
                  </a:lnTo>
                  <a:lnTo>
                    <a:pt x="935690" y="61186"/>
                  </a:lnTo>
                  <a:lnTo>
                    <a:pt x="975743" y="81582"/>
                  </a:lnTo>
                  <a:lnTo>
                    <a:pt x="1014615" y="104891"/>
                  </a:lnTo>
                  <a:lnTo>
                    <a:pt x="1052150" y="131114"/>
                  </a:lnTo>
                  <a:lnTo>
                    <a:pt x="1088188" y="160251"/>
                  </a:lnTo>
                  <a:lnTo>
                    <a:pt x="1122575" y="192301"/>
                  </a:lnTo>
                  <a:lnTo>
                    <a:pt x="1158354" y="228081"/>
                  </a:lnTo>
                  <a:lnTo>
                    <a:pt x="1194134" y="263861"/>
                  </a:lnTo>
                  <a:lnTo>
                    <a:pt x="1229914" y="299640"/>
                  </a:lnTo>
                  <a:lnTo>
                    <a:pt x="1265694" y="335420"/>
                  </a:lnTo>
                  <a:lnTo>
                    <a:pt x="1301473" y="371200"/>
                  </a:lnTo>
                  <a:lnTo>
                    <a:pt x="1337253" y="406980"/>
                  </a:lnTo>
                  <a:lnTo>
                    <a:pt x="1373033" y="442760"/>
                  </a:lnTo>
                  <a:lnTo>
                    <a:pt x="1408813" y="478539"/>
                  </a:lnTo>
                  <a:lnTo>
                    <a:pt x="1444592" y="514319"/>
                  </a:lnTo>
                  <a:lnTo>
                    <a:pt x="1480372" y="550099"/>
                  </a:lnTo>
                  <a:lnTo>
                    <a:pt x="1516152" y="585878"/>
                  </a:lnTo>
                  <a:lnTo>
                    <a:pt x="1551931" y="621658"/>
                  </a:lnTo>
                  <a:lnTo>
                    <a:pt x="1587711" y="657438"/>
                  </a:lnTo>
                  <a:lnTo>
                    <a:pt x="1551931" y="693218"/>
                  </a:lnTo>
                  <a:lnTo>
                    <a:pt x="1516152" y="728997"/>
                  </a:lnTo>
                  <a:lnTo>
                    <a:pt x="1480372" y="764777"/>
                  </a:lnTo>
                  <a:lnTo>
                    <a:pt x="1444592" y="800557"/>
                  </a:lnTo>
                  <a:lnTo>
                    <a:pt x="1408812" y="836337"/>
                  </a:lnTo>
                  <a:lnTo>
                    <a:pt x="1373033" y="872116"/>
                  </a:lnTo>
                  <a:lnTo>
                    <a:pt x="1337253" y="907896"/>
                  </a:lnTo>
                  <a:lnTo>
                    <a:pt x="1122575" y="1122574"/>
                  </a:lnTo>
                  <a:lnTo>
                    <a:pt x="1088188" y="1154625"/>
                  </a:lnTo>
                  <a:lnTo>
                    <a:pt x="1052150" y="1183761"/>
                  </a:lnTo>
                  <a:lnTo>
                    <a:pt x="1014615" y="1209984"/>
                  </a:lnTo>
                  <a:lnTo>
                    <a:pt x="975743" y="1233294"/>
                  </a:lnTo>
                  <a:lnTo>
                    <a:pt x="935689" y="1253689"/>
                  </a:lnTo>
                  <a:lnTo>
                    <a:pt x="894613" y="1271171"/>
                  </a:lnTo>
                  <a:lnTo>
                    <a:pt x="852671" y="1285740"/>
                  </a:lnTo>
                  <a:lnTo>
                    <a:pt x="810020" y="1297394"/>
                  </a:lnTo>
                  <a:lnTo>
                    <a:pt x="766819" y="1306135"/>
                  </a:lnTo>
                  <a:lnTo>
                    <a:pt x="723224" y="1311963"/>
                  </a:lnTo>
                  <a:lnTo>
                    <a:pt x="679393" y="1314876"/>
                  </a:lnTo>
                  <a:lnTo>
                    <a:pt x="635483" y="1314876"/>
                  </a:lnTo>
                  <a:lnTo>
                    <a:pt x="591652" y="1311963"/>
                  </a:lnTo>
                  <a:lnTo>
                    <a:pt x="548057" y="1306135"/>
                  </a:lnTo>
                  <a:lnTo>
                    <a:pt x="504855" y="1297394"/>
                  </a:lnTo>
                  <a:lnTo>
                    <a:pt x="462205" y="1285740"/>
                  </a:lnTo>
                  <a:lnTo>
                    <a:pt x="420263" y="1271171"/>
                  </a:lnTo>
                  <a:lnTo>
                    <a:pt x="379186" y="1253689"/>
                  </a:lnTo>
                  <a:lnTo>
                    <a:pt x="339133" y="1233294"/>
                  </a:lnTo>
                  <a:lnTo>
                    <a:pt x="300261" y="1209984"/>
                  </a:lnTo>
                  <a:lnTo>
                    <a:pt x="262726" y="1183761"/>
                  </a:lnTo>
                  <a:lnTo>
                    <a:pt x="226687" y="1154625"/>
                  </a:lnTo>
                  <a:lnTo>
                    <a:pt x="192301" y="1122574"/>
                  </a:lnTo>
                  <a:lnTo>
                    <a:pt x="160251" y="1088188"/>
                  </a:lnTo>
                  <a:lnTo>
                    <a:pt x="131114" y="1052149"/>
                  </a:lnTo>
                  <a:lnTo>
                    <a:pt x="104891" y="1014615"/>
                  </a:lnTo>
                  <a:lnTo>
                    <a:pt x="81582" y="975743"/>
                  </a:lnTo>
                  <a:lnTo>
                    <a:pt x="61186" y="935689"/>
                  </a:lnTo>
                  <a:lnTo>
                    <a:pt x="43704" y="894613"/>
                  </a:lnTo>
                  <a:lnTo>
                    <a:pt x="29136" y="852671"/>
                  </a:lnTo>
                  <a:lnTo>
                    <a:pt x="17481" y="810020"/>
                  </a:lnTo>
                  <a:lnTo>
                    <a:pt x="8741" y="766819"/>
                  </a:lnTo>
                  <a:lnTo>
                    <a:pt x="2913" y="723224"/>
                  </a:lnTo>
                  <a:lnTo>
                    <a:pt x="0" y="679393"/>
                  </a:lnTo>
                  <a:lnTo>
                    <a:pt x="0" y="635483"/>
                  </a:lnTo>
                  <a:lnTo>
                    <a:pt x="2913" y="591652"/>
                  </a:lnTo>
                  <a:lnTo>
                    <a:pt x="8740" y="548057"/>
                  </a:lnTo>
                  <a:lnTo>
                    <a:pt x="17481" y="504855"/>
                  </a:lnTo>
                  <a:lnTo>
                    <a:pt x="29136" y="462205"/>
                  </a:lnTo>
                  <a:lnTo>
                    <a:pt x="43704" y="420263"/>
                  </a:lnTo>
                  <a:lnTo>
                    <a:pt x="61186" y="379186"/>
                  </a:lnTo>
                  <a:lnTo>
                    <a:pt x="81582" y="339133"/>
                  </a:lnTo>
                  <a:lnTo>
                    <a:pt x="104891" y="300261"/>
                  </a:lnTo>
                  <a:lnTo>
                    <a:pt x="131114" y="262726"/>
                  </a:lnTo>
                  <a:lnTo>
                    <a:pt x="160251" y="226687"/>
                  </a:lnTo>
                  <a:lnTo>
                    <a:pt x="192301" y="192301"/>
                  </a:lnTo>
                  <a:close/>
                </a:path>
              </a:pathLst>
            </a:custGeom>
            <a:solidFill>
              <a:schemeClr val="accent6">
                <a:lumMod val="50000"/>
              </a:schemeClr>
            </a:solidFill>
            <a:ln w="25400">
              <a:solidFill>
                <a:srgbClr val="FFFFFF"/>
              </a:solidFill>
            </a:ln>
          </p:spPr>
          <p:txBody>
            <a:bodyPr wrap="square" lIns="0" tIns="0" rIns="0" bIns="0" rtlCol="0"/>
            <a:lstStyle/>
            <a:p>
              <a:endParaRPr sz="1400" dirty="0">
                <a:latin typeface="Kanit Medium" pitchFamily="2" charset="-34"/>
                <a:cs typeface="Kanit Medium" pitchFamily="2" charset="-34"/>
              </a:endParaRPr>
            </a:p>
          </p:txBody>
        </p:sp>
        <p:sp>
          <p:nvSpPr>
            <p:cNvPr id="71" name="Oval 70">
              <a:extLst>
                <a:ext uri="{FF2B5EF4-FFF2-40B4-BE49-F238E27FC236}">
                  <a16:creationId xmlns:a16="http://schemas.microsoft.com/office/drawing/2014/main" id="{D0358414-9689-4916-8A7B-15DB6A57ABE7}"/>
                </a:ext>
              </a:extLst>
            </p:cNvPr>
            <p:cNvSpPr/>
            <p:nvPr/>
          </p:nvSpPr>
          <p:spPr>
            <a:xfrm>
              <a:off x="10010435" y="3519762"/>
              <a:ext cx="1208632" cy="11156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dirty="0">
                <a:solidFill>
                  <a:schemeClr val="tx1"/>
                </a:solidFill>
                <a:latin typeface="Kanit Medium" pitchFamily="2" charset="-34"/>
                <a:cs typeface="Kanit Medium" pitchFamily="2" charset="-34"/>
              </a:endParaRPr>
            </a:p>
          </p:txBody>
        </p:sp>
        <p:sp>
          <p:nvSpPr>
            <p:cNvPr id="66" name="Oval 65">
              <a:extLst>
                <a:ext uri="{FF2B5EF4-FFF2-40B4-BE49-F238E27FC236}">
                  <a16:creationId xmlns:a16="http://schemas.microsoft.com/office/drawing/2014/main" id="{A7433E75-0CAA-4074-97D8-B84506C96DCB}"/>
                </a:ext>
              </a:extLst>
            </p:cNvPr>
            <p:cNvSpPr/>
            <p:nvPr/>
          </p:nvSpPr>
          <p:spPr>
            <a:xfrm>
              <a:off x="10108409" y="3621801"/>
              <a:ext cx="991838" cy="91554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dirty="0">
                <a:solidFill>
                  <a:schemeClr val="tx1"/>
                </a:solidFill>
                <a:latin typeface="Kanit Medium" pitchFamily="2" charset="-34"/>
                <a:cs typeface="Kanit Medium" pitchFamily="2" charset="-34"/>
              </a:endParaRPr>
            </a:p>
          </p:txBody>
        </p:sp>
        <p:sp>
          <p:nvSpPr>
            <p:cNvPr id="67" name="TextBox 66">
              <a:extLst>
                <a:ext uri="{FF2B5EF4-FFF2-40B4-BE49-F238E27FC236}">
                  <a16:creationId xmlns:a16="http://schemas.microsoft.com/office/drawing/2014/main" id="{0914B7E6-F5B2-449C-B5D1-A585F310153A}"/>
                </a:ext>
              </a:extLst>
            </p:cNvPr>
            <p:cNvSpPr txBox="1"/>
            <p:nvPr/>
          </p:nvSpPr>
          <p:spPr>
            <a:xfrm>
              <a:off x="10075155" y="3803802"/>
              <a:ext cx="1079032" cy="261610"/>
            </a:xfrm>
            <a:prstGeom prst="rect">
              <a:avLst/>
            </a:prstGeom>
            <a:noFill/>
          </p:spPr>
          <p:txBody>
            <a:bodyPr wrap="square">
              <a:spAutoFit/>
            </a:bodyPr>
            <a:lstStyle/>
            <a:p>
              <a:pPr algn="ctr"/>
              <a:r>
                <a:rPr lang="en-US" sz="1050" dirty="0">
                  <a:solidFill>
                    <a:srgbClr val="000000"/>
                  </a:solidFill>
                  <a:latin typeface="Kanit Medium" pitchFamily="2" charset="-34"/>
                  <a:cs typeface="Kanit Medium" pitchFamily="2" charset="-34"/>
                </a:rPr>
                <a:t>EGAT</a:t>
              </a:r>
              <a:endParaRPr lang="th-TH" sz="1050" dirty="0">
                <a:solidFill>
                  <a:schemeClr val="tx1"/>
                </a:solidFill>
                <a:latin typeface="Kanit Medium" pitchFamily="2" charset="-34"/>
                <a:cs typeface="Kanit Medium" pitchFamily="2" charset="-34"/>
              </a:endParaRPr>
            </a:p>
          </p:txBody>
        </p:sp>
        <p:pic>
          <p:nvPicPr>
            <p:cNvPr id="72" name="Picture 8">
              <a:extLst>
                <a:ext uri="{FF2B5EF4-FFF2-40B4-BE49-F238E27FC236}">
                  <a16:creationId xmlns:a16="http://schemas.microsoft.com/office/drawing/2014/main" id="{05BA83DE-A9A4-4F81-8F23-6E74ACD009B2}"/>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0140530" y="4080543"/>
              <a:ext cx="915317" cy="328121"/>
            </a:xfrm>
            <a:prstGeom prst="rect">
              <a:avLst/>
            </a:prstGeom>
          </p:spPr>
        </p:pic>
      </p:grpSp>
      <p:sp>
        <p:nvSpPr>
          <p:cNvPr id="76" name="TextBox 75">
            <a:extLst>
              <a:ext uri="{FF2B5EF4-FFF2-40B4-BE49-F238E27FC236}">
                <a16:creationId xmlns:a16="http://schemas.microsoft.com/office/drawing/2014/main" id="{61E8019E-E9D4-4C3A-AF67-C51CAAA2967C}"/>
              </a:ext>
            </a:extLst>
          </p:cNvPr>
          <p:cNvSpPr txBox="1"/>
          <p:nvPr/>
        </p:nvSpPr>
        <p:spPr>
          <a:xfrm>
            <a:off x="9235176" y="5015925"/>
            <a:ext cx="1692000" cy="276999"/>
          </a:xfrm>
          <a:prstGeom prst="rect">
            <a:avLst/>
          </a:prstGeom>
          <a:noFill/>
        </p:spPr>
        <p:txBody>
          <a:bodyPr wrap="square">
            <a:spAutoFit/>
          </a:bodyPr>
          <a:lstStyle/>
          <a:p>
            <a:pPr algn="ctr"/>
            <a:r>
              <a:rPr lang="en-US" sz="1200" u="sng" dirty="0">
                <a:solidFill>
                  <a:srgbClr val="000000"/>
                </a:solidFill>
                <a:latin typeface="Kanit Medium" pitchFamily="2" charset="-34"/>
                <a:cs typeface="Kanit Medium" pitchFamily="2" charset="-34"/>
              </a:rPr>
              <a:t>2013 -2015</a:t>
            </a:r>
            <a:endParaRPr lang="th-TH" sz="1200" u="sng" dirty="0">
              <a:solidFill>
                <a:schemeClr val="tx1"/>
              </a:solidFill>
              <a:latin typeface="Kanit Medium" pitchFamily="2" charset="-34"/>
              <a:cs typeface="Kanit Medium" pitchFamily="2" charset="-34"/>
            </a:endParaRPr>
          </a:p>
        </p:txBody>
      </p:sp>
      <p:sp>
        <p:nvSpPr>
          <p:cNvPr id="77" name="object 52">
            <a:extLst>
              <a:ext uri="{FF2B5EF4-FFF2-40B4-BE49-F238E27FC236}">
                <a16:creationId xmlns:a16="http://schemas.microsoft.com/office/drawing/2014/main" id="{AA95E85E-1414-4BCD-9D51-15C5E771AD61}"/>
              </a:ext>
            </a:extLst>
          </p:cNvPr>
          <p:cNvSpPr txBox="1"/>
          <p:nvPr/>
        </p:nvSpPr>
        <p:spPr>
          <a:xfrm>
            <a:off x="11761607" y="2601332"/>
            <a:ext cx="2667000" cy="518091"/>
          </a:xfrm>
          <a:prstGeom prst="rect">
            <a:avLst/>
          </a:prstGeom>
        </p:spPr>
        <p:txBody>
          <a:bodyPr vert="horz" wrap="square" lIns="0" tIns="12700" rIns="0" bIns="0" rtlCol="0">
            <a:spAutoFit/>
          </a:bodyPr>
          <a:lstStyle/>
          <a:p>
            <a:pPr algn="ctr">
              <a:lnSpc>
                <a:spcPct val="100000"/>
              </a:lnSpc>
              <a:spcBef>
                <a:spcPts val="100"/>
              </a:spcBef>
            </a:pPr>
            <a:r>
              <a:rPr lang="en-US" sz="1600" dirty="0">
                <a:latin typeface="Kanit Medium" pitchFamily="2" charset="-34"/>
                <a:cs typeface="Kanit Medium" pitchFamily="2" charset="-34"/>
              </a:rPr>
              <a:t>Work</a:t>
            </a:r>
          </a:p>
          <a:p>
            <a:pPr algn="ctr">
              <a:spcBef>
                <a:spcPts val="100"/>
              </a:spcBef>
            </a:pPr>
            <a:r>
              <a:rPr lang="en-US" sz="1600" dirty="0">
                <a:latin typeface="Kanit Medium" pitchFamily="2" charset="-34"/>
                <a:cs typeface="Kanit Medium" pitchFamily="2" charset="-34"/>
              </a:rPr>
              <a:t>EGAT</a:t>
            </a:r>
          </a:p>
        </p:txBody>
      </p:sp>
      <p:cxnSp>
        <p:nvCxnSpPr>
          <p:cNvPr id="78" name="Straight Arrow Connector 77">
            <a:extLst>
              <a:ext uri="{FF2B5EF4-FFF2-40B4-BE49-F238E27FC236}">
                <a16:creationId xmlns:a16="http://schemas.microsoft.com/office/drawing/2014/main" id="{0F8D09FE-44E5-4A9F-A16E-F2414D0011A6}"/>
              </a:ext>
            </a:extLst>
          </p:cNvPr>
          <p:cNvCxnSpPr>
            <a:cxnSpLocks/>
          </p:cNvCxnSpPr>
          <p:nvPr/>
        </p:nvCxnSpPr>
        <p:spPr>
          <a:xfrm>
            <a:off x="9234070" y="3251598"/>
            <a:ext cx="7740000" cy="0"/>
          </a:xfrm>
          <a:prstGeom prst="straightConnector1">
            <a:avLst/>
          </a:prstGeom>
          <a:ln w="381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object 39">
            <a:extLst>
              <a:ext uri="{FF2B5EF4-FFF2-40B4-BE49-F238E27FC236}">
                <a16:creationId xmlns:a16="http://schemas.microsoft.com/office/drawing/2014/main" id="{EC64E72A-A16C-48CD-AB1E-0CDE227CD282}"/>
              </a:ext>
            </a:extLst>
          </p:cNvPr>
          <p:cNvSpPr txBox="1"/>
          <p:nvPr/>
        </p:nvSpPr>
        <p:spPr>
          <a:xfrm>
            <a:off x="10635394" y="8350131"/>
            <a:ext cx="2822291" cy="769441"/>
          </a:xfrm>
          <a:prstGeom prst="rect">
            <a:avLst/>
          </a:prstGeom>
        </p:spPr>
        <p:txBody>
          <a:bodyPr vert="horz" wrap="square" lIns="0" tIns="30480" rIns="0" bIns="0" rtlCol="0">
            <a:spAutoFit/>
          </a:bodyPr>
          <a:lstStyle/>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Thesis :  Development of a Dual Axis Sun Tracking System with Astronomical Equation Program on Arduino Via GPS Module</a:t>
            </a:r>
            <a:endParaRPr lang="en-US" sz="1200" spc="-10" dirty="0">
              <a:latin typeface="Kanit Medium" pitchFamily="2" charset="-34"/>
              <a:cs typeface="Kanit Medium" pitchFamily="2" charset="-34"/>
            </a:endParaRPr>
          </a:p>
        </p:txBody>
      </p:sp>
      <p:sp>
        <p:nvSpPr>
          <p:cNvPr id="98" name="TextBox 97">
            <a:extLst>
              <a:ext uri="{FF2B5EF4-FFF2-40B4-BE49-F238E27FC236}">
                <a16:creationId xmlns:a16="http://schemas.microsoft.com/office/drawing/2014/main" id="{A76284F2-D512-43EA-ADF7-8F636F72E458}"/>
              </a:ext>
            </a:extLst>
          </p:cNvPr>
          <p:cNvSpPr txBox="1"/>
          <p:nvPr/>
        </p:nvSpPr>
        <p:spPr>
          <a:xfrm>
            <a:off x="11164752" y="8005346"/>
            <a:ext cx="1692000" cy="307777"/>
          </a:xfrm>
          <a:prstGeom prst="rect">
            <a:avLst/>
          </a:prstGeom>
          <a:noFill/>
        </p:spPr>
        <p:txBody>
          <a:bodyPr wrap="square">
            <a:spAutoFit/>
          </a:bodyPr>
          <a:lstStyle/>
          <a:p>
            <a:pPr algn="ctr"/>
            <a:r>
              <a:rPr lang="en-US" sz="1400" u="sng" dirty="0">
                <a:solidFill>
                  <a:schemeClr val="tx1"/>
                </a:solidFill>
                <a:latin typeface="Kanit Medium" pitchFamily="2" charset="-34"/>
                <a:cs typeface="Kanit Medium" pitchFamily="2" charset="-34"/>
              </a:rPr>
              <a:t>2015</a:t>
            </a:r>
            <a:endParaRPr lang="th-TH" sz="1400" u="sng" dirty="0">
              <a:solidFill>
                <a:schemeClr val="tx1"/>
              </a:solidFill>
              <a:latin typeface="Kanit Medium" pitchFamily="2" charset="-34"/>
              <a:cs typeface="Kanit Medium" pitchFamily="2" charset="-34"/>
            </a:endParaRPr>
          </a:p>
        </p:txBody>
      </p:sp>
      <p:sp>
        <p:nvSpPr>
          <p:cNvPr id="96" name="object 39">
            <a:extLst>
              <a:ext uri="{FF2B5EF4-FFF2-40B4-BE49-F238E27FC236}">
                <a16:creationId xmlns:a16="http://schemas.microsoft.com/office/drawing/2014/main" id="{9B35DD07-FAD1-46DC-A373-AEB120724721}"/>
              </a:ext>
            </a:extLst>
          </p:cNvPr>
          <p:cNvSpPr txBox="1"/>
          <p:nvPr/>
        </p:nvSpPr>
        <p:spPr>
          <a:xfrm>
            <a:off x="10816588" y="5303496"/>
            <a:ext cx="2865039" cy="1138773"/>
          </a:xfrm>
          <a:prstGeom prst="rect">
            <a:avLst/>
          </a:prstGeom>
        </p:spPr>
        <p:txBody>
          <a:bodyPr vert="horz" wrap="square" lIns="0" tIns="30480" rIns="0" bIns="0" rtlCol="0">
            <a:spAutoFit/>
          </a:bodyPr>
          <a:lstStyle/>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Planning Power Plant Projects</a:t>
            </a:r>
          </a:p>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RE in PDP2018, PDP2022</a:t>
            </a:r>
          </a:p>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Interest : Excel, Data Analytics , Data Analysis and Visualization</a:t>
            </a:r>
          </a:p>
          <a:p>
            <a:pPr marL="298450" marR="5080" indent="-285750">
              <a:buSzPct val="90909"/>
              <a:buFont typeface="Arial" panose="020B0604020202020204" pitchFamily="34" charset="0"/>
              <a:buChar char="•"/>
              <a:tabLst>
                <a:tab pos="69850" algn="l"/>
              </a:tabLst>
            </a:pPr>
            <a:r>
              <a:rPr lang="en-US" sz="1200" dirty="0" err="1">
                <a:latin typeface="Kanit Medium" pitchFamily="2" charset="-34"/>
                <a:cs typeface="Kanit Medium" pitchFamily="2" charset="-34"/>
              </a:rPr>
              <a:t>ASP.Net</a:t>
            </a:r>
            <a:r>
              <a:rPr lang="en-US" sz="1200" dirty="0">
                <a:latin typeface="Kanit Medium" pitchFamily="2" charset="-34"/>
                <a:cs typeface="Kanit Medium" pitchFamily="2" charset="-34"/>
              </a:rPr>
              <a:t> Web App Develop</a:t>
            </a:r>
          </a:p>
          <a:p>
            <a:pPr marL="298450" marR="5080" indent="-285750">
              <a:buSzPct val="90909"/>
              <a:buFont typeface="Arial" panose="020B0604020202020204" pitchFamily="34" charset="0"/>
              <a:buChar char="•"/>
              <a:tabLst>
                <a:tab pos="69850" algn="l"/>
              </a:tabLst>
            </a:pPr>
            <a:endParaRPr lang="en-US" sz="1200" spc="-10" dirty="0">
              <a:latin typeface="Kanit Medium" pitchFamily="2" charset="-34"/>
              <a:cs typeface="Kanit Medium" pitchFamily="2" charset="-34"/>
            </a:endParaRPr>
          </a:p>
        </p:txBody>
      </p:sp>
      <p:sp>
        <p:nvSpPr>
          <p:cNvPr id="104" name="TextBox 103">
            <a:extLst>
              <a:ext uri="{FF2B5EF4-FFF2-40B4-BE49-F238E27FC236}">
                <a16:creationId xmlns:a16="http://schemas.microsoft.com/office/drawing/2014/main" id="{EA7FEF6D-B48D-4946-B463-E505D71C2992}"/>
              </a:ext>
            </a:extLst>
          </p:cNvPr>
          <p:cNvSpPr txBox="1"/>
          <p:nvPr/>
        </p:nvSpPr>
        <p:spPr>
          <a:xfrm>
            <a:off x="11403107" y="5015925"/>
            <a:ext cx="1692000" cy="276999"/>
          </a:xfrm>
          <a:prstGeom prst="rect">
            <a:avLst/>
          </a:prstGeom>
          <a:noFill/>
        </p:spPr>
        <p:txBody>
          <a:bodyPr wrap="square">
            <a:spAutoFit/>
          </a:bodyPr>
          <a:lstStyle/>
          <a:p>
            <a:pPr algn="ctr"/>
            <a:r>
              <a:rPr lang="en-US" sz="1200" u="sng" dirty="0">
                <a:solidFill>
                  <a:srgbClr val="000000"/>
                </a:solidFill>
                <a:latin typeface="Kanit Medium" pitchFamily="2" charset="-34"/>
                <a:cs typeface="Kanit Medium" pitchFamily="2" charset="-34"/>
              </a:rPr>
              <a:t>2014 - 2021</a:t>
            </a:r>
            <a:endParaRPr lang="th-TH" sz="1200" u="sng" dirty="0">
              <a:solidFill>
                <a:schemeClr val="tx1"/>
              </a:solidFill>
              <a:latin typeface="Kanit Medium" pitchFamily="2" charset="-34"/>
              <a:cs typeface="Kanit Medium" pitchFamily="2" charset="-34"/>
            </a:endParaRPr>
          </a:p>
        </p:txBody>
      </p:sp>
      <p:grpSp>
        <p:nvGrpSpPr>
          <p:cNvPr id="16" name="Group 15">
            <a:extLst>
              <a:ext uri="{FF2B5EF4-FFF2-40B4-BE49-F238E27FC236}">
                <a16:creationId xmlns:a16="http://schemas.microsoft.com/office/drawing/2014/main" id="{E18429F2-934C-4B63-BBC1-F522BFCB16E7}"/>
              </a:ext>
            </a:extLst>
          </p:cNvPr>
          <p:cNvGrpSpPr/>
          <p:nvPr/>
        </p:nvGrpSpPr>
        <p:grpSpPr>
          <a:xfrm>
            <a:off x="14196098" y="6584013"/>
            <a:ext cx="1629031" cy="1348950"/>
            <a:chOff x="15543178" y="3528770"/>
            <a:chExt cx="1629031" cy="1348950"/>
          </a:xfrm>
        </p:grpSpPr>
        <p:sp>
          <p:nvSpPr>
            <p:cNvPr id="110" name="object 36">
              <a:extLst>
                <a:ext uri="{FF2B5EF4-FFF2-40B4-BE49-F238E27FC236}">
                  <a16:creationId xmlns:a16="http://schemas.microsoft.com/office/drawing/2014/main" id="{ADA684E3-C21F-4E3C-8C7E-BEE006B18ABB}"/>
                </a:ext>
              </a:extLst>
            </p:cNvPr>
            <p:cNvSpPr/>
            <p:nvPr/>
          </p:nvSpPr>
          <p:spPr>
            <a:xfrm>
              <a:off x="15543178" y="3528770"/>
              <a:ext cx="1629031" cy="1348950"/>
            </a:xfrm>
            <a:custGeom>
              <a:avLst/>
              <a:gdLst/>
              <a:ahLst/>
              <a:cxnLst/>
              <a:rect l="l" t="t" r="r" b="b"/>
              <a:pathLst>
                <a:path w="1588135" h="1315085">
                  <a:moveTo>
                    <a:pt x="192301" y="192301"/>
                  </a:moveTo>
                  <a:lnTo>
                    <a:pt x="226687" y="160251"/>
                  </a:lnTo>
                  <a:lnTo>
                    <a:pt x="262726" y="131114"/>
                  </a:lnTo>
                  <a:lnTo>
                    <a:pt x="300261" y="104891"/>
                  </a:lnTo>
                  <a:lnTo>
                    <a:pt x="339133" y="81582"/>
                  </a:lnTo>
                  <a:lnTo>
                    <a:pt x="379186" y="61186"/>
                  </a:lnTo>
                  <a:lnTo>
                    <a:pt x="420263" y="43704"/>
                  </a:lnTo>
                  <a:lnTo>
                    <a:pt x="462205" y="29136"/>
                  </a:lnTo>
                  <a:lnTo>
                    <a:pt x="504855" y="17481"/>
                  </a:lnTo>
                  <a:lnTo>
                    <a:pt x="548057" y="8740"/>
                  </a:lnTo>
                  <a:lnTo>
                    <a:pt x="591652" y="2913"/>
                  </a:lnTo>
                  <a:lnTo>
                    <a:pt x="635483" y="0"/>
                  </a:lnTo>
                  <a:lnTo>
                    <a:pt x="679393" y="0"/>
                  </a:lnTo>
                  <a:lnTo>
                    <a:pt x="723224" y="2913"/>
                  </a:lnTo>
                  <a:lnTo>
                    <a:pt x="766819" y="8740"/>
                  </a:lnTo>
                  <a:lnTo>
                    <a:pt x="810021" y="17481"/>
                  </a:lnTo>
                  <a:lnTo>
                    <a:pt x="852671" y="29136"/>
                  </a:lnTo>
                  <a:lnTo>
                    <a:pt x="894613" y="43704"/>
                  </a:lnTo>
                  <a:lnTo>
                    <a:pt x="935690" y="61186"/>
                  </a:lnTo>
                  <a:lnTo>
                    <a:pt x="975743" y="81582"/>
                  </a:lnTo>
                  <a:lnTo>
                    <a:pt x="1014615" y="104891"/>
                  </a:lnTo>
                  <a:lnTo>
                    <a:pt x="1052150" y="131114"/>
                  </a:lnTo>
                  <a:lnTo>
                    <a:pt x="1088188" y="160251"/>
                  </a:lnTo>
                  <a:lnTo>
                    <a:pt x="1122575" y="192301"/>
                  </a:lnTo>
                  <a:lnTo>
                    <a:pt x="1158354" y="228081"/>
                  </a:lnTo>
                  <a:lnTo>
                    <a:pt x="1194134" y="263861"/>
                  </a:lnTo>
                  <a:lnTo>
                    <a:pt x="1229914" y="299640"/>
                  </a:lnTo>
                  <a:lnTo>
                    <a:pt x="1265694" y="335420"/>
                  </a:lnTo>
                  <a:lnTo>
                    <a:pt x="1301473" y="371200"/>
                  </a:lnTo>
                  <a:lnTo>
                    <a:pt x="1337253" y="406980"/>
                  </a:lnTo>
                  <a:lnTo>
                    <a:pt x="1373033" y="442760"/>
                  </a:lnTo>
                  <a:lnTo>
                    <a:pt x="1408813" y="478539"/>
                  </a:lnTo>
                  <a:lnTo>
                    <a:pt x="1444592" y="514319"/>
                  </a:lnTo>
                  <a:lnTo>
                    <a:pt x="1480372" y="550099"/>
                  </a:lnTo>
                  <a:lnTo>
                    <a:pt x="1516152" y="585878"/>
                  </a:lnTo>
                  <a:lnTo>
                    <a:pt x="1551931" y="621658"/>
                  </a:lnTo>
                  <a:lnTo>
                    <a:pt x="1587711" y="657438"/>
                  </a:lnTo>
                  <a:lnTo>
                    <a:pt x="1551931" y="693218"/>
                  </a:lnTo>
                  <a:lnTo>
                    <a:pt x="1516152" y="728997"/>
                  </a:lnTo>
                  <a:lnTo>
                    <a:pt x="1480372" y="764777"/>
                  </a:lnTo>
                  <a:lnTo>
                    <a:pt x="1444592" y="800557"/>
                  </a:lnTo>
                  <a:lnTo>
                    <a:pt x="1408812" y="836337"/>
                  </a:lnTo>
                  <a:lnTo>
                    <a:pt x="1373033" y="872116"/>
                  </a:lnTo>
                  <a:lnTo>
                    <a:pt x="1337253" y="907896"/>
                  </a:lnTo>
                  <a:lnTo>
                    <a:pt x="1122575" y="1122574"/>
                  </a:lnTo>
                  <a:lnTo>
                    <a:pt x="1088188" y="1154625"/>
                  </a:lnTo>
                  <a:lnTo>
                    <a:pt x="1052150" y="1183761"/>
                  </a:lnTo>
                  <a:lnTo>
                    <a:pt x="1014615" y="1209984"/>
                  </a:lnTo>
                  <a:lnTo>
                    <a:pt x="975743" y="1233294"/>
                  </a:lnTo>
                  <a:lnTo>
                    <a:pt x="935689" y="1253689"/>
                  </a:lnTo>
                  <a:lnTo>
                    <a:pt x="894613" y="1271171"/>
                  </a:lnTo>
                  <a:lnTo>
                    <a:pt x="852671" y="1285740"/>
                  </a:lnTo>
                  <a:lnTo>
                    <a:pt x="810020" y="1297394"/>
                  </a:lnTo>
                  <a:lnTo>
                    <a:pt x="766819" y="1306135"/>
                  </a:lnTo>
                  <a:lnTo>
                    <a:pt x="723224" y="1311963"/>
                  </a:lnTo>
                  <a:lnTo>
                    <a:pt x="679393" y="1314876"/>
                  </a:lnTo>
                  <a:lnTo>
                    <a:pt x="635483" y="1314876"/>
                  </a:lnTo>
                  <a:lnTo>
                    <a:pt x="591652" y="1311963"/>
                  </a:lnTo>
                  <a:lnTo>
                    <a:pt x="548057" y="1306135"/>
                  </a:lnTo>
                  <a:lnTo>
                    <a:pt x="504855" y="1297394"/>
                  </a:lnTo>
                  <a:lnTo>
                    <a:pt x="462205" y="1285740"/>
                  </a:lnTo>
                  <a:lnTo>
                    <a:pt x="420263" y="1271171"/>
                  </a:lnTo>
                  <a:lnTo>
                    <a:pt x="379186" y="1253689"/>
                  </a:lnTo>
                  <a:lnTo>
                    <a:pt x="339133" y="1233294"/>
                  </a:lnTo>
                  <a:lnTo>
                    <a:pt x="300261" y="1209984"/>
                  </a:lnTo>
                  <a:lnTo>
                    <a:pt x="262726" y="1183761"/>
                  </a:lnTo>
                  <a:lnTo>
                    <a:pt x="226687" y="1154625"/>
                  </a:lnTo>
                  <a:lnTo>
                    <a:pt x="192301" y="1122574"/>
                  </a:lnTo>
                  <a:lnTo>
                    <a:pt x="160251" y="1088188"/>
                  </a:lnTo>
                  <a:lnTo>
                    <a:pt x="131114" y="1052149"/>
                  </a:lnTo>
                  <a:lnTo>
                    <a:pt x="104891" y="1014615"/>
                  </a:lnTo>
                  <a:lnTo>
                    <a:pt x="81582" y="975743"/>
                  </a:lnTo>
                  <a:lnTo>
                    <a:pt x="61186" y="935689"/>
                  </a:lnTo>
                  <a:lnTo>
                    <a:pt x="43704" y="894613"/>
                  </a:lnTo>
                  <a:lnTo>
                    <a:pt x="29136" y="852671"/>
                  </a:lnTo>
                  <a:lnTo>
                    <a:pt x="17481" y="810020"/>
                  </a:lnTo>
                  <a:lnTo>
                    <a:pt x="8741" y="766819"/>
                  </a:lnTo>
                  <a:lnTo>
                    <a:pt x="2913" y="723224"/>
                  </a:lnTo>
                  <a:lnTo>
                    <a:pt x="0" y="679393"/>
                  </a:lnTo>
                  <a:lnTo>
                    <a:pt x="0" y="635483"/>
                  </a:lnTo>
                  <a:lnTo>
                    <a:pt x="2913" y="591652"/>
                  </a:lnTo>
                  <a:lnTo>
                    <a:pt x="8740" y="548057"/>
                  </a:lnTo>
                  <a:lnTo>
                    <a:pt x="17481" y="504855"/>
                  </a:lnTo>
                  <a:lnTo>
                    <a:pt x="29136" y="462205"/>
                  </a:lnTo>
                  <a:lnTo>
                    <a:pt x="43704" y="420263"/>
                  </a:lnTo>
                  <a:lnTo>
                    <a:pt x="61186" y="379186"/>
                  </a:lnTo>
                  <a:lnTo>
                    <a:pt x="81582" y="339133"/>
                  </a:lnTo>
                  <a:lnTo>
                    <a:pt x="104891" y="300261"/>
                  </a:lnTo>
                  <a:lnTo>
                    <a:pt x="131114" y="262726"/>
                  </a:lnTo>
                  <a:lnTo>
                    <a:pt x="160251" y="226687"/>
                  </a:lnTo>
                  <a:lnTo>
                    <a:pt x="192301" y="192301"/>
                  </a:lnTo>
                  <a:close/>
                </a:path>
              </a:pathLst>
            </a:custGeom>
            <a:solidFill>
              <a:schemeClr val="accent4">
                <a:lumMod val="50000"/>
              </a:schemeClr>
            </a:solidFill>
            <a:ln w="25400">
              <a:solidFill>
                <a:srgbClr val="FFFFFF"/>
              </a:solidFill>
            </a:ln>
          </p:spPr>
          <p:txBody>
            <a:bodyPr wrap="square" lIns="0" tIns="0" rIns="0" bIns="0" rtlCol="0"/>
            <a:lstStyle/>
            <a:p>
              <a:endParaRPr sz="1600" b="1" dirty="0">
                <a:latin typeface="Kanit ExtraLight" pitchFamily="2" charset="-34"/>
                <a:cs typeface="Kanit ExtraLight" pitchFamily="2" charset="-34"/>
              </a:endParaRPr>
            </a:p>
          </p:txBody>
        </p:sp>
        <p:sp>
          <p:nvSpPr>
            <p:cNvPr id="111" name="Oval 110">
              <a:extLst>
                <a:ext uri="{FF2B5EF4-FFF2-40B4-BE49-F238E27FC236}">
                  <a16:creationId xmlns:a16="http://schemas.microsoft.com/office/drawing/2014/main" id="{664A6C14-0D4F-4177-B7C6-B70AE1720D4F}"/>
                </a:ext>
              </a:extLst>
            </p:cNvPr>
            <p:cNvSpPr/>
            <p:nvPr/>
          </p:nvSpPr>
          <p:spPr>
            <a:xfrm>
              <a:off x="15630814" y="3634749"/>
              <a:ext cx="1208632" cy="111566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100" b="1" dirty="0">
                <a:solidFill>
                  <a:schemeClr val="tx1"/>
                </a:solidFill>
                <a:latin typeface="Kanit ExtraLight" pitchFamily="2" charset="-34"/>
                <a:cs typeface="Kanit ExtraLight" pitchFamily="2" charset="-34"/>
              </a:endParaRPr>
            </a:p>
          </p:txBody>
        </p:sp>
        <p:sp>
          <p:nvSpPr>
            <p:cNvPr id="112" name="Oval 111">
              <a:extLst>
                <a:ext uri="{FF2B5EF4-FFF2-40B4-BE49-F238E27FC236}">
                  <a16:creationId xmlns:a16="http://schemas.microsoft.com/office/drawing/2014/main" id="{DACFBCCA-04E4-48C7-9C33-E47BB05D77BC}"/>
                </a:ext>
              </a:extLst>
            </p:cNvPr>
            <p:cNvSpPr/>
            <p:nvPr/>
          </p:nvSpPr>
          <p:spPr>
            <a:xfrm>
              <a:off x="15728788" y="3736788"/>
              <a:ext cx="991838" cy="91554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100" b="1" dirty="0">
                <a:solidFill>
                  <a:schemeClr val="tx1"/>
                </a:solidFill>
                <a:latin typeface="Kanit ExtraLight" pitchFamily="2" charset="-34"/>
                <a:cs typeface="Kanit ExtraLight" pitchFamily="2" charset="-34"/>
              </a:endParaRPr>
            </a:p>
          </p:txBody>
        </p:sp>
        <p:pic>
          <p:nvPicPr>
            <p:cNvPr id="115" name="Picture 114">
              <a:extLst>
                <a:ext uri="{FF2B5EF4-FFF2-40B4-BE49-F238E27FC236}">
                  <a16:creationId xmlns:a16="http://schemas.microsoft.com/office/drawing/2014/main" id="{434ECAA4-1A29-44C7-97AA-20393564CF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698875" y="4220500"/>
              <a:ext cx="1051664" cy="290206"/>
            </a:xfrm>
            <a:prstGeom prst="rect">
              <a:avLst/>
            </a:prstGeom>
          </p:spPr>
        </p:pic>
        <p:sp>
          <p:nvSpPr>
            <p:cNvPr id="116" name="TextBox 115">
              <a:extLst>
                <a:ext uri="{FF2B5EF4-FFF2-40B4-BE49-F238E27FC236}">
                  <a16:creationId xmlns:a16="http://schemas.microsoft.com/office/drawing/2014/main" id="{A5A30641-A8FB-4E8D-B432-C2ACEE7DFC93}"/>
                </a:ext>
              </a:extLst>
            </p:cNvPr>
            <p:cNvSpPr txBox="1"/>
            <p:nvPr/>
          </p:nvSpPr>
          <p:spPr>
            <a:xfrm>
              <a:off x="15720043" y="3949440"/>
              <a:ext cx="1079032" cy="261610"/>
            </a:xfrm>
            <a:prstGeom prst="rect">
              <a:avLst/>
            </a:prstGeom>
            <a:noFill/>
          </p:spPr>
          <p:txBody>
            <a:bodyPr wrap="square">
              <a:spAutoFit/>
            </a:bodyPr>
            <a:lstStyle/>
            <a:p>
              <a:pPr algn="ctr"/>
              <a:r>
                <a:rPr lang="en-US" sz="1100" b="1" dirty="0">
                  <a:solidFill>
                    <a:srgbClr val="000000"/>
                  </a:solidFill>
                  <a:latin typeface="Kanit ExtraLight" pitchFamily="2" charset="-34"/>
                  <a:cs typeface="Kanit ExtraLight" pitchFamily="2" charset="-34"/>
                </a:rPr>
                <a:t>Super AI Eng.</a:t>
              </a:r>
              <a:endParaRPr lang="th-TH" sz="1100" b="1" dirty="0">
                <a:solidFill>
                  <a:schemeClr val="tx1"/>
                </a:solidFill>
                <a:latin typeface="Kanit ExtraLight" pitchFamily="2" charset="-34"/>
                <a:cs typeface="Kanit ExtraLight" pitchFamily="2" charset="-34"/>
              </a:endParaRPr>
            </a:p>
          </p:txBody>
        </p:sp>
      </p:grpSp>
      <p:sp>
        <p:nvSpPr>
          <p:cNvPr id="117" name="TextBox 116">
            <a:extLst>
              <a:ext uri="{FF2B5EF4-FFF2-40B4-BE49-F238E27FC236}">
                <a16:creationId xmlns:a16="http://schemas.microsoft.com/office/drawing/2014/main" id="{52C88B51-2D27-427D-AC9A-C01042CA6985}"/>
              </a:ext>
            </a:extLst>
          </p:cNvPr>
          <p:cNvSpPr txBox="1"/>
          <p:nvPr/>
        </p:nvSpPr>
        <p:spPr>
          <a:xfrm>
            <a:off x="14082012" y="7996054"/>
            <a:ext cx="1692000" cy="307777"/>
          </a:xfrm>
          <a:prstGeom prst="rect">
            <a:avLst/>
          </a:prstGeom>
          <a:noFill/>
        </p:spPr>
        <p:txBody>
          <a:bodyPr wrap="square">
            <a:spAutoFit/>
          </a:bodyPr>
          <a:lstStyle/>
          <a:p>
            <a:pPr algn="ctr"/>
            <a:r>
              <a:rPr lang="en-US" sz="1400" u="sng" dirty="0">
                <a:solidFill>
                  <a:schemeClr val="tx1"/>
                </a:solidFill>
                <a:latin typeface="Kanit Medium" pitchFamily="2" charset="-34"/>
                <a:cs typeface="Kanit Medium" pitchFamily="2" charset="-34"/>
              </a:rPr>
              <a:t>2021-2022</a:t>
            </a:r>
            <a:endParaRPr lang="th-TH" sz="1400" u="sng" dirty="0">
              <a:solidFill>
                <a:schemeClr val="tx1"/>
              </a:solidFill>
              <a:latin typeface="Kanit Medium" pitchFamily="2" charset="-34"/>
              <a:cs typeface="Kanit Medium" pitchFamily="2" charset="-34"/>
            </a:endParaRPr>
          </a:p>
        </p:txBody>
      </p:sp>
      <p:sp>
        <p:nvSpPr>
          <p:cNvPr id="118" name="object 39">
            <a:extLst>
              <a:ext uri="{FF2B5EF4-FFF2-40B4-BE49-F238E27FC236}">
                <a16:creationId xmlns:a16="http://schemas.microsoft.com/office/drawing/2014/main" id="{285CF371-D32D-4612-BB10-580E4392C221}"/>
              </a:ext>
            </a:extLst>
          </p:cNvPr>
          <p:cNvSpPr txBox="1"/>
          <p:nvPr/>
        </p:nvSpPr>
        <p:spPr>
          <a:xfrm>
            <a:off x="14105405" y="8280460"/>
            <a:ext cx="3439447" cy="1323439"/>
          </a:xfrm>
          <a:prstGeom prst="rect">
            <a:avLst/>
          </a:prstGeom>
        </p:spPr>
        <p:txBody>
          <a:bodyPr vert="horz" wrap="square" lIns="0" tIns="30480" rIns="0" bIns="0" rtlCol="0">
            <a:spAutoFit/>
          </a:bodyPr>
          <a:lstStyle/>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Machine Learning / Deep Learning</a:t>
            </a:r>
          </a:p>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Data Science / IoT</a:t>
            </a:r>
          </a:p>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Natural Language Processing (NLP)</a:t>
            </a:r>
          </a:p>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Image Processing / Signal Processing</a:t>
            </a:r>
          </a:p>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Mathematics for AI</a:t>
            </a:r>
          </a:p>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Programming and Tools in AI</a:t>
            </a:r>
          </a:p>
          <a:p>
            <a:pPr marL="298450" marR="5080" indent="-285750">
              <a:buSzPct val="90909"/>
              <a:buFont typeface="Arial" panose="020B0604020202020204" pitchFamily="34" charset="0"/>
              <a:buChar char="•"/>
              <a:tabLst>
                <a:tab pos="69850" algn="l"/>
              </a:tabLst>
            </a:pPr>
            <a:r>
              <a:rPr lang="en-US" sz="1200" u="sng" spc="-10" dirty="0">
                <a:latin typeface="Kanit Medium" pitchFamily="2" charset="-34"/>
                <a:cs typeface="Kanit Medium" pitchFamily="2" charset="-34"/>
              </a:rPr>
              <a:t>Bronze Medal</a:t>
            </a:r>
          </a:p>
        </p:txBody>
      </p:sp>
      <p:sp>
        <p:nvSpPr>
          <p:cNvPr id="19" name="object 39">
            <a:extLst>
              <a:ext uri="{FF2B5EF4-FFF2-40B4-BE49-F238E27FC236}">
                <a16:creationId xmlns:a16="http://schemas.microsoft.com/office/drawing/2014/main" id="{7BDA7CF3-BDFA-4A37-8D76-5F14A0EF328A}"/>
              </a:ext>
            </a:extLst>
          </p:cNvPr>
          <p:cNvSpPr txBox="1"/>
          <p:nvPr/>
        </p:nvSpPr>
        <p:spPr>
          <a:xfrm>
            <a:off x="733489" y="5303496"/>
            <a:ext cx="1977560" cy="769441"/>
          </a:xfrm>
          <a:prstGeom prst="rect">
            <a:avLst/>
          </a:prstGeom>
        </p:spPr>
        <p:txBody>
          <a:bodyPr vert="horz" wrap="square" lIns="0" tIns="30480" rIns="0" bIns="0" rtlCol="0">
            <a:spAutoFit/>
          </a:bodyPr>
          <a:lstStyle/>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First</a:t>
            </a:r>
            <a:r>
              <a:rPr lang="en-US" sz="1200" spc="-50" dirty="0">
                <a:latin typeface="Kanit Medium" pitchFamily="2" charset="-34"/>
                <a:cs typeface="Kanit Medium" pitchFamily="2" charset="-34"/>
              </a:rPr>
              <a:t> </a:t>
            </a:r>
            <a:r>
              <a:rPr lang="en-US" sz="1200" spc="-20" dirty="0">
                <a:latin typeface="Kanit Medium" pitchFamily="2" charset="-34"/>
                <a:cs typeface="Kanit Medium" pitchFamily="2" charset="-34"/>
              </a:rPr>
              <a:t>meet </a:t>
            </a:r>
            <a:r>
              <a:rPr lang="en-US" sz="1200" spc="-10" dirty="0">
                <a:latin typeface="Kanit Medium" pitchFamily="2" charset="-34"/>
                <a:cs typeface="Kanit Medium" pitchFamily="2" charset="-34"/>
              </a:rPr>
              <a:t>C/C++ , Java, PLC Programing Language</a:t>
            </a:r>
          </a:p>
          <a:p>
            <a:pPr marL="298450" marR="5080" indent="-285750">
              <a:buSzPct val="90909"/>
              <a:buFont typeface="Arial" panose="020B0604020202020204" pitchFamily="34" charset="0"/>
              <a:buChar char="•"/>
              <a:tabLst>
                <a:tab pos="69850" algn="l"/>
              </a:tabLst>
            </a:pPr>
            <a:endParaRPr lang="en-US" sz="1200" spc="-10" dirty="0">
              <a:latin typeface="Kanit Medium" pitchFamily="2" charset="-34"/>
              <a:cs typeface="Kanit Medium" pitchFamily="2" charset="-34"/>
            </a:endParaRPr>
          </a:p>
        </p:txBody>
      </p:sp>
      <p:grpSp>
        <p:nvGrpSpPr>
          <p:cNvPr id="4" name="Group 3">
            <a:extLst>
              <a:ext uri="{FF2B5EF4-FFF2-40B4-BE49-F238E27FC236}">
                <a16:creationId xmlns:a16="http://schemas.microsoft.com/office/drawing/2014/main" id="{90481CE5-C233-4569-A28B-C064C6C4E6AF}"/>
              </a:ext>
            </a:extLst>
          </p:cNvPr>
          <p:cNvGrpSpPr/>
          <p:nvPr/>
        </p:nvGrpSpPr>
        <p:grpSpPr>
          <a:xfrm>
            <a:off x="945464" y="3528770"/>
            <a:ext cx="1613535" cy="1340485"/>
            <a:chOff x="945464" y="3528770"/>
            <a:chExt cx="1613535" cy="1340485"/>
          </a:xfrm>
        </p:grpSpPr>
        <p:grpSp>
          <p:nvGrpSpPr>
            <p:cNvPr id="20" name="object 35">
              <a:extLst>
                <a:ext uri="{FF2B5EF4-FFF2-40B4-BE49-F238E27FC236}">
                  <a16:creationId xmlns:a16="http://schemas.microsoft.com/office/drawing/2014/main" id="{AC980899-01EE-4768-80A7-11FCFB89720C}"/>
                </a:ext>
              </a:extLst>
            </p:cNvPr>
            <p:cNvGrpSpPr/>
            <p:nvPr/>
          </p:nvGrpSpPr>
          <p:grpSpPr>
            <a:xfrm>
              <a:off x="945464" y="3528770"/>
              <a:ext cx="1613535" cy="1340485"/>
              <a:chOff x="4881769" y="4406221"/>
              <a:chExt cx="1613535" cy="1340485"/>
            </a:xfrm>
          </p:grpSpPr>
          <p:sp>
            <p:nvSpPr>
              <p:cNvPr id="21" name="object 36">
                <a:extLst>
                  <a:ext uri="{FF2B5EF4-FFF2-40B4-BE49-F238E27FC236}">
                    <a16:creationId xmlns:a16="http://schemas.microsoft.com/office/drawing/2014/main" id="{7DB5120B-66DD-408A-BC62-09BBF74915A7}"/>
                  </a:ext>
                </a:extLst>
              </p:cNvPr>
              <p:cNvSpPr/>
              <p:nvPr/>
            </p:nvSpPr>
            <p:spPr>
              <a:xfrm>
                <a:off x="4894469" y="4418921"/>
                <a:ext cx="1588135" cy="1315085"/>
              </a:xfrm>
              <a:custGeom>
                <a:avLst/>
                <a:gdLst/>
                <a:ahLst/>
                <a:cxnLst/>
                <a:rect l="l" t="t" r="r" b="b"/>
                <a:pathLst>
                  <a:path w="1588135" h="1315085">
                    <a:moveTo>
                      <a:pt x="192301" y="192301"/>
                    </a:moveTo>
                    <a:lnTo>
                      <a:pt x="226687" y="160251"/>
                    </a:lnTo>
                    <a:lnTo>
                      <a:pt x="262726" y="131114"/>
                    </a:lnTo>
                    <a:lnTo>
                      <a:pt x="300261" y="104891"/>
                    </a:lnTo>
                    <a:lnTo>
                      <a:pt x="339133" y="81582"/>
                    </a:lnTo>
                    <a:lnTo>
                      <a:pt x="379186" y="61186"/>
                    </a:lnTo>
                    <a:lnTo>
                      <a:pt x="420263" y="43704"/>
                    </a:lnTo>
                    <a:lnTo>
                      <a:pt x="462205" y="29136"/>
                    </a:lnTo>
                    <a:lnTo>
                      <a:pt x="504855" y="17481"/>
                    </a:lnTo>
                    <a:lnTo>
                      <a:pt x="548057" y="8740"/>
                    </a:lnTo>
                    <a:lnTo>
                      <a:pt x="591652" y="2913"/>
                    </a:lnTo>
                    <a:lnTo>
                      <a:pt x="635483" y="0"/>
                    </a:lnTo>
                    <a:lnTo>
                      <a:pt x="679393" y="0"/>
                    </a:lnTo>
                    <a:lnTo>
                      <a:pt x="723224" y="2913"/>
                    </a:lnTo>
                    <a:lnTo>
                      <a:pt x="766819" y="8740"/>
                    </a:lnTo>
                    <a:lnTo>
                      <a:pt x="810021" y="17481"/>
                    </a:lnTo>
                    <a:lnTo>
                      <a:pt x="852671" y="29136"/>
                    </a:lnTo>
                    <a:lnTo>
                      <a:pt x="894613" y="43704"/>
                    </a:lnTo>
                    <a:lnTo>
                      <a:pt x="935690" y="61186"/>
                    </a:lnTo>
                    <a:lnTo>
                      <a:pt x="975743" y="81582"/>
                    </a:lnTo>
                    <a:lnTo>
                      <a:pt x="1014615" y="104891"/>
                    </a:lnTo>
                    <a:lnTo>
                      <a:pt x="1052150" y="131114"/>
                    </a:lnTo>
                    <a:lnTo>
                      <a:pt x="1088188" y="160251"/>
                    </a:lnTo>
                    <a:lnTo>
                      <a:pt x="1122575" y="192301"/>
                    </a:lnTo>
                    <a:lnTo>
                      <a:pt x="1158354" y="228081"/>
                    </a:lnTo>
                    <a:lnTo>
                      <a:pt x="1194134" y="263861"/>
                    </a:lnTo>
                    <a:lnTo>
                      <a:pt x="1229914" y="299640"/>
                    </a:lnTo>
                    <a:lnTo>
                      <a:pt x="1265694" y="335420"/>
                    </a:lnTo>
                    <a:lnTo>
                      <a:pt x="1301473" y="371200"/>
                    </a:lnTo>
                    <a:lnTo>
                      <a:pt x="1337253" y="406980"/>
                    </a:lnTo>
                    <a:lnTo>
                      <a:pt x="1373033" y="442760"/>
                    </a:lnTo>
                    <a:lnTo>
                      <a:pt x="1408813" y="478539"/>
                    </a:lnTo>
                    <a:lnTo>
                      <a:pt x="1444592" y="514319"/>
                    </a:lnTo>
                    <a:lnTo>
                      <a:pt x="1480372" y="550099"/>
                    </a:lnTo>
                    <a:lnTo>
                      <a:pt x="1516152" y="585878"/>
                    </a:lnTo>
                    <a:lnTo>
                      <a:pt x="1551931" y="621658"/>
                    </a:lnTo>
                    <a:lnTo>
                      <a:pt x="1587711" y="657438"/>
                    </a:lnTo>
                    <a:lnTo>
                      <a:pt x="1551931" y="693218"/>
                    </a:lnTo>
                    <a:lnTo>
                      <a:pt x="1516152" y="728997"/>
                    </a:lnTo>
                    <a:lnTo>
                      <a:pt x="1480372" y="764777"/>
                    </a:lnTo>
                    <a:lnTo>
                      <a:pt x="1444592" y="800557"/>
                    </a:lnTo>
                    <a:lnTo>
                      <a:pt x="1408812" y="836337"/>
                    </a:lnTo>
                    <a:lnTo>
                      <a:pt x="1373033" y="872116"/>
                    </a:lnTo>
                    <a:lnTo>
                      <a:pt x="1337253" y="907896"/>
                    </a:lnTo>
                    <a:lnTo>
                      <a:pt x="1122575" y="1122574"/>
                    </a:lnTo>
                    <a:lnTo>
                      <a:pt x="1088188" y="1154625"/>
                    </a:lnTo>
                    <a:lnTo>
                      <a:pt x="1052150" y="1183761"/>
                    </a:lnTo>
                    <a:lnTo>
                      <a:pt x="1014615" y="1209984"/>
                    </a:lnTo>
                    <a:lnTo>
                      <a:pt x="975743" y="1233294"/>
                    </a:lnTo>
                    <a:lnTo>
                      <a:pt x="935689" y="1253689"/>
                    </a:lnTo>
                    <a:lnTo>
                      <a:pt x="894613" y="1271171"/>
                    </a:lnTo>
                    <a:lnTo>
                      <a:pt x="852671" y="1285740"/>
                    </a:lnTo>
                    <a:lnTo>
                      <a:pt x="810020" y="1297394"/>
                    </a:lnTo>
                    <a:lnTo>
                      <a:pt x="766819" y="1306135"/>
                    </a:lnTo>
                    <a:lnTo>
                      <a:pt x="723224" y="1311963"/>
                    </a:lnTo>
                    <a:lnTo>
                      <a:pt x="679393" y="1314876"/>
                    </a:lnTo>
                    <a:lnTo>
                      <a:pt x="635483" y="1314876"/>
                    </a:lnTo>
                    <a:lnTo>
                      <a:pt x="591652" y="1311963"/>
                    </a:lnTo>
                    <a:lnTo>
                      <a:pt x="548057" y="1306135"/>
                    </a:lnTo>
                    <a:lnTo>
                      <a:pt x="504855" y="1297394"/>
                    </a:lnTo>
                    <a:lnTo>
                      <a:pt x="462205" y="1285740"/>
                    </a:lnTo>
                    <a:lnTo>
                      <a:pt x="420263" y="1271171"/>
                    </a:lnTo>
                    <a:lnTo>
                      <a:pt x="379186" y="1253689"/>
                    </a:lnTo>
                    <a:lnTo>
                      <a:pt x="339133" y="1233294"/>
                    </a:lnTo>
                    <a:lnTo>
                      <a:pt x="300261" y="1209984"/>
                    </a:lnTo>
                    <a:lnTo>
                      <a:pt x="262726" y="1183761"/>
                    </a:lnTo>
                    <a:lnTo>
                      <a:pt x="226687" y="1154625"/>
                    </a:lnTo>
                    <a:lnTo>
                      <a:pt x="192301" y="1122574"/>
                    </a:lnTo>
                    <a:lnTo>
                      <a:pt x="160251" y="1088188"/>
                    </a:lnTo>
                    <a:lnTo>
                      <a:pt x="131114" y="1052149"/>
                    </a:lnTo>
                    <a:lnTo>
                      <a:pt x="104891" y="1014615"/>
                    </a:lnTo>
                    <a:lnTo>
                      <a:pt x="81582" y="975743"/>
                    </a:lnTo>
                    <a:lnTo>
                      <a:pt x="61186" y="935689"/>
                    </a:lnTo>
                    <a:lnTo>
                      <a:pt x="43704" y="894613"/>
                    </a:lnTo>
                    <a:lnTo>
                      <a:pt x="29136" y="852671"/>
                    </a:lnTo>
                    <a:lnTo>
                      <a:pt x="17481" y="810020"/>
                    </a:lnTo>
                    <a:lnTo>
                      <a:pt x="8741" y="766819"/>
                    </a:lnTo>
                    <a:lnTo>
                      <a:pt x="2913" y="723224"/>
                    </a:lnTo>
                    <a:lnTo>
                      <a:pt x="0" y="679393"/>
                    </a:lnTo>
                    <a:lnTo>
                      <a:pt x="0" y="635483"/>
                    </a:lnTo>
                    <a:lnTo>
                      <a:pt x="2913" y="591652"/>
                    </a:lnTo>
                    <a:lnTo>
                      <a:pt x="8740" y="548057"/>
                    </a:lnTo>
                    <a:lnTo>
                      <a:pt x="17481" y="504855"/>
                    </a:lnTo>
                    <a:lnTo>
                      <a:pt x="29136" y="462205"/>
                    </a:lnTo>
                    <a:lnTo>
                      <a:pt x="43704" y="420263"/>
                    </a:lnTo>
                    <a:lnTo>
                      <a:pt x="61186" y="379186"/>
                    </a:lnTo>
                    <a:lnTo>
                      <a:pt x="81582" y="339133"/>
                    </a:lnTo>
                    <a:lnTo>
                      <a:pt x="104891" y="300261"/>
                    </a:lnTo>
                    <a:lnTo>
                      <a:pt x="131114" y="262726"/>
                    </a:lnTo>
                    <a:lnTo>
                      <a:pt x="160251" y="226687"/>
                    </a:lnTo>
                    <a:lnTo>
                      <a:pt x="192301" y="192301"/>
                    </a:lnTo>
                    <a:close/>
                  </a:path>
                </a:pathLst>
              </a:custGeom>
              <a:solidFill>
                <a:schemeClr val="accent2"/>
              </a:solidFill>
              <a:ln w="25400">
                <a:solidFill>
                  <a:srgbClr val="FFFFFF"/>
                </a:solidFill>
              </a:ln>
            </p:spPr>
            <p:txBody>
              <a:bodyPr wrap="square" lIns="0" tIns="0" rIns="0" bIns="0" rtlCol="0"/>
              <a:lstStyle/>
              <a:p>
                <a:endParaRPr sz="1400" dirty="0">
                  <a:latin typeface="Kanit Medium" pitchFamily="2" charset="-34"/>
                  <a:cs typeface="Kanit Medium" pitchFamily="2" charset="-34"/>
                </a:endParaRPr>
              </a:p>
            </p:txBody>
          </p:sp>
          <p:pic>
            <p:nvPicPr>
              <p:cNvPr id="22" name="object 37">
                <a:extLst>
                  <a:ext uri="{FF2B5EF4-FFF2-40B4-BE49-F238E27FC236}">
                    <a16:creationId xmlns:a16="http://schemas.microsoft.com/office/drawing/2014/main" id="{28D3FC6B-2B1B-41D4-8BC1-BB77D0FA0204}"/>
                  </a:ext>
                </a:extLst>
              </p:cNvPr>
              <p:cNvPicPr/>
              <p:nvPr/>
            </p:nvPicPr>
            <p:blipFill>
              <a:blip r:embed="rId3" cstate="screen">
                <a:extLst>
                  <a:ext uri="{28A0092B-C50C-407E-A947-70E740481C1C}">
                    <a14:useLocalDpi xmlns:a14="http://schemas.microsoft.com/office/drawing/2010/main"/>
                  </a:ext>
                </a:extLst>
              </a:blip>
              <a:stretch>
                <a:fillRect/>
              </a:stretch>
            </p:blipFill>
            <p:spPr>
              <a:xfrm>
                <a:off x="4938559" y="4462386"/>
                <a:ext cx="1227804" cy="1228174"/>
              </a:xfrm>
              <a:prstGeom prst="rect">
                <a:avLst/>
              </a:prstGeom>
            </p:spPr>
          </p:pic>
        </p:grpSp>
        <p:sp>
          <p:nvSpPr>
            <p:cNvPr id="7" name="Oval 6">
              <a:extLst>
                <a:ext uri="{FF2B5EF4-FFF2-40B4-BE49-F238E27FC236}">
                  <a16:creationId xmlns:a16="http://schemas.microsoft.com/office/drawing/2014/main" id="{805447F2-22A4-4BF8-8118-ACFD3407EE28}"/>
                </a:ext>
              </a:extLst>
            </p:cNvPr>
            <p:cNvSpPr/>
            <p:nvPr/>
          </p:nvSpPr>
          <p:spPr>
            <a:xfrm>
              <a:off x="1120856" y="3741812"/>
              <a:ext cx="990600" cy="914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Kanit Medium" pitchFamily="2" charset="-34"/>
                  <a:cs typeface="Kanit Medium" pitchFamily="2" charset="-34"/>
                </a:rPr>
                <a:t>Year 1-2</a:t>
              </a:r>
              <a:endParaRPr lang="th-TH" sz="1200" dirty="0">
                <a:solidFill>
                  <a:schemeClr val="tx1"/>
                </a:solidFill>
                <a:latin typeface="Kanit Medium" pitchFamily="2" charset="-34"/>
                <a:cs typeface="Kanit Medium" pitchFamily="2" charset="-34"/>
              </a:endParaRPr>
            </a:p>
          </p:txBody>
        </p:sp>
      </p:grpSp>
      <p:sp>
        <p:nvSpPr>
          <p:cNvPr id="73" name="TextBox 72">
            <a:extLst>
              <a:ext uri="{FF2B5EF4-FFF2-40B4-BE49-F238E27FC236}">
                <a16:creationId xmlns:a16="http://schemas.microsoft.com/office/drawing/2014/main" id="{35734762-A918-4838-84B3-78633008809A}"/>
              </a:ext>
            </a:extLst>
          </p:cNvPr>
          <p:cNvSpPr txBox="1"/>
          <p:nvPr/>
        </p:nvSpPr>
        <p:spPr>
          <a:xfrm>
            <a:off x="772825" y="5015925"/>
            <a:ext cx="1692000" cy="276999"/>
          </a:xfrm>
          <a:prstGeom prst="rect">
            <a:avLst/>
          </a:prstGeom>
          <a:noFill/>
        </p:spPr>
        <p:txBody>
          <a:bodyPr wrap="square">
            <a:spAutoFit/>
          </a:bodyPr>
          <a:lstStyle/>
          <a:p>
            <a:pPr algn="ctr"/>
            <a:r>
              <a:rPr lang="en-US" sz="1200" u="sng" dirty="0">
                <a:solidFill>
                  <a:srgbClr val="000000"/>
                </a:solidFill>
                <a:latin typeface="Kanit Medium" pitchFamily="2" charset="-34"/>
                <a:cs typeface="Kanit Medium" pitchFamily="2" charset="-34"/>
              </a:rPr>
              <a:t>2008</a:t>
            </a:r>
            <a:endParaRPr lang="th-TH" sz="1200" u="sng" dirty="0">
              <a:solidFill>
                <a:schemeClr val="tx1"/>
              </a:solidFill>
              <a:latin typeface="Kanit Medium" pitchFamily="2" charset="-34"/>
              <a:cs typeface="Kanit Medium" pitchFamily="2" charset="-34"/>
            </a:endParaRPr>
          </a:p>
        </p:txBody>
      </p:sp>
      <p:pic>
        <p:nvPicPr>
          <p:cNvPr id="2052" name="Picture 243" descr="Link 2 Icon - Free Icons">
            <a:extLst>
              <a:ext uri="{FF2B5EF4-FFF2-40B4-BE49-F238E27FC236}">
                <a16:creationId xmlns:a16="http://schemas.microsoft.com/office/drawing/2014/main" id="{D96275F4-032A-4F5B-A34A-B1E03B5CB73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10958" y="7663331"/>
            <a:ext cx="180975" cy="180975"/>
          </a:xfrm>
          <a:prstGeom prst="rect">
            <a:avLst/>
          </a:prstGeom>
          <a:noFill/>
          <a:extLst>
            <a:ext uri="{909E8E84-426E-40DD-AFC4-6F175D3DCCD1}">
              <a14:hiddenFill xmlns:a14="http://schemas.microsoft.com/office/drawing/2010/main">
                <a:solidFill>
                  <a:srgbClr val="FFFFFF"/>
                </a:solidFill>
              </a14:hiddenFill>
            </a:ext>
          </a:extLst>
        </p:spPr>
      </p:pic>
      <p:sp>
        <p:nvSpPr>
          <p:cNvPr id="139" name="Text Box 242">
            <a:hlinkClick r:id="rId9"/>
            <a:extLst>
              <a:ext uri="{FF2B5EF4-FFF2-40B4-BE49-F238E27FC236}">
                <a16:creationId xmlns:a16="http://schemas.microsoft.com/office/drawing/2014/main" id="{E39E6903-1246-4C20-9858-4DE48A3B17FF}"/>
              </a:ext>
            </a:extLst>
          </p:cNvPr>
          <p:cNvSpPr txBox="1">
            <a:spLocks noChangeArrowheads="1"/>
          </p:cNvSpPr>
          <p:nvPr/>
        </p:nvSpPr>
        <p:spPr bwMode="auto">
          <a:xfrm>
            <a:off x="941133" y="7633168"/>
            <a:ext cx="10382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900" i="0" u="sng" strike="noStrike" cap="none" normalizeH="0" baseline="0" dirty="0" err="1">
                <a:ln>
                  <a:noFill/>
                </a:ln>
                <a:solidFill>
                  <a:srgbClr val="0070C0"/>
                </a:solidFill>
                <a:effectLst/>
                <a:latin typeface="Kanit Medium" pitchFamily="2" charset="-34"/>
                <a:ea typeface="Calibri" panose="020F0502020204030204" pitchFamily="34" charset="0"/>
                <a:cs typeface="Kanit Medium" pitchFamily="2" charset="-34"/>
              </a:rPr>
              <a:t>Proceeding</a:t>
            </a:r>
            <a:endParaRPr kumimoji="0" lang="th-TH" altLang="th-TH" sz="2400" i="0" u="none" strike="noStrike" cap="none" normalizeH="0" baseline="0" dirty="0">
              <a:ln>
                <a:noFill/>
              </a:ln>
              <a:solidFill>
                <a:schemeClr val="tx1"/>
              </a:solidFill>
              <a:effectLst/>
              <a:latin typeface="Kanit Medium" pitchFamily="2" charset="-34"/>
              <a:cs typeface="Kanit Medium" pitchFamily="2" charset="-34"/>
            </a:endParaRPr>
          </a:p>
        </p:txBody>
      </p:sp>
      <p:sp>
        <p:nvSpPr>
          <p:cNvPr id="140" name="Text Box 244">
            <a:hlinkClick r:id="rId10"/>
            <a:extLst>
              <a:ext uri="{FF2B5EF4-FFF2-40B4-BE49-F238E27FC236}">
                <a16:creationId xmlns:a16="http://schemas.microsoft.com/office/drawing/2014/main" id="{57A7940E-671E-4F9B-A406-3F7BEF5E453B}"/>
              </a:ext>
            </a:extLst>
          </p:cNvPr>
          <p:cNvSpPr txBox="1">
            <a:spLocks noChangeArrowheads="1"/>
          </p:cNvSpPr>
          <p:nvPr/>
        </p:nvSpPr>
        <p:spPr bwMode="auto">
          <a:xfrm>
            <a:off x="1820608" y="7633168"/>
            <a:ext cx="10382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900" i="0" u="sng" strike="noStrike" cap="none" normalizeH="0" baseline="0" dirty="0" err="1">
                <a:ln>
                  <a:noFill/>
                </a:ln>
                <a:solidFill>
                  <a:srgbClr val="0070C0"/>
                </a:solidFill>
                <a:effectLst/>
                <a:latin typeface="Kanit Medium" pitchFamily="2" charset="-34"/>
                <a:ea typeface="Calibri" panose="020F0502020204030204" pitchFamily="34" charset="0"/>
                <a:cs typeface="Kanit Medium" pitchFamily="2" charset="-34"/>
              </a:rPr>
              <a:t>Presentation</a:t>
            </a:r>
            <a:endParaRPr kumimoji="0" lang="th-TH" altLang="th-TH" sz="2400" i="0" u="none" strike="noStrike" cap="none" normalizeH="0" baseline="0" dirty="0">
              <a:ln>
                <a:noFill/>
              </a:ln>
              <a:solidFill>
                <a:schemeClr val="tx1"/>
              </a:solidFill>
              <a:effectLst/>
              <a:latin typeface="Kanit Medium" pitchFamily="2" charset="-34"/>
              <a:cs typeface="Kanit Medium" pitchFamily="2" charset="-34"/>
            </a:endParaRPr>
          </a:p>
        </p:txBody>
      </p:sp>
      <p:sp>
        <p:nvSpPr>
          <p:cNvPr id="141" name="Text Box 3">
            <a:hlinkClick r:id="rId11"/>
            <a:extLst>
              <a:ext uri="{FF2B5EF4-FFF2-40B4-BE49-F238E27FC236}">
                <a16:creationId xmlns:a16="http://schemas.microsoft.com/office/drawing/2014/main" id="{62AF94DC-B491-4690-A3B8-E98A658E296A}"/>
              </a:ext>
            </a:extLst>
          </p:cNvPr>
          <p:cNvSpPr txBox="1">
            <a:spLocks noChangeArrowheads="1"/>
          </p:cNvSpPr>
          <p:nvPr/>
        </p:nvSpPr>
        <p:spPr bwMode="auto">
          <a:xfrm>
            <a:off x="2766758" y="7633168"/>
            <a:ext cx="10382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900" i="0" u="sng" strike="noStrike" cap="none" normalizeH="0" baseline="0" dirty="0">
                <a:ln>
                  <a:noFill/>
                </a:ln>
                <a:solidFill>
                  <a:srgbClr val="0070C0"/>
                </a:solidFill>
                <a:effectLst/>
                <a:latin typeface="Kanit Medium" pitchFamily="2" charset="-34"/>
                <a:ea typeface="Calibri" panose="020F0502020204030204" pitchFamily="34" charset="0"/>
                <a:cs typeface="Kanit Medium" pitchFamily="2" charset="-34"/>
              </a:rPr>
              <a:t>VDO</a:t>
            </a:r>
            <a:endParaRPr kumimoji="0" lang="th-TH" altLang="th-TH" sz="2400" i="0" u="none" strike="noStrike" cap="none" normalizeH="0" baseline="0" dirty="0">
              <a:ln>
                <a:noFill/>
              </a:ln>
              <a:solidFill>
                <a:schemeClr val="tx1"/>
              </a:solidFill>
              <a:effectLst/>
              <a:latin typeface="Kanit Medium" pitchFamily="2" charset="-34"/>
              <a:cs typeface="Kanit Medium" pitchFamily="2" charset="-34"/>
            </a:endParaRPr>
          </a:p>
        </p:txBody>
      </p:sp>
      <p:sp>
        <p:nvSpPr>
          <p:cNvPr id="142" name="Rectangle 5">
            <a:extLst>
              <a:ext uri="{FF2B5EF4-FFF2-40B4-BE49-F238E27FC236}">
                <a16:creationId xmlns:a16="http://schemas.microsoft.com/office/drawing/2014/main" id="{BA20310D-3628-4592-9ED8-D7DF2047A6F0}"/>
              </a:ext>
            </a:extLst>
          </p:cNvPr>
          <p:cNvSpPr>
            <a:spLocks noChangeArrowheads="1"/>
          </p:cNvSpPr>
          <p:nvPr/>
        </p:nvSpPr>
        <p:spPr bwMode="auto">
          <a:xfrm>
            <a:off x="810958" y="6954772"/>
            <a:ext cx="39551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h-TH" sz="900" i="0" u="none" strike="noStrike" cap="none" normalizeH="0" baseline="0" dirty="0">
                <a:ln>
                  <a:noFill/>
                </a:ln>
                <a:solidFill>
                  <a:schemeClr val="tx1"/>
                </a:solidFill>
                <a:effectLst/>
                <a:latin typeface="Kanit Medium" pitchFamily="2" charset="-34"/>
                <a:ea typeface="Calibri" panose="020F0502020204030204" pitchFamily="34" charset="0"/>
                <a:cs typeface="Kanit Medium" pitchFamily="2" charset="-34"/>
              </a:rPr>
              <a:t>PUBLICATIONS: " Development of a Dual Axis Sun Tracking System with   Astronomical Equation Program on Arduino Via GPS Module" ACSEE 2017 in Japan (ISSN:2186-2311 The Asian Conference   on Sustainability, Energy &amp; the Environment 2017)</a:t>
            </a:r>
            <a:endParaRPr kumimoji="0" lang="en-US" altLang="th-TH" sz="1400" i="0" u="none" strike="noStrike" cap="none" normalizeH="0" baseline="0" dirty="0">
              <a:ln>
                <a:noFill/>
              </a:ln>
              <a:solidFill>
                <a:schemeClr val="tx1"/>
              </a:solidFill>
              <a:effectLst/>
              <a:latin typeface="Kanit Medium" pitchFamily="2" charset="-34"/>
              <a:cs typeface="Kanit Medium" pitchFamily="2" charset="-34"/>
            </a:endParaRPr>
          </a:p>
        </p:txBody>
      </p:sp>
      <p:sp>
        <p:nvSpPr>
          <p:cNvPr id="143" name="Rectangle 9">
            <a:extLst>
              <a:ext uri="{FF2B5EF4-FFF2-40B4-BE49-F238E27FC236}">
                <a16:creationId xmlns:a16="http://schemas.microsoft.com/office/drawing/2014/main" id="{C49E64B5-F2F3-4A2F-A68F-9F15BD5E1326}"/>
              </a:ext>
            </a:extLst>
          </p:cNvPr>
          <p:cNvSpPr>
            <a:spLocks noChangeArrowheads="1"/>
          </p:cNvSpPr>
          <p:nvPr/>
        </p:nvSpPr>
        <p:spPr bwMode="auto">
          <a:xfrm>
            <a:off x="810958" y="8662946"/>
            <a:ext cx="256146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Kanit SemiBold" pitchFamily="2" charset="-34"/>
                <a:cs typeface="Kanit SemiBold" pitchFamily="2" charset="-34"/>
              </a:rPr>
              <a:t>To be continue:</a:t>
            </a:r>
          </a:p>
          <a:p>
            <a:r>
              <a:rPr lang="en-US" sz="1400" b="1" dirty="0">
                <a:solidFill>
                  <a:srgbClr val="0070C0"/>
                </a:solidFill>
                <a:latin typeface="Kanit SemiBold" pitchFamily="2" charset="-34"/>
                <a:cs typeface="Kanit SemiBold" pitchFamily="2" charset="-34"/>
                <a:hlinkClick r:id="rId12">
                  <a:extLst>
                    <a:ext uri="{A12FA001-AC4F-418D-AE19-62706E023703}">
                      <ahyp:hlinkClr xmlns:ahyp="http://schemas.microsoft.com/office/drawing/2018/hyperlinkcolor" val="tx"/>
                    </a:ext>
                  </a:extLst>
                </a:hlinkClick>
              </a:rPr>
              <a:t>CV</a:t>
            </a:r>
            <a:endParaRPr lang="en-US" sz="1400" b="1" dirty="0">
              <a:solidFill>
                <a:srgbClr val="0070C0"/>
              </a:solidFill>
              <a:latin typeface="Kanit SemiBold" pitchFamily="2" charset="-34"/>
              <a:cs typeface="Kanit SemiBold" pitchFamily="2" charset="-34"/>
            </a:endParaRPr>
          </a:p>
          <a:p>
            <a:r>
              <a:rPr lang="en-US" sz="1400" b="1" dirty="0">
                <a:solidFill>
                  <a:srgbClr val="0070C0"/>
                </a:solidFill>
                <a:latin typeface="Kanit SemiBold" pitchFamily="2" charset="-34"/>
                <a:cs typeface="Kanit SemiBold" pitchFamily="2" charset="-34"/>
                <a:hlinkClick r:id="rId13">
                  <a:extLst>
                    <a:ext uri="{A12FA001-AC4F-418D-AE19-62706E023703}">
                      <ahyp:hlinkClr xmlns:ahyp="http://schemas.microsoft.com/office/drawing/2018/hyperlinkcolor" val="tx"/>
                    </a:ext>
                  </a:extLst>
                </a:hlinkClick>
              </a:rPr>
              <a:t>Super AI Season2 Shared</a:t>
            </a:r>
            <a:endParaRPr lang="en-US" sz="1400" b="1" dirty="0">
              <a:solidFill>
                <a:srgbClr val="0070C0"/>
              </a:solidFill>
              <a:latin typeface="Kanit SemiBold" pitchFamily="2" charset="-34"/>
              <a:cs typeface="Kanit SemiBold" pitchFamily="2" charset="-34"/>
            </a:endParaRPr>
          </a:p>
        </p:txBody>
      </p:sp>
      <p:grpSp>
        <p:nvGrpSpPr>
          <p:cNvPr id="5" name="Group 4">
            <a:extLst>
              <a:ext uri="{FF2B5EF4-FFF2-40B4-BE49-F238E27FC236}">
                <a16:creationId xmlns:a16="http://schemas.microsoft.com/office/drawing/2014/main" id="{25CD0300-52D2-4143-8AF8-B3260E2732E0}"/>
              </a:ext>
            </a:extLst>
          </p:cNvPr>
          <p:cNvGrpSpPr/>
          <p:nvPr/>
        </p:nvGrpSpPr>
        <p:grpSpPr>
          <a:xfrm>
            <a:off x="2964983" y="3286105"/>
            <a:ext cx="1613535" cy="1583150"/>
            <a:chOff x="2964983" y="3286105"/>
            <a:chExt cx="1613535" cy="1583150"/>
          </a:xfrm>
        </p:grpSpPr>
        <p:grpSp>
          <p:nvGrpSpPr>
            <p:cNvPr id="28" name="object 35">
              <a:extLst>
                <a:ext uri="{FF2B5EF4-FFF2-40B4-BE49-F238E27FC236}">
                  <a16:creationId xmlns:a16="http://schemas.microsoft.com/office/drawing/2014/main" id="{47D5329E-0DE2-4602-9848-8AD922984975}"/>
                </a:ext>
              </a:extLst>
            </p:cNvPr>
            <p:cNvGrpSpPr/>
            <p:nvPr/>
          </p:nvGrpSpPr>
          <p:grpSpPr>
            <a:xfrm>
              <a:off x="2964983" y="3528770"/>
              <a:ext cx="1613535" cy="1340485"/>
              <a:chOff x="4881769" y="4406221"/>
              <a:chExt cx="1613535" cy="1340485"/>
            </a:xfrm>
          </p:grpSpPr>
          <p:sp>
            <p:nvSpPr>
              <p:cNvPr id="29" name="object 36">
                <a:extLst>
                  <a:ext uri="{FF2B5EF4-FFF2-40B4-BE49-F238E27FC236}">
                    <a16:creationId xmlns:a16="http://schemas.microsoft.com/office/drawing/2014/main" id="{E837F07B-F6C8-404D-AB4C-A9742A9D07D8}"/>
                  </a:ext>
                </a:extLst>
              </p:cNvPr>
              <p:cNvSpPr/>
              <p:nvPr/>
            </p:nvSpPr>
            <p:spPr>
              <a:xfrm>
                <a:off x="4894469" y="4418921"/>
                <a:ext cx="1588135" cy="1315085"/>
              </a:xfrm>
              <a:custGeom>
                <a:avLst/>
                <a:gdLst/>
                <a:ahLst/>
                <a:cxnLst/>
                <a:rect l="l" t="t" r="r" b="b"/>
                <a:pathLst>
                  <a:path w="1588135" h="1315085">
                    <a:moveTo>
                      <a:pt x="192301" y="192301"/>
                    </a:moveTo>
                    <a:lnTo>
                      <a:pt x="226687" y="160251"/>
                    </a:lnTo>
                    <a:lnTo>
                      <a:pt x="262726" y="131114"/>
                    </a:lnTo>
                    <a:lnTo>
                      <a:pt x="300261" y="104891"/>
                    </a:lnTo>
                    <a:lnTo>
                      <a:pt x="339133" y="81582"/>
                    </a:lnTo>
                    <a:lnTo>
                      <a:pt x="379186" y="61186"/>
                    </a:lnTo>
                    <a:lnTo>
                      <a:pt x="420263" y="43704"/>
                    </a:lnTo>
                    <a:lnTo>
                      <a:pt x="462205" y="29136"/>
                    </a:lnTo>
                    <a:lnTo>
                      <a:pt x="504855" y="17481"/>
                    </a:lnTo>
                    <a:lnTo>
                      <a:pt x="548057" y="8740"/>
                    </a:lnTo>
                    <a:lnTo>
                      <a:pt x="591652" y="2913"/>
                    </a:lnTo>
                    <a:lnTo>
                      <a:pt x="635483" y="0"/>
                    </a:lnTo>
                    <a:lnTo>
                      <a:pt x="679393" y="0"/>
                    </a:lnTo>
                    <a:lnTo>
                      <a:pt x="723224" y="2913"/>
                    </a:lnTo>
                    <a:lnTo>
                      <a:pt x="766819" y="8740"/>
                    </a:lnTo>
                    <a:lnTo>
                      <a:pt x="810021" y="17481"/>
                    </a:lnTo>
                    <a:lnTo>
                      <a:pt x="852671" y="29136"/>
                    </a:lnTo>
                    <a:lnTo>
                      <a:pt x="894613" y="43704"/>
                    </a:lnTo>
                    <a:lnTo>
                      <a:pt x="935690" y="61186"/>
                    </a:lnTo>
                    <a:lnTo>
                      <a:pt x="975743" y="81582"/>
                    </a:lnTo>
                    <a:lnTo>
                      <a:pt x="1014615" y="104891"/>
                    </a:lnTo>
                    <a:lnTo>
                      <a:pt x="1052150" y="131114"/>
                    </a:lnTo>
                    <a:lnTo>
                      <a:pt x="1088188" y="160251"/>
                    </a:lnTo>
                    <a:lnTo>
                      <a:pt x="1122575" y="192301"/>
                    </a:lnTo>
                    <a:lnTo>
                      <a:pt x="1158354" y="228081"/>
                    </a:lnTo>
                    <a:lnTo>
                      <a:pt x="1194134" y="263861"/>
                    </a:lnTo>
                    <a:lnTo>
                      <a:pt x="1229914" y="299640"/>
                    </a:lnTo>
                    <a:lnTo>
                      <a:pt x="1265694" y="335420"/>
                    </a:lnTo>
                    <a:lnTo>
                      <a:pt x="1301473" y="371200"/>
                    </a:lnTo>
                    <a:lnTo>
                      <a:pt x="1337253" y="406980"/>
                    </a:lnTo>
                    <a:lnTo>
                      <a:pt x="1373033" y="442760"/>
                    </a:lnTo>
                    <a:lnTo>
                      <a:pt x="1408813" y="478539"/>
                    </a:lnTo>
                    <a:lnTo>
                      <a:pt x="1444592" y="514319"/>
                    </a:lnTo>
                    <a:lnTo>
                      <a:pt x="1480372" y="550099"/>
                    </a:lnTo>
                    <a:lnTo>
                      <a:pt x="1516152" y="585878"/>
                    </a:lnTo>
                    <a:lnTo>
                      <a:pt x="1551931" y="621658"/>
                    </a:lnTo>
                    <a:lnTo>
                      <a:pt x="1587711" y="657438"/>
                    </a:lnTo>
                    <a:lnTo>
                      <a:pt x="1551931" y="693218"/>
                    </a:lnTo>
                    <a:lnTo>
                      <a:pt x="1516152" y="728997"/>
                    </a:lnTo>
                    <a:lnTo>
                      <a:pt x="1480372" y="764777"/>
                    </a:lnTo>
                    <a:lnTo>
                      <a:pt x="1444592" y="800557"/>
                    </a:lnTo>
                    <a:lnTo>
                      <a:pt x="1408812" y="836337"/>
                    </a:lnTo>
                    <a:lnTo>
                      <a:pt x="1373033" y="872116"/>
                    </a:lnTo>
                    <a:lnTo>
                      <a:pt x="1337253" y="907896"/>
                    </a:lnTo>
                    <a:lnTo>
                      <a:pt x="1122575" y="1122574"/>
                    </a:lnTo>
                    <a:lnTo>
                      <a:pt x="1088188" y="1154625"/>
                    </a:lnTo>
                    <a:lnTo>
                      <a:pt x="1052150" y="1183761"/>
                    </a:lnTo>
                    <a:lnTo>
                      <a:pt x="1014615" y="1209984"/>
                    </a:lnTo>
                    <a:lnTo>
                      <a:pt x="975743" y="1233294"/>
                    </a:lnTo>
                    <a:lnTo>
                      <a:pt x="935689" y="1253689"/>
                    </a:lnTo>
                    <a:lnTo>
                      <a:pt x="894613" y="1271171"/>
                    </a:lnTo>
                    <a:lnTo>
                      <a:pt x="852671" y="1285740"/>
                    </a:lnTo>
                    <a:lnTo>
                      <a:pt x="810020" y="1297394"/>
                    </a:lnTo>
                    <a:lnTo>
                      <a:pt x="766819" y="1306135"/>
                    </a:lnTo>
                    <a:lnTo>
                      <a:pt x="723224" y="1311963"/>
                    </a:lnTo>
                    <a:lnTo>
                      <a:pt x="679393" y="1314876"/>
                    </a:lnTo>
                    <a:lnTo>
                      <a:pt x="635483" y="1314876"/>
                    </a:lnTo>
                    <a:lnTo>
                      <a:pt x="591652" y="1311963"/>
                    </a:lnTo>
                    <a:lnTo>
                      <a:pt x="548057" y="1306135"/>
                    </a:lnTo>
                    <a:lnTo>
                      <a:pt x="504855" y="1297394"/>
                    </a:lnTo>
                    <a:lnTo>
                      <a:pt x="462205" y="1285740"/>
                    </a:lnTo>
                    <a:lnTo>
                      <a:pt x="420263" y="1271171"/>
                    </a:lnTo>
                    <a:lnTo>
                      <a:pt x="379186" y="1253689"/>
                    </a:lnTo>
                    <a:lnTo>
                      <a:pt x="339133" y="1233294"/>
                    </a:lnTo>
                    <a:lnTo>
                      <a:pt x="300261" y="1209984"/>
                    </a:lnTo>
                    <a:lnTo>
                      <a:pt x="262726" y="1183761"/>
                    </a:lnTo>
                    <a:lnTo>
                      <a:pt x="226687" y="1154625"/>
                    </a:lnTo>
                    <a:lnTo>
                      <a:pt x="192301" y="1122574"/>
                    </a:lnTo>
                    <a:lnTo>
                      <a:pt x="160251" y="1088188"/>
                    </a:lnTo>
                    <a:lnTo>
                      <a:pt x="131114" y="1052149"/>
                    </a:lnTo>
                    <a:lnTo>
                      <a:pt x="104891" y="1014615"/>
                    </a:lnTo>
                    <a:lnTo>
                      <a:pt x="81582" y="975743"/>
                    </a:lnTo>
                    <a:lnTo>
                      <a:pt x="61186" y="935689"/>
                    </a:lnTo>
                    <a:lnTo>
                      <a:pt x="43704" y="894613"/>
                    </a:lnTo>
                    <a:lnTo>
                      <a:pt x="29136" y="852671"/>
                    </a:lnTo>
                    <a:lnTo>
                      <a:pt x="17481" y="810020"/>
                    </a:lnTo>
                    <a:lnTo>
                      <a:pt x="8741" y="766819"/>
                    </a:lnTo>
                    <a:lnTo>
                      <a:pt x="2913" y="723224"/>
                    </a:lnTo>
                    <a:lnTo>
                      <a:pt x="0" y="679393"/>
                    </a:lnTo>
                    <a:lnTo>
                      <a:pt x="0" y="635483"/>
                    </a:lnTo>
                    <a:lnTo>
                      <a:pt x="2913" y="591652"/>
                    </a:lnTo>
                    <a:lnTo>
                      <a:pt x="8740" y="548057"/>
                    </a:lnTo>
                    <a:lnTo>
                      <a:pt x="17481" y="504855"/>
                    </a:lnTo>
                    <a:lnTo>
                      <a:pt x="29136" y="462205"/>
                    </a:lnTo>
                    <a:lnTo>
                      <a:pt x="43704" y="420263"/>
                    </a:lnTo>
                    <a:lnTo>
                      <a:pt x="61186" y="379186"/>
                    </a:lnTo>
                    <a:lnTo>
                      <a:pt x="81582" y="339133"/>
                    </a:lnTo>
                    <a:lnTo>
                      <a:pt x="104891" y="300261"/>
                    </a:lnTo>
                    <a:lnTo>
                      <a:pt x="131114" y="262726"/>
                    </a:lnTo>
                    <a:lnTo>
                      <a:pt x="160251" y="226687"/>
                    </a:lnTo>
                    <a:lnTo>
                      <a:pt x="192301" y="192301"/>
                    </a:lnTo>
                    <a:close/>
                  </a:path>
                </a:pathLst>
              </a:custGeom>
              <a:solidFill>
                <a:schemeClr val="accent2"/>
              </a:solidFill>
              <a:ln w="25400">
                <a:solidFill>
                  <a:srgbClr val="FFFFFF"/>
                </a:solidFill>
              </a:ln>
            </p:spPr>
            <p:txBody>
              <a:bodyPr wrap="square" lIns="0" tIns="0" rIns="0" bIns="0" rtlCol="0"/>
              <a:lstStyle/>
              <a:p>
                <a:endParaRPr sz="1400" dirty="0">
                  <a:latin typeface="Kanit Medium" pitchFamily="2" charset="-34"/>
                  <a:cs typeface="Kanit Medium" pitchFamily="2" charset="-34"/>
                </a:endParaRPr>
              </a:p>
            </p:txBody>
          </p:sp>
          <p:pic>
            <p:nvPicPr>
              <p:cNvPr id="30" name="object 37">
                <a:extLst>
                  <a:ext uri="{FF2B5EF4-FFF2-40B4-BE49-F238E27FC236}">
                    <a16:creationId xmlns:a16="http://schemas.microsoft.com/office/drawing/2014/main" id="{66F540C2-B62B-4700-8FF9-514AD56FEAEB}"/>
                  </a:ext>
                </a:extLst>
              </p:cNvPr>
              <p:cNvPicPr/>
              <p:nvPr/>
            </p:nvPicPr>
            <p:blipFill>
              <a:blip r:embed="rId3" cstate="screen">
                <a:extLst>
                  <a:ext uri="{28A0092B-C50C-407E-A947-70E740481C1C}">
                    <a14:useLocalDpi xmlns:a14="http://schemas.microsoft.com/office/drawing/2010/main"/>
                  </a:ext>
                </a:extLst>
              </a:blip>
              <a:stretch>
                <a:fillRect/>
              </a:stretch>
            </p:blipFill>
            <p:spPr>
              <a:xfrm>
                <a:off x="4938559" y="4462386"/>
                <a:ext cx="1227804" cy="1228174"/>
              </a:xfrm>
              <a:prstGeom prst="rect">
                <a:avLst/>
              </a:prstGeom>
            </p:spPr>
          </p:pic>
        </p:grpSp>
        <p:sp>
          <p:nvSpPr>
            <p:cNvPr id="31" name="Oval 30">
              <a:extLst>
                <a:ext uri="{FF2B5EF4-FFF2-40B4-BE49-F238E27FC236}">
                  <a16:creationId xmlns:a16="http://schemas.microsoft.com/office/drawing/2014/main" id="{A06FD92B-684C-4FA2-A18E-FE90895A256F}"/>
                </a:ext>
              </a:extLst>
            </p:cNvPr>
            <p:cNvSpPr/>
            <p:nvPr/>
          </p:nvSpPr>
          <p:spPr>
            <a:xfrm>
              <a:off x="3140375" y="3741812"/>
              <a:ext cx="990600" cy="9144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Kanit Medium" pitchFamily="2" charset="-34"/>
                  <a:cs typeface="Kanit Medium" pitchFamily="2" charset="-34"/>
                </a:rPr>
                <a:t>Year 3-4</a:t>
              </a:r>
              <a:endParaRPr lang="th-TH" sz="1200" dirty="0">
                <a:solidFill>
                  <a:schemeClr val="tx1"/>
                </a:solidFill>
                <a:latin typeface="Kanit Medium" pitchFamily="2" charset="-34"/>
                <a:cs typeface="Kanit Medium" pitchFamily="2" charset="-34"/>
              </a:endParaRPr>
            </a:p>
          </p:txBody>
        </p:sp>
        <p:pic>
          <p:nvPicPr>
            <p:cNvPr id="2054" name="Picture 6" descr="บริการ รับตัด และ ให้เช่า ชุดครุยรับปริญญา ม.เกษตร">
              <a:extLst>
                <a:ext uri="{FF2B5EF4-FFF2-40B4-BE49-F238E27FC236}">
                  <a16:creationId xmlns:a16="http://schemas.microsoft.com/office/drawing/2014/main" id="{7BB2C31E-7B51-479F-A6CB-D91EA17937A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736316" y="3286105"/>
              <a:ext cx="819842" cy="819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F89CEC17-B4FF-4BB4-987E-CAC3C3F81B89}"/>
              </a:ext>
            </a:extLst>
          </p:cNvPr>
          <p:cNvGrpSpPr/>
          <p:nvPr/>
        </p:nvGrpSpPr>
        <p:grpSpPr>
          <a:xfrm>
            <a:off x="11340061" y="6564691"/>
            <a:ext cx="1613535" cy="1369099"/>
            <a:chOff x="11340061" y="6746305"/>
            <a:chExt cx="1613535" cy="1369099"/>
          </a:xfrm>
        </p:grpSpPr>
        <p:grpSp>
          <p:nvGrpSpPr>
            <p:cNvPr id="87" name="Group 86">
              <a:extLst>
                <a:ext uri="{FF2B5EF4-FFF2-40B4-BE49-F238E27FC236}">
                  <a16:creationId xmlns:a16="http://schemas.microsoft.com/office/drawing/2014/main" id="{9E1650C7-3984-41C9-B074-7847C61BAF58}"/>
                </a:ext>
              </a:extLst>
            </p:cNvPr>
            <p:cNvGrpSpPr/>
            <p:nvPr/>
          </p:nvGrpSpPr>
          <p:grpSpPr>
            <a:xfrm>
              <a:off x="11340061" y="6774919"/>
              <a:ext cx="1613535" cy="1340485"/>
              <a:chOff x="2797358" y="7448803"/>
              <a:chExt cx="1613535" cy="1340485"/>
            </a:xfrm>
          </p:grpSpPr>
          <p:grpSp>
            <p:nvGrpSpPr>
              <p:cNvPr id="88" name="object 35">
                <a:extLst>
                  <a:ext uri="{FF2B5EF4-FFF2-40B4-BE49-F238E27FC236}">
                    <a16:creationId xmlns:a16="http://schemas.microsoft.com/office/drawing/2014/main" id="{E2E41D93-1E02-4BC4-A566-AB1292CFF7E4}"/>
                  </a:ext>
                </a:extLst>
              </p:cNvPr>
              <p:cNvGrpSpPr/>
              <p:nvPr/>
            </p:nvGrpSpPr>
            <p:grpSpPr>
              <a:xfrm>
                <a:off x="2797358" y="7448803"/>
                <a:ext cx="1613535" cy="1340485"/>
                <a:chOff x="4881769" y="4406221"/>
                <a:chExt cx="1613535" cy="1340485"/>
              </a:xfrm>
            </p:grpSpPr>
            <p:sp>
              <p:nvSpPr>
                <p:cNvPr id="90" name="object 36">
                  <a:extLst>
                    <a:ext uri="{FF2B5EF4-FFF2-40B4-BE49-F238E27FC236}">
                      <a16:creationId xmlns:a16="http://schemas.microsoft.com/office/drawing/2014/main" id="{C4337A44-342E-4921-BE5D-CAF9A9B2F91B}"/>
                    </a:ext>
                  </a:extLst>
                </p:cNvPr>
                <p:cNvSpPr/>
                <p:nvPr/>
              </p:nvSpPr>
              <p:spPr>
                <a:xfrm>
                  <a:off x="4894469" y="4418921"/>
                  <a:ext cx="1588135" cy="1315085"/>
                </a:xfrm>
                <a:custGeom>
                  <a:avLst/>
                  <a:gdLst/>
                  <a:ahLst/>
                  <a:cxnLst/>
                  <a:rect l="l" t="t" r="r" b="b"/>
                  <a:pathLst>
                    <a:path w="1588135" h="1315085">
                      <a:moveTo>
                        <a:pt x="192301" y="192301"/>
                      </a:moveTo>
                      <a:lnTo>
                        <a:pt x="226687" y="160251"/>
                      </a:lnTo>
                      <a:lnTo>
                        <a:pt x="262726" y="131114"/>
                      </a:lnTo>
                      <a:lnTo>
                        <a:pt x="300261" y="104891"/>
                      </a:lnTo>
                      <a:lnTo>
                        <a:pt x="339133" y="81582"/>
                      </a:lnTo>
                      <a:lnTo>
                        <a:pt x="379186" y="61186"/>
                      </a:lnTo>
                      <a:lnTo>
                        <a:pt x="420263" y="43704"/>
                      </a:lnTo>
                      <a:lnTo>
                        <a:pt x="462205" y="29136"/>
                      </a:lnTo>
                      <a:lnTo>
                        <a:pt x="504855" y="17481"/>
                      </a:lnTo>
                      <a:lnTo>
                        <a:pt x="548057" y="8740"/>
                      </a:lnTo>
                      <a:lnTo>
                        <a:pt x="591652" y="2913"/>
                      </a:lnTo>
                      <a:lnTo>
                        <a:pt x="635483" y="0"/>
                      </a:lnTo>
                      <a:lnTo>
                        <a:pt x="679393" y="0"/>
                      </a:lnTo>
                      <a:lnTo>
                        <a:pt x="723224" y="2913"/>
                      </a:lnTo>
                      <a:lnTo>
                        <a:pt x="766819" y="8740"/>
                      </a:lnTo>
                      <a:lnTo>
                        <a:pt x="810021" y="17481"/>
                      </a:lnTo>
                      <a:lnTo>
                        <a:pt x="852671" y="29136"/>
                      </a:lnTo>
                      <a:lnTo>
                        <a:pt x="894613" y="43704"/>
                      </a:lnTo>
                      <a:lnTo>
                        <a:pt x="935690" y="61186"/>
                      </a:lnTo>
                      <a:lnTo>
                        <a:pt x="975743" y="81582"/>
                      </a:lnTo>
                      <a:lnTo>
                        <a:pt x="1014615" y="104891"/>
                      </a:lnTo>
                      <a:lnTo>
                        <a:pt x="1052150" y="131114"/>
                      </a:lnTo>
                      <a:lnTo>
                        <a:pt x="1088188" y="160251"/>
                      </a:lnTo>
                      <a:lnTo>
                        <a:pt x="1122575" y="192301"/>
                      </a:lnTo>
                      <a:lnTo>
                        <a:pt x="1158354" y="228081"/>
                      </a:lnTo>
                      <a:lnTo>
                        <a:pt x="1194134" y="263861"/>
                      </a:lnTo>
                      <a:lnTo>
                        <a:pt x="1229914" y="299640"/>
                      </a:lnTo>
                      <a:lnTo>
                        <a:pt x="1265694" y="335420"/>
                      </a:lnTo>
                      <a:lnTo>
                        <a:pt x="1301473" y="371200"/>
                      </a:lnTo>
                      <a:lnTo>
                        <a:pt x="1337253" y="406980"/>
                      </a:lnTo>
                      <a:lnTo>
                        <a:pt x="1373033" y="442760"/>
                      </a:lnTo>
                      <a:lnTo>
                        <a:pt x="1408813" y="478539"/>
                      </a:lnTo>
                      <a:lnTo>
                        <a:pt x="1444592" y="514319"/>
                      </a:lnTo>
                      <a:lnTo>
                        <a:pt x="1480372" y="550099"/>
                      </a:lnTo>
                      <a:lnTo>
                        <a:pt x="1516152" y="585878"/>
                      </a:lnTo>
                      <a:lnTo>
                        <a:pt x="1551931" y="621658"/>
                      </a:lnTo>
                      <a:lnTo>
                        <a:pt x="1587711" y="657438"/>
                      </a:lnTo>
                      <a:lnTo>
                        <a:pt x="1551931" y="693218"/>
                      </a:lnTo>
                      <a:lnTo>
                        <a:pt x="1516152" y="728997"/>
                      </a:lnTo>
                      <a:lnTo>
                        <a:pt x="1480372" y="764777"/>
                      </a:lnTo>
                      <a:lnTo>
                        <a:pt x="1444592" y="800557"/>
                      </a:lnTo>
                      <a:lnTo>
                        <a:pt x="1408812" y="836337"/>
                      </a:lnTo>
                      <a:lnTo>
                        <a:pt x="1373033" y="872116"/>
                      </a:lnTo>
                      <a:lnTo>
                        <a:pt x="1337253" y="907896"/>
                      </a:lnTo>
                      <a:lnTo>
                        <a:pt x="1122575" y="1122574"/>
                      </a:lnTo>
                      <a:lnTo>
                        <a:pt x="1088188" y="1154625"/>
                      </a:lnTo>
                      <a:lnTo>
                        <a:pt x="1052150" y="1183761"/>
                      </a:lnTo>
                      <a:lnTo>
                        <a:pt x="1014615" y="1209984"/>
                      </a:lnTo>
                      <a:lnTo>
                        <a:pt x="975743" y="1233294"/>
                      </a:lnTo>
                      <a:lnTo>
                        <a:pt x="935689" y="1253689"/>
                      </a:lnTo>
                      <a:lnTo>
                        <a:pt x="894613" y="1271171"/>
                      </a:lnTo>
                      <a:lnTo>
                        <a:pt x="852671" y="1285740"/>
                      </a:lnTo>
                      <a:lnTo>
                        <a:pt x="810020" y="1297394"/>
                      </a:lnTo>
                      <a:lnTo>
                        <a:pt x="766819" y="1306135"/>
                      </a:lnTo>
                      <a:lnTo>
                        <a:pt x="723224" y="1311963"/>
                      </a:lnTo>
                      <a:lnTo>
                        <a:pt x="679393" y="1314876"/>
                      </a:lnTo>
                      <a:lnTo>
                        <a:pt x="635483" y="1314876"/>
                      </a:lnTo>
                      <a:lnTo>
                        <a:pt x="591652" y="1311963"/>
                      </a:lnTo>
                      <a:lnTo>
                        <a:pt x="548057" y="1306135"/>
                      </a:lnTo>
                      <a:lnTo>
                        <a:pt x="504855" y="1297394"/>
                      </a:lnTo>
                      <a:lnTo>
                        <a:pt x="462205" y="1285740"/>
                      </a:lnTo>
                      <a:lnTo>
                        <a:pt x="420263" y="1271171"/>
                      </a:lnTo>
                      <a:lnTo>
                        <a:pt x="379186" y="1253689"/>
                      </a:lnTo>
                      <a:lnTo>
                        <a:pt x="339133" y="1233294"/>
                      </a:lnTo>
                      <a:lnTo>
                        <a:pt x="300261" y="1209984"/>
                      </a:lnTo>
                      <a:lnTo>
                        <a:pt x="262726" y="1183761"/>
                      </a:lnTo>
                      <a:lnTo>
                        <a:pt x="226687" y="1154625"/>
                      </a:lnTo>
                      <a:lnTo>
                        <a:pt x="192301" y="1122574"/>
                      </a:lnTo>
                      <a:lnTo>
                        <a:pt x="160251" y="1088188"/>
                      </a:lnTo>
                      <a:lnTo>
                        <a:pt x="131114" y="1052149"/>
                      </a:lnTo>
                      <a:lnTo>
                        <a:pt x="104891" y="1014615"/>
                      </a:lnTo>
                      <a:lnTo>
                        <a:pt x="81582" y="975743"/>
                      </a:lnTo>
                      <a:lnTo>
                        <a:pt x="61186" y="935689"/>
                      </a:lnTo>
                      <a:lnTo>
                        <a:pt x="43704" y="894613"/>
                      </a:lnTo>
                      <a:lnTo>
                        <a:pt x="29136" y="852671"/>
                      </a:lnTo>
                      <a:lnTo>
                        <a:pt x="17481" y="810020"/>
                      </a:lnTo>
                      <a:lnTo>
                        <a:pt x="8741" y="766819"/>
                      </a:lnTo>
                      <a:lnTo>
                        <a:pt x="2913" y="723224"/>
                      </a:lnTo>
                      <a:lnTo>
                        <a:pt x="0" y="679393"/>
                      </a:lnTo>
                      <a:lnTo>
                        <a:pt x="0" y="635483"/>
                      </a:lnTo>
                      <a:lnTo>
                        <a:pt x="2913" y="591652"/>
                      </a:lnTo>
                      <a:lnTo>
                        <a:pt x="8740" y="548057"/>
                      </a:lnTo>
                      <a:lnTo>
                        <a:pt x="17481" y="504855"/>
                      </a:lnTo>
                      <a:lnTo>
                        <a:pt x="29136" y="462205"/>
                      </a:lnTo>
                      <a:lnTo>
                        <a:pt x="43704" y="420263"/>
                      </a:lnTo>
                      <a:lnTo>
                        <a:pt x="61186" y="379186"/>
                      </a:lnTo>
                      <a:lnTo>
                        <a:pt x="81582" y="339133"/>
                      </a:lnTo>
                      <a:lnTo>
                        <a:pt x="104891" y="300261"/>
                      </a:lnTo>
                      <a:lnTo>
                        <a:pt x="131114" y="262726"/>
                      </a:lnTo>
                      <a:lnTo>
                        <a:pt x="160251" y="226687"/>
                      </a:lnTo>
                      <a:lnTo>
                        <a:pt x="192301" y="192301"/>
                      </a:lnTo>
                      <a:close/>
                    </a:path>
                  </a:pathLst>
                </a:custGeom>
                <a:solidFill>
                  <a:schemeClr val="accent2"/>
                </a:solidFill>
                <a:ln w="25400">
                  <a:solidFill>
                    <a:srgbClr val="FFFFFF"/>
                  </a:solidFill>
                </a:ln>
              </p:spPr>
              <p:txBody>
                <a:bodyPr wrap="square" lIns="0" tIns="0" rIns="0" bIns="0" rtlCol="0"/>
                <a:lstStyle/>
                <a:p>
                  <a:endParaRPr sz="1600" b="1" dirty="0">
                    <a:latin typeface="Kanit ExtraLight" pitchFamily="2" charset="-34"/>
                    <a:cs typeface="Kanit ExtraLight" pitchFamily="2" charset="-34"/>
                  </a:endParaRPr>
                </a:p>
              </p:txBody>
            </p:sp>
            <p:pic>
              <p:nvPicPr>
                <p:cNvPr id="91" name="object 37">
                  <a:extLst>
                    <a:ext uri="{FF2B5EF4-FFF2-40B4-BE49-F238E27FC236}">
                      <a16:creationId xmlns:a16="http://schemas.microsoft.com/office/drawing/2014/main" id="{25047990-6082-43A6-ACCA-559F3D934596}"/>
                    </a:ext>
                  </a:extLst>
                </p:cNvPr>
                <p:cNvPicPr/>
                <p:nvPr/>
              </p:nvPicPr>
              <p:blipFill>
                <a:blip r:embed="rId3" cstate="screen">
                  <a:extLst>
                    <a:ext uri="{28A0092B-C50C-407E-A947-70E740481C1C}">
                      <a14:useLocalDpi xmlns:a14="http://schemas.microsoft.com/office/drawing/2010/main"/>
                    </a:ext>
                  </a:extLst>
                </a:blip>
                <a:stretch>
                  <a:fillRect/>
                </a:stretch>
              </p:blipFill>
              <p:spPr>
                <a:xfrm>
                  <a:off x="4938559" y="4462386"/>
                  <a:ext cx="1227804" cy="1228174"/>
                </a:xfrm>
                <a:prstGeom prst="rect">
                  <a:avLst/>
                </a:prstGeom>
              </p:spPr>
            </p:pic>
          </p:grpSp>
          <p:sp>
            <p:nvSpPr>
              <p:cNvPr id="89" name="Oval 88">
                <a:extLst>
                  <a:ext uri="{FF2B5EF4-FFF2-40B4-BE49-F238E27FC236}">
                    <a16:creationId xmlns:a16="http://schemas.microsoft.com/office/drawing/2014/main" id="{B3DD8D63-FE4B-4861-960B-52C62DBBF8AE}"/>
                  </a:ext>
                </a:extLst>
              </p:cNvPr>
              <p:cNvSpPr/>
              <p:nvPr/>
            </p:nvSpPr>
            <p:spPr>
              <a:xfrm>
                <a:off x="2972750" y="7661845"/>
                <a:ext cx="990600" cy="9144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1"/>
                  </a:solidFill>
                  <a:latin typeface="Kanit ExtraLight" pitchFamily="2" charset="-34"/>
                  <a:cs typeface="Kanit ExtraLight" pitchFamily="2" charset="-34"/>
                </a:endParaRPr>
              </a:p>
            </p:txBody>
          </p:sp>
        </p:grpSp>
        <p:sp>
          <p:nvSpPr>
            <p:cNvPr id="93" name="TextBox 92">
              <a:extLst>
                <a:ext uri="{FF2B5EF4-FFF2-40B4-BE49-F238E27FC236}">
                  <a16:creationId xmlns:a16="http://schemas.microsoft.com/office/drawing/2014/main" id="{5F7EEE59-6D2E-49D4-A85E-6F0B1186C4F7}"/>
                </a:ext>
              </a:extLst>
            </p:cNvPr>
            <p:cNvSpPr txBox="1"/>
            <p:nvPr/>
          </p:nvSpPr>
          <p:spPr>
            <a:xfrm>
              <a:off x="11430000" y="7242602"/>
              <a:ext cx="1192453" cy="415498"/>
            </a:xfrm>
            <a:prstGeom prst="rect">
              <a:avLst/>
            </a:prstGeom>
            <a:noFill/>
          </p:spPr>
          <p:txBody>
            <a:bodyPr wrap="square">
              <a:spAutoFit/>
            </a:bodyPr>
            <a:lstStyle/>
            <a:p>
              <a:pPr algn="ctr"/>
              <a:r>
                <a:rPr lang="en-US" sz="1000" b="1" dirty="0">
                  <a:solidFill>
                    <a:schemeClr val="tx1"/>
                  </a:solidFill>
                  <a:latin typeface="Kanit ExtraLight" pitchFamily="2" charset="-34"/>
                  <a:cs typeface="Kanit ExtraLight" pitchFamily="2" charset="-34"/>
                </a:rPr>
                <a:t>Energy Engineering</a:t>
              </a:r>
            </a:p>
          </p:txBody>
        </p:sp>
        <p:pic>
          <p:nvPicPr>
            <p:cNvPr id="83" name="Picture 6" descr="บริการ รับตัด และ ให้เช่า ชุดครุยรับปริญญา ม.เกษตร">
              <a:extLst>
                <a:ext uri="{FF2B5EF4-FFF2-40B4-BE49-F238E27FC236}">
                  <a16:creationId xmlns:a16="http://schemas.microsoft.com/office/drawing/2014/main" id="{A41CAEE2-8134-4A48-8BC3-21F12790C2D5}"/>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2106510" y="6746305"/>
              <a:ext cx="819842" cy="819842"/>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descr="Download BRONZE MEDAL Free PNG transparent image and clipart">
            <a:extLst>
              <a:ext uri="{FF2B5EF4-FFF2-40B4-BE49-F238E27FC236}">
                <a16:creationId xmlns:a16="http://schemas.microsoft.com/office/drawing/2014/main" id="{008C0A63-CDB8-476D-A6FC-E505314E2715}"/>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5305430" y="9414662"/>
            <a:ext cx="533331" cy="533331"/>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03B4992-EE45-4698-AC43-13C3B8382939}"/>
              </a:ext>
            </a:extLst>
          </p:cNvPr>
          <p:cNvSpPr txBox="1"/>
          <p:nvPr/>
        </p:nvSpPr>
        <p:spPr>
          <a:xfrm>
            <a:off x="14293326" y="4979512"/>
            <a:ext cx="1692000" cy="276999"/>
          </a:xfrm>
          <a:prstGeom prst="rect">
            <a:avLst/>
          </a:prstGeom>
          <a:noFill/>
        </p:spPr>
        <p:txBody>
          <a:bodyPr wrap="square">
            <a:spAutoFit/>
          </a:bodyPr>
          <a:lstStyle/>
          <a:p>
            <a:pPr algn="ctr"/>
            <a:r>
              <a:rPr lang="en-US" sz="1200" u="sng" dirty="0">
                <a:solidFill>
                  <a:srgbClr val="000000"/>
                </a:solidFill>
                <a:latin typeface="Kanit Medium" pitchFamily="2" charset="-34"/>
                <a:cs typeface="Kanit Medium" pitchFamily="2" charset="-34"/>
              </a:rPr>
              <a:t>Present</a:t>
            </a:r>
            <a:endParaRPr lang="th-TH" sz="1200" u="sng" dirty="0">
              <a:solidFill>
                <a:schemeClr val="tx1"/>
              </a:solidFill>
              <a:latin typeface="Kanit Medium" pitchFamily="2" charset="-34"/>
              <a:cs typeface="Kanit Medium" pitchFamily="2" charset="-34"/>
            </a:endParaRPr>
          </a:p>
        </p:txBody>
      </p:sp>
      <p:sp>
        <p:nvSpPr>
          <p:cNvPr id="105" name="object 39">
            <a:extLst>
              <a:ext uri="{FF2B5EF4-FFF2-40B4-BE49-F238E27FC236}">
                <a16:creationId xmlns:a16="http://schemas.microsoft.com/office/drawing/2014/main" id="{90F6C149-1C02-4C86-A0EF-69B7B295D825}"/>
              </a:ext>
            </a:extLst>
          </p:cNvPr>
          <p:cNvSpPr txBox="1"/>
          <p:nvPr/>
        </p:nvSpPr>
        <p:spPr>
          <a:xfrm>
            <a:off x="13937017" y="5295900"/>
            <a:ext cx="4270774" cy="584775"/>
          </a:xfrm>
          <a:prstGeom prst="rect">
            <a:avLst/>
          </a:prstGeom>
        </p:spPr>
        <p:txBody>
          <a:bodyPr vert="horz" wrap="square" lIns="0" tIns="30480" rIns="0" bIns="0" rtlCol="0">
            <a:spAutoFit/>
          </a:bodyPr>
          <a:lstStyle/>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AI Specialist : Data Management Platform (PMO)</a:t>
            </a:r>
          </a:p>
          <a:p>
            <a:pPr marL="298450" marR="5080" indent="-285750">
              <a:buSzPct val="90909"/>
              <a:buFont typeface="Arial" panose="020B0604020202020204" pitchFamily="34" charset="0"/>
              <a:buChar char="•"/>
              <a:tabLst>
                <a:tab pos="69850" algn="l"/>
              </a:tabLst>
            </a:pPr>
            <a:r>
              <a:rPr lang="en-US" sz="1200" dirty="0">
                <a:latin typeface="Kanit Medium" pitchFamily="2" charset="-34"/>
                <a:cs typeface="Kanit Medium" pitchFamily="2" charset="-34"/>
              </a:rPr>
              <a:t>AI Lecturer in EGAT</a:t>
            </a:r>
          </a:p>
          <a:p>
            <a:pPr marL="298450" marR="5080" indent="-285750">
              <a:buSzPct val="90909"/>
              <a:buFont typeface="Arial" panose="020B0604020202020204" pitchFamily="34" charset="0"/>
              <a:buChar char="•"/>
              <a:tabLst>
                <a:tab pos="69850" algn="l"/>
              </a:tabLst>
            </a:pPr>
            <a:endParaRPr lang="en-US" sz="1200" spc="-10" dirty="0">
              <a:latin typeface="Kanit Medium" pitchFamily="2" charset="-34"/>
              <a:cs typeface="Kanit Medium" pitchFamily="2" charset="-34"/>
            </a:endParaRPr>
          </a:p>
        </p:txBody>
      </p:sp>
      <p:pic>
        <p:nvPicPr>
          <p:cNvPr id="86" name="Picture 85" descr="Link 2 Icon - Free Icons">
            <a:extLst>
              <a:ext uri="{FF2B5EF4-FFF2-40B4-BE49-F238E27FC236}">
                <a16:creationId xmlns:a16="http://schemas.microsoft.com/office/drawing/2014/main" id="{D5AFF350-8379-4F0E-A58D-EE6E889E9AB4}"/>
              </a:ext>
            </a:extLst>
          </p:cNvPr>
          <p:cNvPicPr/>
          <p:nvPr/>
        </p:nvPicPr>
        <p:blipFill>
          <a:blip r:embed="rId8" cstate="screen">
            <a:extLst>
              <a:ext uri="{28A0092B-C50C-407E-A947-70E740481C1C}">
                <a14:useLocalDpi xmlns:a14="http://schemas.microsoft.com/office/drawing/2010/main"/>
              </a:ext>
            </a:extLst>
          </a:blip>
          <a:srcRect/>
          <a:stretch>
            <a:fillRect/>
          </a:stretch>
        </p:blipFill>
        <p:spPr bwMode="auto">
          <a:xfrm>
            <a:off x="800547" y="9694646"/>
            <a:ext cx="180975" cy="180975"/>
          </a:xfrm>
          <a:prstGeom prst="rect">
            <a:avLst/>
          </a:prstGeom>
          <a:noFill/>
          <a:ln>
            <a:noFill/>
          </a:ln>
        </p:spPr>
      </p:pic>
      <p:sp>
        <p:nvSpPr>
          <p:cNvPr id="92" name="Text Box 7">
            <a:hlinkClick r:id="rId16"/>
            <a:extLst>
              <a:ext uri="{FF2B5EF4-FFF2-40B4-BE49-F238E27FC236}">
                <a16:creationId xmlns:a16="http://schemas.microsoft.com/office/drawing/2014/main" id="{48192D11-0F3F-4F74-BBE1-19E9FFECBD8A}"/>
              </a:ext>
            </a:extLst>
          </p:cNvPr>
          <p:cNvSpPr txBox="1"/>
          <p:nvPr/>
        </p:nvSpPr>
        <p:spPr>
          <a:xfrm>
            <a:off x="1045657" y="9664166"/>
            <a:ext cx="70104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000" b="1" u="sng">
                <a:solidFill>
                  <a:srgbClr val="0070C0"/>
                </a:solidFill>
                <a:effectLst/>
                <a:latin typeface="Kanit SemiBold" pitchFamily="2" charset="-34"/>
                <a:ea typeface="Calibri" panose="020F0502020204030204" pitchFamily="34" charset="0"/>
                <a:cs typeface="Kanit SemiBold" pitchFamily="2" charset="-34"/>
              </a:rPr>
              <a:t>Linkedin</a:t>
            </a:r>
            <a:endParaRPr lang="en-US" sz="1100">
              <a:effectLst/>
              <a:latin typeface="Kanit SemiBold" pitchFamily="2" charset="-34"/>
              <a:ea typeface="Calibri" panose="020F0502020204030204" pitchFamily="34" charset="0"/>
              <a:cs typeface="Kanit SemiBold" pitchFamily="2" charset="-34"/>
            </a:endParaRPr>
          </a:p>
          <a:p>
            <a:pPr algn="ctr">
              <a:lnSpc>
                <a:spcPct val="107000"/>
              </a:lnSpc>
              <a:spcAft>
                <a:spcPts val="800"/>
              </a:spcAft>
            </a:pPr>
            <a:r>
              <a:rPr lang="en-US" sz="1000" b="1" u="none" strike="noStrike">
                <a:solidFill>
                  <a:srgbClr val="0070C0"/>
                </a:solidFill>
                <a:effectLst/>
                <a:latin typeface="Kanit SemiBold" pitchFamily="2" charset="-34"/>
                <a:ea typeface="Calibri" panose="020F0502020204030204" pitchFamily="34" charset="0"/>
                <a:cs typeface="Kanit SemiBold" pitchFamily="2" charset="-34"/>
              </a:rPr>
              <a:t> </a:t>
            </a:r>
            <a:endParaRPr lang="en-US" sz="1100">
              <a:effectLst/>
              <a:latin typeface="Kanit SemiBold" pitchFamily="2" charset="-34"/>
              <a:ea typeface="Calibri" panose="020F0502020204030204" pitchFamily="34" charset="0"/>
              <a:cs typeface="Kanit SemiBold" pitchFamily="2" charset="-34"/>
            </a:endParaRPr>
          </a:p>
          <a:p>
            <a:pPr algn="ctr">
              <a:lnSpc>
                <a:spcPct val="107000"/>
              </a:lnSpc>
              <a:spcAft>
                <a:spcPts val="800"/>
              </a:spcAft>
            </a:pPr>
            <a:r>
              <a:rPr lang="en-US" sz="1000" b="1" u="none" strike="noStrike">
                <a:solidFill>
                  <a:srgbClr val="0070C0"/>
                </a:solidFill>
                <a:effectLst/>
                <a:latin typeface="Kanit SemiBold" pitchFamily="2" charset="-34"/>
                <a:ea typeface="Calibri" panose="020F0502020204030204" pitchFamily="34" charset="0"/>
                <a:cs typeface="Kanit SemiBold" pitchFamily="2" charset="-34"/>
              </a:rPr>
              <a:t> </a:t>
            </a:r>
            <a:endParaRPr lang="en-US" sz="1100">
              <a:effectLst/>
              <a:latin typeface="Kanit SemiBold" pitchFamily="2" charset="-34"/>
              <a:ea typeface="Calibri" panose="020F0502020204030204" pitchFamily="34" charset="0"/>
              <a:cs typeface="Kanit SemiBold" pitchFamily="2" charset="-34"/>
            </a:endParaRPr>
          </a:p>
        </p:txBody>
      </p:sp>
      <p:sp>
        <p:nvSpPr>
          <p:cNvPr id="94" name="Text Box 9">
            <a:hlinkClick r:id="rId17"/>
            <a:extLst>
              <a:ext uri="{FF2B5EF4-FFF2-40B4-BE49-F238E27FC236}">
                <a16:creationId xmlns:a16="http://schemas.microsoft.com/office/drawing/2014/main" id="{DB1C43BB-10F7-49E4-B2F6-152294C08EFA}"/>
              </a:ext>
            </a:extLst>
          </p:cNvPr>
          <p:cNvSpPr txBox="1"/>
          <p:nvPr/>
        </p:nvSpPr>
        <p:spPr>
          <a:xfrm>
            <a:off x="1641287" y="9664166"/>
            <a:ext cx="70104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000" b="1" u="sng">
                <a:solidFill>
                  <a:srgbClr val="0070C0"/>
                </a:solidFill>
                <a:effectLst/>
                <a:latin typeface="Kanit SemiBold" pitchFamily="2" charset="-34"/>
                <a:ea typeface="Calibri" panose="020F0502020204030204" pitchFamily="34" charset="0"/>
                <a:cs typeface="Kanit SemiBold" pitchFamily="2" charset="-34"/>
              </a:rPr>
              <a:t>Github</a:t>
            </a:r>
            <a:endParaRPr lang="en-US" sz="1100">
              <a:effectLst/>
              <a:latin typeface="Kanit SemiBold" pitchFamily="2" charset="-34"/>
              <a:ea typeface="Calibri" panose="020F0502020204030204" pitchFamily="34" charset="0"/>
              <a:cs typeface="Kanit SemiBold" pitchFamily="2" charset="-34"/>
            </a:endParaRPr>
          </a:p>
        </p:txBody>
      </p:sp>
      <p:sp>
        <p:nvSpPr>
          <p:cNvPr id="99" name="Text Box 236">
            <a:hlinkClick r:id="rId18"/>
            <a:extLst>
              <a:ext uri="{FF2B5EF4-FFF2-40B4-BE49-F238E27FC236}">
                <a16:creationId xmlns:a16="http://schemas.microsoft.com/office/drawing/2014/main" id="{77E1C3BD-4083-40B1-93A6-F30263C78CC9}"/>
              </a:ext>
            </a:extLst>
          </p:cNvPr>
          <p:cNvSpPr txBox="1"/>
          <p:nvPr/>
        </p:nvSpPr>
        <p:spPr>
          <a:xfrm>
            <a:off x="2235012" y="9664166"/>
            <a:ext cx="70104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000" b="1" u="sng">
                <a:solidFill>
                  <a:srgbClr val="0070C0"/>
                </a:solidFill>
                <a:effectLst/>
                <a:latin typeface="Kanit SemiBold" pitchFamily="2" charset="-34"/>
                <a:ea typeface="Calibri" panose="020F0502020204030204" pitchFamily="34" charset="0"/>
                <a:cs typeface="Kanit SemiBold" pitchFamily="2" charset="-34"/>
              </a:rPr>
              <a:t>Upwork</a:t>
            </a:r>
            <a:endParaRPr lang="en-US" sz="1100">
              <a:effectLst/>
              <a:latin typeface="Kanit SemiBold" pitchFamily="2" charset="-34"/>
              <a:ea typeface="Calibri" panose="020F0502020204030204" pitchFamily="34" charset="0"/>
              <a:cs typeface="Kanit SemiBold" pitchFamily="2" charset="-34"/>
            </a:endParaRPr>
          </a:p>
        </p:txBody>
      </p:sp>
      <p:sp>
        <p:nvSpPr>
          <p:cNvPr id="100" name="Text Box 50">
            <a:hlinkClick r:id="rId19"/>
            <a:extLst>
              <a:ext uri="{FF2B5EF4-FFF2-40B4-BE49-F238E27FC236}">
                <a16:creationId xmlns:a16="http://schemas.microsoft.com/office/drawing/2014/main" id="{4FA1D069-19D0-4422-878F-8623A5D9F007}"/>
              </a:ext>
            </a:extLst>
          </p:cNvPr>
          <p:cNvSpPr txBox="1"/>
          <p:nvPr/>
        </p:nvSpPr>
        <p:spPr>
          <a:xfrm>
            <a:off x="2831277" y="9664166"/>
            <a:ext cx="70104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000" b="1" u="sng" dirty="0">
                <a:solidFill>
                  <a:srgbClr val="0070C0"/>
                </a:solidFill>
                <a:effectLst/>
                <a:latin typeface="Kanit SemiBold" pitchFamily="2" charset="-34"/>
                <a:ea typeface="Roboto" panose="02000000000000000000" pitchFamily="2" charset="0"/>
                <a:cs typeface="Kanit SemiBold" pitchFamily="2" charset="-34"/>
              </a:rPr>
              <a:t>Kaggle</a:t>
            </a:r>
            <a:endParaRPr lang="en-US" sz="1100" dirty="0">
              <a:effectLst/>
              <a:latin typeface="Kanit SemiBold" pitchFamily="2" charset="-34"/>
              <a:ea typeface="Roboto" panose="02000000000000000000" pitchFamily="2" charset="0"/>
              <a:cs typeface="Kanit SemiBold" pitchFamily="2" charset="-34"/>
            </a:endParaRPr>
          </a:p>
        </p:txBody>
      </p:sp>
      <p:sp>
        <p:nvSpPr>
          <p:cNvPr id="101" name="Text Box 26">
            <a:hlinkClick r:id="rId20"/>
            <a:extLst>
              <a:ext uri="{FF2B5EF4-FFF2-40B4-BE49-F238E27FC236}">
                <a16:creationId xmlns:a16="http://schemas.microsoft.com/office/drawing/2014/main" id="{7E45A9DE-0B1A-43A3-AA58-CDB7DEE8A87D}"/>
              </a:ext>
            </a:extLst>
          </p:cNvPr>
          <p:cNvSpPr txBox="1"/>
          <p:nvPr/>
        </p:nvSpPr>
        <p:spPr>
          <a:xfrm>
            <a:off x="3334623" y="9659284"/>
            <a:ext cx="86233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000" b="1" u="sng" dirty="0">
                <a:solidFill>
                  <a:srgbClr val="0078CD"/>
                </a:solidFill>
                <a:effectLst/>
                <a:latin typeface="Kanit SemiBold" pitchFamily="2" charset="-34"/>
                <a:ea typeface="Calibri" panose="020F0502020204030204" pitchFamily="34" charset="0"/>
                <a:cs typeface="Kanit SemiBold" pitchFamily="2" charset="-34"/>
                <a:hlinkClick r:id="rId21">
                  <a:extLst>
                    <a:ext uri="{A12FA001-AC4F-418D-AE19-62706E023703}">
                      <ahyp:hlinkClr xmlns:ahyp="http://schemas.microsoft.com/office/drawing/2018/hyperlinkcolor" val="tx"/>
                    </a:ext>
                  </a:extLst>
                </a:hlinkClick>
              </a:rPr>
              <a:t>Medium</a:t>
            </a:r>
            <a:endParaRPr lang="en-US" sz="1100" dirty="0">
              <a:solidFill>
                <a:srgbClr val="0078CD"/>
              </a:solidFill>
              <a:effectLst/>
              <a:latin typeface="Kanit SemiBold" pitchFamily="2" charset="-34"/>
              <a:ea typeface="Calibri" panose="020F0502020204030204" pitchFamily="34" charset="0"/>
              <a:cs typeface="Kanit SemiBold" pitchFamily="2" charset="-34"/>
            </a:endParaRPr>
          </a:p>
        </p:txBody>
      </p:sp>
    </p:spTree>
    <p:extLst>
      <p:ext uri="{BB962C8B-B14F-4D97-AF65-F5344CB8AC3E}">
        <p14:creationId xmlns:p14="http://schemas.microsoft.com/office/powerpoint/2010/main" val="1465814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30</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fontScale="90000"/>
          </a:bodyPr>
          <a:lstStyle/>
          <a:p>
            <a:pPr marL="12700">
              <a:spcBef>
                <a:spcPts val="100"/>
              </a:spcBef>
            </a:pPr>
            <a:r>
              <a:rPr lang="en-US" sz="4400" spc="-30" dirty="0" err="1">
                <a:solidFill>
                  <a:srgbClr val="000000"/>
                </a:solidFill>
              </a:rPr>
              <a:t>Jupyter</a:t>
            </a:r>
            <a:r>
              <a:rPr lang="en-US" sz="4400" spc="-30" dirty="0">
                <a:solidFill>
                  <a:srgbClr val="000000"/>
                </a:solidFill>
              </a:rPr>
              <a:t> </a:t>
            </a:r>
            <a:r>
              <a:rPr lang="en-US" sz="4400" spc="-215" dirty="0">
                <a:solidFill>
                  <a:srgbClr val="000000"/>
                </a:solidFill>
              </a:rPr>
              <a:t>Notebook vs </a:t>
            </a:r>
            <a:r>
              <a:rPr lang="en-US" sz="4400" spc="-180" dirty="0">
                <a:solidFill>
                  <a:srgbClr val="000000"/>
                </a:solidFill>
              </a:rPr>
              <a:t>Google</a:t>
            </a:r>
            <a:r>
              <a:rPr lang="en-US" sz="4400" spc="-390" dirty="0">
                <a:solidFill>
                  <a:srgbClr val="000000"/>
                </a:solidFill>
              </a:rPr>
              <a:t> </a:t>
            </a:r>
            <a:r>
              <a:rPr lang="en-US" sz="4400" spc="-50" dirty="0" err="1">
                <a:solidFill>
                  <a:srgbClr val="000000"/>
                </a:solidFill>
              </a:rPr>
              <a:t>Colab</a:t>
            </a:r>
            <a:endParaRPr lang="en-US" sz="4400" dirty="0"/>
          </a:p>
        </p:txBody>
      </p:sp>
      <p:grpSp>
        <p:nvGrpSpPr>
          <p:cNvPr id="23" name="object 9">
            <a:extLst>
              <a:ext uri="{FF2B5EF4-FFF2-40B4-BE49-F238E27FC236}">
                <a16:creationId xmlns:a16="http://schemas.microsoft.com/office/drawing/2014/main" id="{AA3EB98F-B258-4399-86CB-61D3384482DD}"/>
              </a:ext>
            </a:extLst>
          </p:cNvPr>
          <p:cNvGrpSpPr/>
          <p:nvPr/>
        </p:nvGrpSpPr>
        <p:grpSpPr>
          <a:xfrm>
            <a:off x="1219200" y="2019300"/>
            <a:ext cx="10820400" cy="5866847"/>
            <a:chOff x="836450" y="921987"/>
            <a:chExt cx="5431790" cy="2945130"/>
          </a:xfrm>
        </p:grpSpPr>
        <p:pic>
          <p:nvPicPr>
            <p:cNvPr id="25" name="object 10">
              <a:extLst>
                <a:ext uri="{FF2B5EF4-FFF2-40B4-BE49-F238E27FC236}">
                  <a16:creationId xmlns:a16="http://schemas.microsoft.com/office/drawing/2014/main" id="{F5F344DF-1098-4564-8FB6-E57155396769}"/>
                </a:ext>
              </a:extLst>
            </p:cNvPr>
            <p:cNvPicPr/>
            <p:nvPr/>
          </p:nvPicPr>
          <p:blipFill>
            <a:blip r:embed="rId2" cstate="print"/>
            <a:stretch>
              <a:fillRect/>
            </a:stretch>
          </p:blipFill>
          <p:spPr>
            <a:xfrm>
              <a:off x="836450" y="1703625"/>
              <a:ext cx="5431533" cy="2163000"/>
            </a:xfrm>
            <a:prstGeom prst="rect">
              <a:avLst/>
            </a:prstGeom>
          </p:spPr>
        </p:pic>
        <p:pic>
          <p:nvPicPr>
            <p:cNvPr id="27" name="object 11">
              <a:extLst>
                <a:ext uri="{FF2B5EF4-FFF2-40B4-BE49-F238E27FC236}">
                  <a16:creationId xmlns:a16="http://schemas.microsoft.com/office/drawing/2014/main" id="{22CDD68C-7723-4BA9-9711-F30FAA16038B}"/>
                </a:ext>
              </a:extLst>
            </p:cNvPr>
            <p:cNvPicPr/>
            <p:nvPr/>
          </p:nvPicPr>
          <p:blipFill>
            <a:blip r:embed="rId3" cstate="screen">
              <a:extLst>
                <a:ext uri="{28A0092B-C50C-407E-A947-70E740481C1C}">
                  <a14:useLocalDpi xmlns:a14="http://schemas.microsoft.com/office/drawing/2010/main"/>
                </a:ext>
              </a:extLst>
            </a:blip>
            <a:stretch>
              <a:fillRect/>
            </a:stretch>
          </p:blipFill>
          <p:spPr>
            <a:xfrm>
              <a:off x="4820050" y="921999"/>
              <a:ext cx="1230056" cy="757500"/>
            </a:xfrm>
            <a:prstGeom prst="rect">
              <a:avLst/>
            </a:prstGeom>
          </p:spPr>
        </p:pic>
        <p:pic>
          <p:nvPicPr>
            <p:cNvPr id="28" name="object 12">
              <a:extLst>
                <a:ext uri="{FF2B5EF4-FFF2-40B4-BE49-F238E27FC236}">
                  <a16:creationId xmlns:a16="http://schemas.microsoft.com/office/drawing/2014/main" id="{AF84178E-AD0F-425C-886C-5727D7535881}"/>
                </a:ext>
              </a:extLst>
            </p:cNvPr>
            <p:cNvPicPr/>
            <p:nvPr/>
          </p:nvPicPr>
          <p:blipFill>
            <a:blip r:embed="rId4" cstate="screen">
              <a:extLst>
                <a:ext uri="{28A0092B-C50C-407E-A947-70E740481C1C}">
                  <a14:useLocalDpi xmlns:a14="http://schemas.microsoft.com/office/drawing/2010/main"/>
                </a:ext>
              </a:extLst>
            </a:blip>
            <a:stretch>
              <a:fillRect/>
            </a:stretch>
          </p:blipFill>
          <p:spPr>
            <a:xfrm>
              <a:off x="3610950" y="921987"/>
              <a:ext cx="653474" cy="757500"/>
            </a:xfrm>
            <a:prstGeom prst="rect">
              <a:avLst/>
            </a:prstGeom>
          </p:spPr>
        </p:pic>
        <p:pic>
          <p:nvPicPr>
            <p:cNvPr id="29" name="object 13">
              <a:extLst>
                <a:ext uri="{FF2B5EF4-FFF2-40B4-BE49-F238E27FC236}">
                  <a16:creationId xmlns:a16="http://schemas.microsoft.com/office/drawing/2014/main" id="{C14C5BA3-83E6-462D-A021-83CDF1FCCBBA}"/>
                </a:ext>
              </a:extLst>
            </p:cNvPr>
            <p:cNvPicPr/>
            <p:nvPr/>
          </p:nvPicPr>
          <p:blipFill>
            <a:blip r:embed="rId5" cstate="screen">
              <a:extLst>
                <a:ext uri="{28A0092B-C50C-407E-A947-70E740481C1C}">
                  <a14:useLocalDpi xmlns:a14="http://schemas.microsoft.com/office/drawing/2010/main"/>
                </a:ext>
              </a:extLst>
            </a:blip>
            <a:stretch>
              <a:fillRect/>
            </a:stretch>
          </p:blipFill>
          <p:spPr>
            <a:xfrm>
              <a:off x="5346224" y="2144750"/>
              <a:ext cx="335150" cy="335149"/>
            </a:xfrm>
            <a:prstGeom prst="rect">
              <a:avLst/>
            </a:prstGeom>
          </p:spPr>
        </p:pic>
        <p:pic>
          <p:nvPicPr>
            <p:cNvPr id="30" name="object 14">
              <a:extLst>
                <a:ext uri="{FF2B5EF4-FFF2-40B4-BE49-F238E27FC236}">
                  <a16:creationId xmlns:a16="http://schemas.microsoft.com/office/drawing/2014/main" id="{C0B8F525-D9BF-48AD-A9DF-000534F65CCD}"/>
                </a:ext>
              </a:extLst>
            </p:cNvPr>
            <p:cNvPicPr/>
            <p:nvPr/>
          </p:nvPicPr>
          <p:blipFill>
            <a:blip r:embed="rId6" cstate="screen">
              <a:extLst>
                <a:ext uri="{28A0092B-C50C-407E-A947-70E740481C1C}">
                  <a14:useLocalDpi xmlns:a14="http://schemas.microsoft.com/office/drawing/2010/main"/>
                </a:ext>
              </a:extLst>
            </a:blip>
            <a:stretch>
              <a:fillRect/>
            </a:stretch>
          </p:blipFill>
          <p:spPr>
            <a:xfrm>
              <a:off x="3466582" y="2144742"/>
              <a:ext cx="335149" cy="335149"/>
            </a:xfrm>
            <a:prstGeom prst="rect">
              <a:avLst/>
            </a:prstGeom>
          </p:spPr>
        </p:pic>
      </p:grpSp>
      <p:grpSp>
        <p:nvGrpSpPr>
          <p:cNvPr id="31" name="Group 30">
            <a:extLst>
              <a:ext uri="{FF2B5EF4-FFF2-40B4-BE49-F238E27FC236}">
                <a16:creationId xmlns:a16="http://schemas.microsoft.com/office/drawing/2014/main" id="{88FE3082-A87D-4CB1-9095-0FE1D30DAED5}"/>
              </a:ext>
            </a:extLst>
          </p:cNvPr>
          <p:cNvGrpSpPr/>
          <p:nvPr/>
        </p:nvGrpSpPr>
        <p:grpSpPr>
          <a:xfrm>
            <a:off x="13145923" y="2511121"/>
            <a:ext cx="4265329" cy="5262374"/>
            <a:chOff x="12213843" y="1816591"/>
            <a:chExt cx="3581400" cy="4418572"/>
          </a:xfrm>
        </p:grpSpPr>
        <p:pic>
          <p:nvPicPr>
            <p:cNvPr id="32" name="Picture 6">
              <a:extLst>
                <a:ext uri="{FF2B5EF4-FFF2-40B4-BE49-F238E27FC236}">
                  <a16:creationId xmlns:a16="http://schemas.microsoft.com/office/drawing/2014/main" id="{4FB35481-1F93-4BFD-8443-7B47411094C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2213843" y="3007031"/>
              <a:ext cx="3581400" cy="271547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CED79EF-DCE6-4F11-A982-476F11DA758C}"/>
                </a:ext>
              </a:extLst>
            </p:cNvPr>
            <p:cNvSpPr txBox="1"/>
            <p:nvPr/>
          </p:nvSpPr>
          <p:spPr>
            <a:xfrm>
              <a:off x="12213843" y="5744154"/>
              <a:ext cx="3581400" cy="491009"/>
            </a:xfrm>
            <a:prstGeom prst="rect">
              <a:avLst/>
            </a:prstGeom>
            <a:noFill/>
          </p:spPr>
          <p:txBody>
            <a:bodyPr wrap="square">
              <a:spAutoFit/>
            </a:bodyPr>
            <a:lstStyle/>
            <a:p>
              <a:pPr algn="ctr"/>
              <a:r>
                <a:rPr lang="en-US" sz="3200" dirty="0">
                  <a:latin typeface="Kanit Medium" pitchFamily="2" charset="-34"/>
                  <a:cs typeface="Kanit Medium" pitchFamily="2" charset="-34"/>
                </a:rPr>
                <a:t>** Cloud + Free **</a:t>
              </a:r>
              <a:endParaRPr lang="th-TH" sz="3200" dirty="0">
                <a:latin typeface="Kanit Medium" pitchFamily="2" charset="-34"/>
                <a:cs typeface="Kanit Medium" pitchFamily="2" charset="-34"/>
              </a:endParaRPr>
            </a:p>
          </p:txBody>
        </p:sp>
        <p:sp>
          <p:nvSpPr>
            <p:cNvPr id="34" name="TextBox 33">
              <a:extLst>
                <a:ext uri="{FF2B5EF4-FFF2-40B4-BE49-F238E27FC236}">
                  <a16:creationId xmlns:a16="http://schemas.microsoft.com/office/drawing/2014/main" id="{7552A20E-9287-4455-A2AF-A511503A2C33}"/>
                </a:ext>
              </a:extLst>
            </p:cNvPr>
            <p:cNvSpPr txBox="1"/>
            <p:nvPr/>
          </p:nvSpPr>
          <p:spPr>
            <a:xfrm>
              <a:off x="12213843" y="1816591"/>
              <a:ext cx="3581400" cy="904490"/>
            </a:xfrm>
            <a:prstGeom prst="rect">
              <a:avLst/>
            </a:prstGeom>
            <a:noFill/>
          </p:spPr>
          <p:txBody>
            <a:bodyPr wrap="square">
              <a:spAutoFit/>
            </a:bodyPr>
            <a:lstStyle/>
            <a:p>
              <a:pPr algn="ctr"/>
              <a:r>
                <a:rPr lang="en-US" sz="3200" dirty="0">
                  <a:latin typeface="Kanit Medium" pitchFamily="2" charset="-34"/>
                  <a:cs typeface="Kanit Medium" pitchFamily="2" charset="-34"/>
                </a:rPr>
                <a:t>This Class use Google </a:t>
              </a:r>
              <a:r>
                <a:rPr lang="en-US" sz="3200" dirty="0" err="1">
                  <a:latin typeface="Kanit Medium" pitchFamily="2" charset="-34"/>
                  <a:cs typeface="Kanit Medium" pitchFamily="2" charset="-34"/>
                </a:rPr>
                <a:t>Colab</a:t>
              </a:r>
              <a:endParaRPr lang="th-TH" sz="3200" dirty="0">
                <a:latin typeface="Kanit Medium" pitchFamily="2" charset="-34"/>
                <a:cs typeface="Kanit Medium" pitchFamily="2" charset="-34"/>
              </a:endParaRPr>
            </a:p>
          </p:txBody>
        </p:sp>
      </p:grpSp>
    </p:spTree>
    <p:extLst>
      <p:ext uri="{BB962C8B-B14F-4D97-AF65-F5344CB8AC3E}">
        <p14:creationId xmlns:p14="http://schemas.microsoft.com/office/powerpoint/2010/main" val="3242314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31</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pPr marL="12700">
              <a:spcBef>
                <a:spcPts val="100"/>
              </a:spcBef>
            </a:pPr>
            <a:r>
              <a:rPr lang="en-US" sz="4400" spc="-180" dirty="0">
                <a:solidFill>
                  <a:srgbClr val="000000"/>
                </a:solidFill>
              </a:rPr>
              <a:t>Google</a:t>
            </a:r>
            <a:r>
              <a:rPr lang="en-US" sz="4400" spc="-390" dirty="0">
                <a:solidFill>
                  <a:srgbClr val="000000"/>
                </a:solidFill>
              </a:rPr>
              <a:t> </a:t>
            </a:r>
            <a:r>
              <a:rPr lang="en-US" sz="4400" spc="-70" dirty="0" err="1">
                <a:solidFill>
                  <a:srgbClr val="000000"/>
                </a:solidFill>
              </a:rPr>
              <a:t>Colab</a:t>
            </a:r>
            <a:r>
              <a:rPr lang="en-US" sz="4400" spc="-70" dirty="0">
                <a:solidFill>
                  <a:srgbClr val="000000"/>
                </a:solidFill>
              </a:rPr>
              <a:t> </a:t>
            </a:r>
            <a:r>
              <a:rPr lang="en-US" sz="4400" spc="-105" dirty="0">
                <a:solidFill>
                  <a:srgbClr val="000000"/>
                </a:solidFill>
              </a:rPr>
              <a:t>Interface</a:t>
            </a:r>
            <a:endParaRPr lang="en-US" sz="4400" dirty="0"/>
          </a:p>
        </p:txBody>
      </p:sp>
      <p:pic>
        <p:nvPicPr>
          <p:cNvPr id="11" name="object 14">
            <a:extLst>
              <a:ext uri="{FF2B5EF4-FFF2-40B4-BE49-F238E27FC236}">
                <a16:creationId xmlns:a16="http://schemas.microsoft.com/office/drawing/2014/main" id="{3E37C617-FB8D-4B46-B2F7-C8EF15BCA00C}"/>
              </a:ext>
            </a:extLst>
          </p:cNvPr>
          <p:cNvPicPr/>
          <p:nvPr/>
        </p:nvPicPr>
        <p:blipFill>
          <a:blip r:embed="rId2" cstate="screen">
            <a:extLst>
              <a:ext uri="{28A0092B-C50C-407E-A947-70E740481C1C}">
                <a14:useLocalDpi xmlns:a14="http://schemas.microsoft.com/office/drawing/2010/main"/>
              </a:ext>
            </a:extLst>
          </a:blip>
          <a:stretch>
            <a:fillRect/>
          </a:stretch>
        </p:blipFill>
        <p:spPr>
          <a:xfrm>
            <a:off x="5791200" y="104929"/>
            <a:ext cx="2040599" cy="1256649"/>
          </a:xfrm>
          <a:prstGeom prst="rect">
            <a:avLst/>
          </a:prstGeom>
        </p:spPr>
      </p:pic>
      <p:pic>
        <p:nvPicPr>
          <p:cNvPr id="6" name="object 6">
            <a:extLst>
              <a:ext uri="{FF2B5EF4-FFF2-40B4-BE49-F238E27FC236}">
                <a16:creationId xmlns:a16="http://schemas.microsoft.com/office/drawing/2014/main" id="{D81850C8-DAC3-4CF8-BF02-FBC2B4332FA1}"/>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3290992" y="1818762"/>
            <a:ext cx="10333353" cy="4239138"/>
          </a:xfrm>
          <a:prstGeom prst="rect">
            <a:avLst/>
          </a:prstGeom>
        </p:spPr>
      </p:pic>
      <p:sp>
        <p:nvSpPr>
          <p:cNvPr id="7" name="object 7">
            <a:extLst>
              <a:ext uri="{FF2B5EF4-FFF2-40B4-BE49-F238E27FC236}">
                <a16:creationId xmlns:a16="http://schemas.microsoft.com/office/drawing/2014/main" id="{A6356C7B-772D-491F-B87B-701F83D0C86F}"/>
              </a:ext>
            </a:extLst>
          </p:cNvPr>
          <p:cNvSpPr/>
          <p:nvPr/>
        </p:nvSpPr>
        <p:spPr>
          <a:xfrm>
            <a:off x="3290990" y="2033750"/>
            <a:ext cx="10334197" cy="4024148"/>
          </a:xfrm>
          <a:custGeom>
            <a:avLst/>
            <a:gdLst/>
            <a:ahLst/>
            <a:cxnLst/>
            <a:rect l="l" t="t" r="r" b="b"/>
            <a:pathLst>
              <a:path w="5095240" h="2941954">
                <a:moveTo>
                  <a:pt x="0" y="98924"/>
                </a:moveTo>
                <a:lnTo>
                  <a:pt x="1077299" y="98924"/>
                </a:lnTo>
                <a:lnTo>
                  <a:pt x="1077299" y="2941724"/>
                </a:lnTo>
                <a:lnTo>
                  <a:pt x="0" y="2941724"/>
                </a:lnTo>
                <a:lnTo>
                  <a:pt x="0" y="98924"/>
                </a:lnTo>
                <a:close/>
              </a:path>
              <a:path w="5095240" h="2941954">
                <a:moveTo>
                  <a:pt x="205649" y="0"/>
                </a:moveTo>
                <a:lnTo>
                  <a:pt x="1282949" y="0"/>
                </a:lnTo>
                <a:lnTo>
                  <a:pt x="1282949" y="98999"/>
                </a:lnTo>
                <a:lnTo>
                  <a:pt x="205649" y="98999"/>
                </a:lnTo>
                <a:lnTo>
                  <a:pt x="205649" y="0"/>
                </a:lnTo>
                <a:close/>
              </a:path>
              <a:path w="5095240" h="2941954">
                <a:moveTo>
                  <a:pt x="1077299" y="98999"/>
                </a:moveTo>
                <a:lnTo>
                  <a:pt x="5094899" y="98999"/>
                </a:lnTo>
                <a:lnTo>
                  <a:pt x="5094899" y="2941799"/>
                </a:lnTo>
                <a:lnTo>
                  <a:pt x="1077299" y="2941799"/>
                </a:lnTo>
                <a:lnTo>
                  <a:pt x="1077299" y="98999"/>
                </a:lnTo>
                <a:close/>
              </a:path>
            </a:pathLst>
          </a:custGeom>
          <a:ln w="9524">
            <a:solidFill>
              <a:srgbClr val="D149CE"/>
            </a:solidFill>
          </a:ln>
        </p:spPr>
        <p:txBody>
          <a:bodyPr wrap="square" lIns="0" tIns="0" rIns="0" bIns="0" rtlCol="0"/>
          <a:lstStyle/>
          <a:p>
            <a:endParaRPr>
              <a:latin typeface="Kanit Medium" pitchFamily="2" charset="-34"/>
              <a:cs typeface="Kanit Medium" pitchFamily="2" charset="-34"/>
            </a:endParaRPr>
          </a:p>
        </p:txBody>
      </p:sp>
      <p:sp>
        <p:nvSpPr>
          <p:cNvPr id="8" name="object 8">
            <a:extLst>
              <a:ext uri="{FF2B5EF4-FFF2-40B4-BE49-F238E27FC236}">
                <a16:creationId xmlns:a16="http://schemas.microsoft.com/office/drawing/2014/main" id="{66CB9AF8-42DD-4F02-B7B3-77E5A283BD11}"/>
              </a:ext>
            </a:extLst>
          </p:cNvPr>
          <p:cNvSpPr/>
          <p:nvPr/>
        </p:nvSpPr>
        <p:spPr>
          <a:xfrm>
            <a:off x="2450096" y="2134148"/>
            <a:ext cx="725094" cy="0"/>
          </a:xfrm>
          <a:custGeom>
            <a:avLst/>
            <a:gdLst/>
            <a:ahLst/>
            <a:cxnLst/>
            <a:rect l="l" t="t" r="r" b="b"/>
            <a:pathLst>
              <a:path w="357505">
                <a:moveTo>
                  <a:pt x="0" y="0"/>
                </a:moveTo>
                <a:lnTo>
                  <a:pt x="357449" y="0"/>
                </a:lnTo>
              </a:path>
            </a:pathLst>
          </a:custGeom>
          <a:ln w="57150">
            <a:solidFill>
              <a:srgbClr val="F6B26B"/>
            </a:solidFill>
            <a:headEnd type="none" w="med" len="med"/>
            <a:tailEnd type="triangle" w="med" len="med"/>
          </a:ln>
        </p:spPr>
        <p:txBody>
          <a:bodyPr wrap="square" lIns="0" tIns="0" rIns="0" bIns="0" rtlCol="0"/>
          <a:lstStyle/>
          <a:p>
            <a:endParaRPr>
              <a:latin typeface="Kanit Medium" pitchFamily="2" charset="-34"/>
              <a:cs typeface="Kanit Medium" pitchFamily="2" charset="-34"/>
            </a:endParaRPr>
          </a:p>
        </p:txBody>
      </p:sp>
      <p:sp>
        <p:nvSpPr>
          <p:cNvPr id="12" name="object 11">
            <a:extLst>
              <a:ext uri="{FF2B5EF4-FFF2-40B4-BE49-F238E27FC236}">
                <a16:creationId xmlns:a16="http://schemas.microsoft.com/office/drawing/2014/main" id="{B3590847-3A65-46CF-89C8-FEC2B41BA332}"/>
              </a:ext>
            </a:extLst>
          </p:cNvPr>
          <p:cNvSpPr/>
          <p:nvPr/>
        </p:nvSpPr>
        <p:spPr>
          <a:xfrm>
            <a:off x="2450096" y="3890828"/>
            <a:ext cx="725094" cy="0"/>
          </a:xfrm>
          <a:custGeom>
            <a:avLst/>
            <a:gdLst/>
            <a:ahLst/>
            <a:cxnLst/>
            <a:rect l="l" t="t" r="r" b="b"/>
            <a:pathLst>
              <a:path w="357505">
                <a:moveTo>
                  <a:pt x="0" y="0"/>
                </a:moveTo>
                <a:lnTo>
                  <a:pt x="357449" y="0"/>
                </a:lnTo>
              </a:path>
            </a:pathLst>
          </a:custGeom>
          <a:ln w="57150">
            <a:solidFill>
              <a:srgbClr val="F6B26B"/>
            </a:solidFill>
            <a:headEnd type="none" w="med" len="med"/>
            <a:tailEnd type="triangle" w="med" len="med"/>
          </a:ln>
        </p:spPr>
        <p:txBody>
          <a:bodyPr wrap="square" lIns="0" tIns="0" rIns="0" bIns="0" rtlCol="0"/>
          <a:lstStyle/>
          <a:p>
            <a:endParaRPr>
              <a:latin typeface="Kanit Medium" pitchFamily="2" charset="-34"/>
              <a:cs typeface="Kanit Medium" pitchFamily="2" charset="-34"/>
            </a:endParaRPr>
          </a:p>
        </p:txBody>
      </p:sp>
      <p:sp>
        <p:nvSpPr>
          <p:cNvPr id="15" name="object 14">
            <a:extLst>
              <a:ext uri="{FF2B5EF4-FFF2-40B4-BE49-F238E27FC236}">
                <a16:creationId xmlns:a16="http://schemas.microsoft.com/office/drawing/2014/main" id="{070357ED-D335-4FFF-810E-51054C63230B}"/>
              </a:ext>
            </a:extLst>
          </p:cNvPr>
          <p:cNvSpPr/>
          <p:nvPr/>
        </p:nvSpPr>
        <p:spPr>
          <a:xfrm>
            <a:off x="13740257" y="2887576"/>
            <a:ext cx="725094" cy="0"/>
          </a:xfrm>
          <a:custGeom>
            <a:avLst/>
            <a:gdLst/>
            <a:ahLst/>
            <a:cxnLst/>
            <a:rect l="l" t="t" r="r" b="b"/>
            <a:pathLst>
              <a:path w="357504">
                <a:moveTo>
                  <a:pt x="357449" y="0"/>
                </a:moveTo>
                <a:lnTo>
                  <a:pt x="0" y="0"/>
                </a:lnTo>
              </a:path>
            </a:pathLst>
          </a:custGeom>
          <a:ln w="57150">
            <a:solidFill>
              <a:srgbClr val="F6B26B"/>
            </a:solidFill>
            <a:headEnd type="none" w="med" len="med"/>
            <a:tailEnd type="triangle" w="med" len="med"/>
          </a:ln>
        </p:spPr>
        <p:txBody>
          <a:bodyPr wrap="square" lIns="0" tIns="0" rIns="0" bIns="0" rtlCol="0"/>
          <a:lstStyle/>
          <a:p>
            <a:endParaRPr>
              <a:latin typeface="Kanit Medium" pitchFamily="2" charset="-34"/>
              <a:cs typeface="Kanit Medium" pitchFamily="2" charset="-34"/>
            </a:endParaRPr>
          </a:p>
        </p:txBody>
      </p:sp>
      <p:sp>
        <p:nvSpPr>
          <p:cNvPr id="18" name="object 17">
            <a:extLst>
              <a:ext uri="{FF2B5EF4-FFF2-40B4-BE49-F238E27FC236}">
                <a16:creationId xmlns:a16="http://schemas.microsoft.com/office/drawing/2014/main" id="{302C07C3-FA7C-43A2-8A44-E63D35BF4F3B}"/>
              </a:ext>
            </a:extLst>
          </p:cNvPr>
          <p:cNvSpPr txBox="1"/>
          <p:nvPr/>
        </p:nvSpPr>
        <p:spPr>
          <a:xfrm>
            <a:off x="579363" y="1849604"/>
            <a:ext cx="1869891" cy="505267"/>
          </a:xfrm>
          <a:prstGeom prst="rect">
            <a:avLst/>
          </a:prstGeom>
        </p:spPr>
        <p:txBody>
          <a:bodyPr vert="horz" wrap="square" lIns="0" tIns="12700" rIns="0" bIns="0" rtlCol="0">
            <a:spAutoFit/>
          </a:bodyPr>
          <a:lstStyle/>
          <a:p>
            <a:pPr marL="12700">
              <a:lnSpc>
                <a:spcPct val="100000"/>
              </a:lnSpc>
              <a:spcBef>
                <a:spcPts val="100"/>
              </a:spcBef>
            </a:pPr>
            <a:r>
              <a:rPr sz="3200" dirty="0">
                <a:latin typeface="Kanit Medium" pitchFamily="2" charset="-34"/>
                <a:cs typeface="Kanit Medium" pitchFamily="2" charset="-34"/>
              </a:rPr>
              <a:t>Menu</a:t>
            </a:r>
            <a:r>
              <a:rPr sz="3200" spc="25" dirty="0">
                <a:latin typeface="Kanit Medium" pitchFamily="2" charset="-34"/>
                <a:cs typeface="Kanit Medium" pitchFamily="2" charset="-34"/>
              </a:rPr>
              <a:t> </a:t>
            </a:r>
            <a:r>
              <a:rPr sz="3200" spc="-25" dirty="0">
                <a:latin typeface="Kanit Medium" pitchFamily="2" charset="-34"/>
                <a:cs typeface="Kanit Medium" pitchFamily="2" charset="-34"/>
              </a:rPr>
              <a:t>bar</a:t>
            </a:r>
            <a:endParaRPr sz="3200" dirty="0">
              <a:latin typeface="Kanit Medium" pitchFamily="2" charset="-34"/>
              <a:cs typeface="Kanit Medium" pitchFamily="2" charset="-34"/>
            </a:endParaRPr>
          </a:p>
        </p:txBody>
      </p:sp>
      <p:sp>
        <p:nvSpPr>
          <p:cNvPr id="19" name="object 18">
            <a:extLst>
              <a:ext uri="{FF2B5EF4-FFF2-40B4-BE49-F238E27FC236}">
                <a16:creationId xmlns:a16="http://schemas.microsoft.com/office/drawing/2014/main" id="{472B64A3-1D1B-483E-8629-CECC46DF9D0B}"/>
              </a:ext>
            </a:extLst>
          </p:cNvPr>
          <p:cNvSpPr txBox="1"/>
          <p:nvPr/>
        </p:nvSpPr>
        <p:spPr>
          <a:xfrm>
            <a:off x="579363" y="3655812"/>
            <a:ext cx="1648736" cy="505267"/>
          </a:xfrm>
          <a:prstGeom prst="rect">
            <a:avLst/>
          </a:prstGeom>
        </p:spPr>
        <p:txBody>
          <a:bodyPr vert="horz" wrap="square" lIns="0" tIns="12700" rIns="0" bIns="0" rtlCol="0">
            <a:spAutoFit/>
          </a:bodyPr>
          <a:lstStyle/>
          <a:p>
            <a:pPr marL="12700">
              <a:lnSpc>
                <a:spcPct val="100000"/>
              </a:lnSpc>
              <a:spcBef>
                <a:spcPts val="100"/>
              </a:spcBef>
            </a:pPr>
            <a:r>
              <a:rPr sz="3200" dirty="0">
                <a:latin typeface="Kanit Medium" pitchFamily="2" charset="-34"/>
                <a:cs typeface="Kanit Medium" pitchFamily="2" charset="-34"/>
              </a:rPr>
              <a:t>Side</a:t>
            </a:r>
            <a:r>
              <a:rPr sz="3200" spc="50" dirty="0">
                <a:latin typeface="Kanit Medium" pitchFamily="2" charset="-34"/>
                <a:cs typeface="Kanit Medium" pitchFamily="2" charset="-34"/>
              </a:rPr>
              <a:t> </a:t>
            </a:r>
            <a:r>
              <a:rPr sz="3200" spc="-25" dirty="0">
                <a:latin typeface="Kanit Medium" pitchFamily="2" charset="-34"/>
                <a:cs typeface="Kanit Medium" pitchFamily="2" charset="-34"/>
              </a:rPr>
              <a:t>Bar</a:t>
            </a:r>
            <a:endParaRPr sz="3200" dirty="0">
              <a:latin typeface="Kanit Medium" pitchFamily="2" charset="-34"/>
              <a:cs typeface="Kanit Medium" pitchFamily="2" charset="-34"/>
            </a:endParaRPr>
          </a:p>
        </p:txBody>
      </p:sp>
      <p:sp>
        <p:nvSpPr>
          <p:cNvPr id="20" name="object 19">
            <a:extLst>
              <a:ext uri="{FF2B5EF4-FFF2-40B4-BE49-F238E27FC236}">
                <a16:creationId xmlns:a16="http://schemas.microsoft.com/office/drawing/2014/main" id="{A9213E2C-ED36-4D34-A498-40348D06B39D}"/>
              </a:ext>
            </a:extLst>
          </p:cNvPr>
          <p:cNvSpPr txBox="1"/>
          <p:nvPr/>
        </p:nvSpPr>
        <p:spPr>
          <a:xfrm>
            <a:off x="14997008" y="2634942"/>
            <a:ext cx="4033707" cy="505267"/>
          </a:xfrm>
          <a:prstGeom prst="rect">
            <a:avLst/>
          </a:prstGeom>
        </p:spPr>
        <p:txBody>
          <a:bodyPr vert="horz" wrap="square" lIns="0" tIns="12700" rIns="0" bIns="0" rtlCol="0">
            <a:spAutoFit/>
          </a:bodyPr>
          <a:lstStyle/>
          <a:p>
            <a:pPr marL="12700">
              <a:lnSpc>
                <a:spcPct val="100000"/>
              </a:lnSpc>
              <a:spcBef>
                <a:spcPts val="100"/>
              </a:spcBef>
            </a:pPr>
            <a:r>
              <a:rPr sz="3200" dirty="0">
                <a:latin typeface="League Spartan SemiBold" pitchFamily="2" charset="0"/>
                <a:cs typeface="Lucida Sans Unicode"/>
              </a:rPr>
              <a:t>Working</a:t>
            </a:r>
            <a:r>
              <a:rPr sz="3200" spc="-20" dirty="0">
                <a:latin typeface="League Spartan SemiBold" pitchFamily="2" charset="0"/>
                <a:cs typeface="Lucida Sans Unicode"/>
              </a:rPr>
              <a:t> </a:t>
            </a:r>
            <a:r>
              <a:rPr sz="3200" spc="60" dirty="0">
                <a:latin typeface="League Spartan SemiBold" pitchFamily="2" charset="0"/>
                <a:cs typeface="Lucida Sans Unicode"/>
              </a:rPr>
              <a:t>Space</a:t>
            </a:r>
            <a:endParaRPr sz="3200" dirty="0">
              <a:latin typeface="League Spartan SemiBold" pitchFamily="2" charset="0"/>
              <a:cs typeface="Lucida Sans Unicode"/>
            </a:endParaRPr>
          </a:p>
        </p:txBody>
      </p:sp>
      <p:sp>
        <p:nvSpPr>
          <p:cNvPr id="21" name="object 20">
            <a:extLst>
              <a:ext uri="{FF2B5EF4-FFF2-40B4-BE49-F238E27FC236}">
                <a16:creationId xmlns:a16="http://schemas.microsoft.com/office/drawing/2014/main" id="{A78D723C-EF74-41C4-941A-ABCFC842AA36}"/>
              </a:ext>
            </a:extLst>
          </p:cNvPr>
          <p:cNvSpPr txBox="1"/>
          <p:nvPr/>
        </p:nvSpPr>
        <p:spPr>
          <a:xfrm>
            <a:off x="14465351" y="9676870"/>
            <a:ext cx="3213049" cy="259045"/>
          </a:xfrm>
          <a:prstGeom prst="rect">
            <a:avLst/>
          </a:prstGeom>
        </p:spPr>
        <p:txBody>
          <a:bodyPr vert="horz" wrap="square" lIns="0" tIns="12700" rIns="0" bIns="0" rtlCol="0">
            <a:spAutoFit/>
          </a:bodyPr>
          <a:lstStyle/>
          <a:p>
            <a:pPr marL="12700">
              <a:lnSpc>
                <a:spcPct val="100000"/>
              </a:lnSpc>
              <a:spcBef>
                <a:spcPts val="100"/>
              </a:spcBef>
            </a:pPr>
            <a:r>
              <a:rPr sz="1600" u="heavy" spc="-10" dirty="0">
                <a:solidFill>
                  <a:srgbClr val="666666"/>
                </a:solidFill>
                <a:uFill>
                  <a:solidFill>
                    <a:srgbClr val="666666"/>
                  </a:solidFill>
                </a:uFill>
                <a:latin typeface="Kanit Medium" pitchFamily="2" charset="-34"/>
                <a:cs typeface="Kanit Medium" pitchFamily="2" charset="-34"/>
                <a:hlinkClick r:id="rId4"/>
              </a:rPr>
              <a:t>https://colab.research.google.com/</a:t>
            </a:r>
            <a:endParaRPr sz="1600" dirty="0">
              <a:latin typeface="Kanit Medium" pitchFamily="2" charset="-34"/>
              <a:cs typeface="Kanit Medium" pitchFamily="2" charset="-34"/>
            </a:endParaRPr>
          </a:p>
        </p:txBody>
      </p:sp>
      <p:pic>
        <p:nvPicPr>
          <p:cNvPr id="22" name="object 4">
            <a:extLst>
              <a:ext uri="{FF2B5EF4-FFF2-40B4-BE49-F238E27FC236}">
                <a16:creationId xmlns:a16="http://schemas.microsoft.com/office/drawing/2014/main" id="{D8FC76F9-22C6-4A2D-AC55-73208D7F6E65}"/>
              </a:ext>
            </a:extLst>
          </p:cNvPr>
          <p:cNvPicPr/>
          <p:nvPr/>
        </p:nvPicPr>
        <p:blipFill>
          <a:blip r:embed="rId5" cstate="print"/>
          <a:stretch>
            <a:fillRect/>
          </a:stretch>
        </p:blipFill>
        <p:spPr>
          <a:xfrm>
            <a:off x="4689335" y="6563745"/>
            <a:ext cx="8909330" cy="3351785"/>
          </a:xfrm>
          <a:prstGeom prst="rect">
            <a:avLst/>
          </a:prstGeom>
        </p:spPr>
      </p:pic>
      <p:sp>
        <p:nvSpPr>
          <p:cNvPr id="23" name="object 5">
            <a:extLst>
              <a:ext uri="{FF2B5EF4-FFF2-40B4-BE49-F238E27FC236}">
                <a16:creationId xmlns:a16="http://schemas.microsoft.com/office/drawing/2014/main" id="{24692F70-A102-4FA2-A80A-918984FEB02F}"/>
              </a:ext>
            </a:extLst>
          </p:cNvPr>
          <p:cNvSpPr/>
          <p:nvPr/>
        </p:nvSpPr>
        <p:spPr>
          <a:xfrm>
            <a:off x="4942711" y="6727133"/>
            <a:ext cx="8357794" cy="3091169"/>
          </a:xfrm>
          <a:custGeom>
            <a:avLst/>
            <a:gdLst/>
            <a:ahLst/>
            <a:cxnLst/>
            <a:rect l="l" t="t" r="r" b="b"/>
            <a:pathLst>
              <a:path w="5152390" h="1905635">
                <a:moveTo>
                  <a:pt x="28824" y="0"/>
                </a:moveTo>
                <a:lnTo>
                  <a:pt x="3499824" y="0"/>
                </a:lnTo>
                <a:lnTo>
                  <a:pt x="3499824" y="379199"/>
                </a:lnTo>
                <a:lnTo>
                  <a:pt x="28824" y="379199"/>
                </a:lnTo>
                <a:lnTo>
                  <a:pt x="28824" y="0"/>
                </a:lnTo>
                <a:close/>
              </a:path>
              <a:path w="5152390" h="1905635">
                <a:moveTo>
                  <a:pt x="0" y="452074"/>
                </a:moveTo>
                <a:lnTo>
                  <a:pt x="5123699" y="452074"/>
                </a:lnTo>
                <a:lnTo>
                  <a:pt x="5123699" y="1124974"/>
                </a:lnTo>
                <a:lnTo>
                  <a:pt x="0" y="1124974"/>
                </a:lnTo>
                <a:lnTo>
                  <a:pt x="0" y="452074"/>
                </a:lnTo>
                <a:close/>
              </a:path>
              <a:path w="5152390" h="1905635">
                <a:moveTo>
                  <a:pt x="28149" y="1573224"/>
                </a:moveTo>
                <a:lnTo>
                  <a:pt x="5151849" y="1573224"/>
                </a:lnTo>
                <a:lnTo>
                  <a:pt x="5151849" y="1905324"/>
                </a:lnTo>
                <a:lnTo>
                  <a:pt x="28149" y="1905324"/>
                </a:lnTo>
                <a:lnTo>
                  <a:pt x="28149" y="1573224"/>
                </a:lnTo>
                <a:close/>
              </a:path>
            </a:pathLst>
          </a:custGeom>
          <a:ln w="19049">
            <a:solidFill>
              <a:srgbClr val="D149CE"/>
            </a:solidFill>
          </a:ln>
        </p:spPr>
        <p:txBody>
          <a:bodyPr wrap="square" lIns="0" tIns="0" rIns="0" bIns="0" rtlCol="0"/>
          <a:lstStyle/>
          <a:p>
            <a:endParaRPr>
              <a:latin typeface="Kanit Medium" pitchFamily="2" charset="-34"/>
              <a:cs typeface="Kanit Medium" pitchFamily="2" charset="-34"/>
            </a:endParaRPr>
          </a:p>
        </p:txBody>
      </p:sp>
      <p:sp>
        <p:nvSpPr>
          <p:cNvPr id="24" name="object 16">
            <a:extLst>
              <a:ext uri="{FF2B5EF4-FFF2-40B4-BE49-F238E27FC236}">
                <a16:creationId xmlns:a16="http://schemas.microsoft.com/office/drawing/2014/main" id="{6F1AD8F2-D9FC-46F7-9D84-BAE46C22FDCC}"/>
              </a:ext>
            </a:extLst>
          </p:cNvPr>
          <p:cNvSpPr txBox="1"/>
          <p:nvPr/>
        </p:nvSpPr>
        <p:spPr>
          <a:xfrm>
            <a:off x="1737756" y="9073818"/>
            <a:ext cx="1428782" cy="505267"/>
          </a:xfrm>
          <a:prstGeom prst="rect">
            <a:avLst/>
          </a:prstGeom>
        </p:spPr>
        <p:txBody>
          <a:bodyPr vert="horz" wrap="square" lIns="0" tIns="12700" rIns="0" bIns="0" rtlCol="0">
            <a:spAutoFit/>
          </a:bodyPr>
          <a:lstStyle/>
          <a:p>
            <a:pPr marL="12700" algn="r">
              <a:lnSpc>
                <a:spcPct val="100000"/>
              </a:lnSpc>
              <a:spcBef>
                <a:spcPts val="100"/>
              </a:spcBef>
            </a:pPr>
            <a:r>
              <a:rPr sz="3200" spc="-10" dirty="0">
                <a:latin typeface="Kanit Medium" pitchFamily="2" charset="-34"/>
                <a:cs typeface="Kanit Medium" pitchFamily="2" charset="-34"/>
              </a:rPr>
              <a:t>Output</a:t>
            </a:r>
            <a:endParaRPr sz="3200" dirty="0">
              <a:latin typeface="Kanit Medium" pitchFamily="2" charset="-34"/>
              <a:cs typeface="Kanit Medium" pitchFamily="2" charset="-34"/>
            </a:endParaRPr>
          </a:p>
        </p:txBody>
      </p:sp>
      <p:sp>
        <p:nvSpPr>
          <p:cNvPr id="25" name="TextBox 24">
            <a:extLst>
              <a:ext uri="{FF2B5EF4-FFF2-40B4-BE49-F238E27FC236}">
                <a16:creationId xmlns:a16="http://schemas.microsoft.com/office/drawing/2014/main" id="{753633D4-3FC0-4FFC-B7F0-B464A640F01B}"/>
              </a:ext>
            </a:extLst>
          </p:cNvPr>
          <p:cNvSpPr txBox="1"/>
          <p:nvPr/>
        </p:nvSpPr>
        <p:spPr>
          <a:xfrm>
            <a:off x="1402939" y="7690146"/>
            <a:ext cx="1924838" cy="584775"/>
          </a:xfrm>
          <a:prstGeom prst="rect">
            <a:avLst/>
          </a:prstGeom>
          <a:noFill/>
        </p:spPr>
        <p:txBody>
          <a:bodyPr wrap="square">
            <a:spAutoFit/>
          </a:bodyPr>
          <a:lstStyle/>
          <a:p>
            <a:pPr marR="51435" algn="r">
              <a:lnSpc>
                <a:spcPct val="100000"/>
              </a:lnSpc>
            </a:pPr>
            <a:r>
              <a:rPr lang="en-US" sz="3200" spc="45" dirty="0">
                <a:latin typeface="Kanit Medium" pitchFamily="2" charset="-34"/>
                <a:cs typeface="Kanit Medium" pitchFamily="2" charset="-34"/>
              </a:rPr>
              <a:t>Code</a:t>
            </a:r>
            <a:endParaRPr lang="en-US" sz="3200" dirty="0">
              <a:latin typeface="Kanit Medium" pitchFamily="2" charset="-34"/>
              <a:cs typeface="Kanit Medium" pitchFamily="2" charset="-34"/>
            </a:endParaRPr>
          </a:p>
        </p:txBody>
      </p:sp>
      <p:sp>
        <p:nvSpPr>
          <p:cNvPr id="26" name="object 8">
            <a:extLst>
              <a:ext uri="{FF2B5EF4-FFF2-40B4-BE49-F238E27FC236}">
                <a16:creationId xmlns:a16="http://schemas.microsoft.com/office/drawing/2014/main" id="{AA2BD863-07CF-4D4B-B8BC-AD68CD873678}"/>
              </a:ext>
            </a:extLst>
          </p:cNvPr>
          <p:cNvSpPr/>
          <p:nvPr/>
        </p:nvSpPr>
        <p:spPr>
          <a:xfrm>
            <a:off x="3666044" y="7930818"/>
            <a:ext cx="725094" cy="0"/>
          </a:xfrm>
          <a:custGeom>
            <a:avLst/>
            <a:gdLst/>
            <a:ahLst/>
            <a:cxnLst/>
            <a:rect l="l" t="t" r="r" b="b"/>
            <a:pathLst>
              <a:path w="357505">
                <a:moveTo>
                  <a:pt x="0" y="0"/>
                </a:moveTo>
                <a:lnTo>
                  <a:pt x="357449" y="0"/>
                </a:lnTo>
              </a:path>
            </a:pathLst>
          </a:custGeom>
          <a:ln w="57150">
            <a:solidFill>
              <a:srgbClr val="F6B26B"/>
            </a:solidFill>
            <a:headEnd type="none" w="med" len="med"/>
            <a:tailEnd type="triangle" w="med" len="med"/>
          </a:ln>
        </p:spPr>
        <p:txBody>
          <a:bodyPr wrap="square" lIns="0" tIns="0" rIns="0" bIns="0" rtlCol="0"/>
          <a:lstStyle/>
          <a:p>
            <a:endParaRPr>
              <a:latin typeface="Kanit Medium" pitchFamily="2" charset="-34"/>
              <a:cs typeface="Kanit Medium" pitchFamily="2" charset="-34"/>
            </a:endParaRPr>
          </a:p>
        </p:txBody>
      </p:sp>
      <p:sp>
        <p:nvSpPr>
          <p:cNvPr id="27" name="object 11">
            <a:extLst>
              <a:ext uri="{FF2B5EF4-FFF2-40B4-BE49-F238E27FC236}">
                <a16:creationId xmlns:a16="http://schemas.microsoft.com/office/drawing/2014/main" id="{F6D4B9A2-D007-44B5-B8D6-07ACB5B3C1BE}"/>
              </a:ext>
            </a:extLst>
          </p:cNvPr>
          <p:cNvSpPr/>
          <p:nvPr/>
        </p:nvSpPr>
        <p:spPr>
          <a:xfrm>
            <a:off x="3666044" y="9302418"/>
            <a:ext cx="725094" cy="0"/>
          </a:xfrm>
          <a:custGeom>
            <a:avLst/>
            <a:gdLst/>
            <a:ahLst/>
            <a:cxnLst/>
            <a:rect l="l" t="t" r="r" b="b"/>
            <a:pathLst>
              <a:path w="357505">
                <a:moveTo>
                  <a:pt x="0" y="0"/>
                </a:moveTo>
                <a:lnTo>
                  <a:pt x="357449" y="0"/>
                </a:lnTo>
              </a:path>
            </a:pathLst>
          </a:custGeom>
          <a:ln w="57150">
            <a:solidFill>
              <a:srgbClr val="F6B26B"/>
            </a:solidFill>
            <a:headEnd type="none" w="med" len="med"/>
            <a:tailEnd type="triangle" w="med" len="med"/>
          </a:ln>
        </p:spPr>
        <p:txBody>
          <a:bodyPr wrap="square" lIns="0" tIns="0" rIns="0" bIns="0" rtlCol="0"/>
          <a:lstStyle/>
          <a:p>
            <a:endParaRPr>
              <a:latin typeface="Kanit Medium" pitchFamily="2" charset="-34"/>
              <a:cs typeface="Kanit Medium" pitchFamily="2" charset="-34"/>
            </a:endParaRPr>
          </a:p>
        </p:txBody>
      </p:sp>
    </p:spTree>
    <p:extLst>
      <p:ext uri="{BB962C8B-B14F-4D97-AF65-F5344CB8AC3E}">
        <p14:creationId xmlns:p14="http://schemas.microsoft.com/office/powerpoint/2010/main" val="2517713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32</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pPr marL="12700">
              <a:spcBef>
                <a:spcPts val="100"/>
              </a:spcBef>
            </a:pPr>
            <a:r>
              <a:rPr lang="en-US" sz="4400" spc="-180" dirty="0">
                <a:solidFill>
                  <a:srgbClr val="000000"/>
                </a:solidFill>
              </a:rPr>
              <a:t>Google</a:t>
            </a:r>
            <a:r>
              <a:rPr lang="en-US" sz="4400" spc="-390" dirty="0">
                <a:solidFill>
                  <a:srgbClr val="000000"/>
                </a:solidFill>
              </a:rPr>
              <a:t> </a:t>
            </a:r>
            <a:r>
              <a:rPr lang="en-US" sz="4400" spc="-70" dirty="0" err="1">
                <a:solidFill>
                  <a:srgbClr val="000000"/>
                </a:solidFill>
              </a:rPr>
              <a:t>Colab</a:t>
            </a:r>
            <a:endParaRPr lang="en-US" sz="4400" dirty="0"/>
          </a:p>
        </p:txBody>
      </p:sp>
      <p:pic>
        <p:nvPicPr>
          <p:cNvPr id="11" name="object 14">
            <a:extLst>
              <a:ext uri="{FF2B5EF4-FFF2-40B4-BE49-F238E27FC236}">
                <a16:creationId xmlns:a16="http://schemas.microsoft.com/office/drawing/2014/main" id="{3E37C617-FB8D-4B46-B2F7-C8EF15BCA00C}"/>
              </a:ext>
            </a:extLst>
          </p:cNvPr>
          <p:cNvPicPr/>
          <p:nvPr/>
        </p:nvPicPr>
        <p:blipFill>
          <a:blip r:embed="rId2" cstate="screen">
            <a:extLst>
              <a:ext uri="{28A0092B-C50C-407E-A947-70E740481C1C}">
                <a14:useLocalDpi xmlns:a14="http://schemas.microsoft.com/office/drawing/2010/main"/>
              </a:ext>
            </a:extLst>
          </a:blip>
          <a:stretch>
            <a:fillRect/>
          </a:stretch>
        </p:blipFill>
        <p:spPr>
          <a:xfrm>
            <a:off x="5791200" y="104929"/>
            <a:ext cx="2040599" cy="1256649"/>
          </a:xfrm>
          <a:prstGeom prst="rect">
            <a:avLst/>
          </a:prstGeom>
        </p:spPr>
      </p:pic>
      <p:sp>
        <p:nvSpPr>
          <p:cNvPr id="40" name="object 3">
            <a:extLst>
              <a:ext uri="{FF2B5EF4-FFF2-40B4-BE49-F238E27FC236}">
                <a16:creationId xmlns:a16="http://schemas.microsoft.com/office/drawing/2014/main" id="{688DF16C-2C65-48AB-A316-346837FE8A5C}"/>
              </a:ext>
            </a:extLst>
          </p:cNvPr>
          <p:cNvSpPr txBox="1"/>
          <p:nvPr/>
        </p:nvSpPr>
        <p:spPr>
          <a:xfrm>
            <a:off x="457200" y="1763632"/>
            <a:ext cx="16936700" cy="1897955"/>
          </a:xfrm>
          <a:prstGeom prst="rect">
            <a:avLst/>
          </a:prstGeom>
        </p:spPr>
        <p:txBody>
          <a:bodyPr vert="horz" wrap="square" lIns="0" tIns="12700" rIns="0" bIns="0" rtlCol="0">
            <a:spAutoFit/>
          </a:bodyPr>
          <a:lstStyle/>
          <a:p>
            <a:pPr marL="12700" marR="5080">
              <a:lnSpc>
                <a:spcPct val="150000"/>
              </a:lnSpc>
              <a:spcBef>
                <a:spcPts val="100"/>
              </a:spcBef>
            </a:pPr>
            <a:r>
              <a:rPr sz="2800" dirty="0">
                <a:latin typeface="Kanit Medium" pitchFamily="2" charset="-34"/>
                <a:cs typeface="Kanit Medium" pitchFamily="2" charset="-34"/>
              </a:rPr>
              <a:t>If</a:t>
            </a:r>
            <a:r>
              <a:rPr sz="2800" spc="-30" dirty="0">
                <a:latin typeface="Kanit Medium" pitchFamily="2" charset="-34"/>
                <a:cs typeface="Kanit Medium" pitchFamily="2" charset="-34"/>
              </a:rPr>
              <a:t> </a:t>
            </a:r>
            <a:r>
              <a:rPr sz="2800" dirty="0">
                <a:latin typeface="Kanit Medium" pitchFamily="2" charset="-34"/>
                <a:cs typeface="Kanit Medium" pitchFamily="2" charset="-34"/>
              </a:rPr>
              <a:t>you</a:t>
            </a:r>
            <a:r>
              <a:rPr sz="2800" spc="-20" dirty="0">
                <a:latin typeface="Kanit Medium" pitchFamily="2" charset="-34"/>
                <a:cs typeface="Kanit Medium" pitchFamily="2" charset="-34"/>
              </a:rPr>
              <a:t> </a:t>
            </a:r>
            <a:r>
              <a:rPr sz="2800" dirty="0">
                <a:latin typeface="Kanit Medium" pitchFamily="2" charset="-34"/>
                <a:cs typeface="Kanit Medium" pitchFamily="2" charset="-34"/>
              </a:rPr>
              <a:t>now</a:t>
            </a:r>
            <a:r>
              <a:rPr sz="2800" spc="-20" dirty="0">
                <a:latin typeface="Kanit Medium" pitchFamily="2" charset="-34"/>
                <a:cs typeface="Kanit Medium" pitchFamily="2" charset="-34"/>
              </a:rPr>
              <a:t> </a:t>
            </a:r>
            <a:r>
              <a:rPr sz="2800" dirty="0">
                <a:latin typeface="Kanit Medium" pitchFamily="2" charset="-34"/>
                <a:cs typeface="Kanit Medium" pitchFamily="2" charset="-34"/>
              </a:rPr>
              <a:t>insert</a:t>
            </a:r>
            <a:r>
              <a:rPr sz="2800" spc="-15" dirty="0">
                <a:latin typeface="Kanit Medium" pitchFamily="2" charset="-34"/>
                <a:cs typeface="Kanit Medium" pitchFamily="2" charset="-34"/>
              </a:rPr>
              <a:t> </a:t>
            </a:r>
            <a:r>
              <a:rPr sz="2800" dirty="0">
                <a:latin typeface="Kanit Medium" pitchFamily="2" charset="-34"/>
                <a:cs typeface="Kanit Medium" pitchFamily="2" charset="-34"/>
              </a:rPr>
              <a:t>your</a:t>
            </a:r>
            <a:r>
              <a:rPr sz="2800" spc="-20" dirty="0">
                <a:latin typeface="Kanit Medium" pitchFamily="2" charset="-34"/>
                <a:cs typeface="Kanit Medium" pitchFamily="2" charset="-34"/>
              </a:rPr>
              <a:t> </a:t>
            </a:r>
            <a:r>
              <a:rPr sz="2800" dirty="0">
                <a:latin typeface="Kanit Medium" pitchFamily="2" charset="-34"/>
                <a:cs typeface="Kanit Medium" pitchFamily="2" charset="-34"/>
              </a:rPr>
              <a:t>cursor</a:t>
            </a:r>
            <a:r>
              <a:rPr sz="2800" spc="-20" dirty="0">
                <a:latin typeface="Kanit Medium" pitchFamily="2" charset="-34"/>
                <a:cs typeface="Kanit Medium" pitchFamily="2" charset="-34"/>
              </a:rPr>
              <a:t> </a:t>
            </a:r>
            <a:r>
              <a:rPr sz="2800" dirty="0">
                <a:latin typeface="Kanit Medium" pitchFamily="2" charset="-34"/>
                <a:cs typeface="Kanit Medium" pitchFamily="2" charset="-34"/>
              </a:rPr>
              <a:t>after</a:t>
            </a:r>
            <a:r>
              <a:rPr sz="2800" spc="-15" dirty="0">
                <a:latin typeface="Kanit Medium" pitchFamily="2" charset="-34"/>
                <a:cs typeface="Kanit Medium" pitchFamily="2" charset="-34"/>
              </a:rPr>
              <a:t> </a:t>
            </a:r>
            <a:r>
              <a:rPr sz="2800" b="1" dirty="0">
                <a:solidFill>
                  <a:srgbClr val="D149CE"/>
                </a:solidFill>
                <a:latin typeface="Kanit Medium" pitchFamily="2" charset="-34"/>
                <a:cs typeface="Kanit Medium" pitchFamily="2" charset="-34"/>
              </a:rPr>
              <a:t>`imported</a:t>
            </a:r>
            <a:r>
              <a:rPr sz="2800" b="1" spc="-15" dirty="0">
                <a:solidFill>
                  <a:srgbClr val="D149CE"/>
                </a:solidFill>
                <a:latin typeface="Kanit Medium" pitchFamily="2" charset="-34"/>
                <a:cs typeface="Kanit Medium" pitchFamily="2" charset="-34"/>
              </a:rPr>
              <a:t> </a:t>
            </a:r>
            <a:r>
              <a:rPr sz="2800" b="1" dirty="0">
                <a:solidFill>
                  <a:srgbClr val="D149CE"/>
                </a:solidFill>
                <a:latin typeface="Kanit Medium" pitchFamily="2" charset="-34"/>
                <a:cs typeface="Kanit Medium" pitchFamily="2" charset="-34"/>
              </a:rPr>
              <a:t>library`</a:t>
            </a:r>
            <a:r>
              <a:rPr sz="2800" b="1" spc="-10" dirty="0">
                <a:solidFill>
                  <a:srgbClr val="D149CE"/>
                </a:solidFill>
                <a:latin typeface="Kanit Medium" pitchFamily="2" charset="-34"/>
                <a:cs typeface="Kanit Medium" pitchFamily="2" charset="-34"/>
              </a:rPr>
              <a:t> </a:t>
            </a:r>
            <a:r>
              <a:rPr sz="2800" dirty="0">
                <a:latin typeface="Kanit Medium" pitchFamily="2" charset="-34"/>
                <a:cs typeface="Kanit Medium" pitchFamily="2" charset="-34"/>
              </a:rPr>
              <a:t>and</a:t>
            </a:r>
            <a:r>
              <a:rPr sz="2800" spc="-20" dirty="0">
                <a:latin typeface="Kanit Medium" pitchFamily="2" charset="-34"/>
                <a:cs typeface="Kanit Medium" pitchFamily="2" charset="-34"/>
              </a:rPr>
              <a:t> </a:t>
            </a:r>
            <a:r>
              <a:rPr sz="2800" dirty="0">
                <a:latin typeface="Kanit Medium" pitchFamily="2" charset="-34"/>
                <a:cs typeface="Kanit Medium" pitchFamily="2" charset="-34"/>
              </a:rPr>
              <a:t>press</a:t>
            </a:r>
            <a:r>
              <a:rPr sz="2800" spc="-15" dirty="0">
                <a:latin typeface="Kanit Medium" pitchFamily="2" charset="-34"/>
                <a:cs typeface="Kanit Medium" pitchFamily="2" charset="-34"/>
              </a:rPr>
              <a:t> </a:t>
            </a:r>
            <a:r>
              <a:rPr sz="2800" b="1" spc="-10" dirty="0">
                <a:solidFill>
                  <a:srgbClr val="D149CE"/>
                </a:solidFill>
                <a:latin typeface="Kanit Medium" pitchFamily="2" charset="-34"/>
                <a:cs typeface="Kanit Medium" pitchFamily="2" charset="-34"/>
              </a:rPr>
              <a:t>Period(`.`)</a:t>
            </a:r>
            <a:r>
              <a:rPr sz="2800" spc="-10" dirty="0">
                <a:latin typeface="Kanit Medium" pitchFamily="2" charset="-34"/>
                <a:cs typeface="Kanit Medium" pitchFamily="2" charset="-34"/>
              </a:rPr>
              <a:t>, </a:t>
            </a:r>
            <a:r>
              <a:rPr sz="2800" dirty="0">
                <a:latin typeface="Kanit Medium" pitchFamily="2" charset="-34"/>
                <a:cs typeface="Kanit Medium" pitchFamily="2" charset="-34"/>
              </a:rPr>
              <a:t>you</a:t>
            </a:r>
            <a:r>
              <a:rPr sz="2800" spc="-30" dirty="0">
                <a:latin typeface="Kanit Medium" pitchFamily="2" charset="-34"/>
                <a:cs typeface="Kanit Medium" pitchFamily="2" charset="-34"/>
              </a:rPr>
              <a:t> </a:t>
            </a:r>
            <a:r>
              <a:rPr sz="2800" dirty="0">
                <a:latin typeface="Kanit Medium" pitchFamily="2" charset="-34"/>
                <a:cs typeface="Kanit Medium" pitchFamily="2" charset="-34"/>
              </a:rPr>
              <a:t>will</a:t>
            </a:r>
            <a:r>
              <a:rPr sz="2800" spc="-20" dirty="0">
                <a:latin typeface="Kanit Medium" pitchFamily="2" charset="-34"/>
                <a:cs typeface="Kanit Medium" pitchFamily="2" charset="-34"/>
              </a:rPr>
              <a:t> </a:t>
            </a:r>
            <a:r>
              <a:rPr sz="2800" dirty="0">
                <a:latin typeface="Kanit Medium" pitchFamily="2" charset="-34"/>
                <a:cs typeface="Kanit Medium" pitchFamily="2" charset="-34"/>
              </a:rPr>
              <a:t>see</a:t>
            </a:r>
            <a:r>
              <a:rPr sz="2800" spc="-20" dirty="0">
                <a:latin typeface="Kanit Medium" pitchFamily="2" charset="-34"/>
                <a:cs typeface="Kanit Medium" pitchFamily="2" charset="-34"/>
              </a:rPr>
              <a:t> </a:t>
            </a:r>
            <a:r>
              <a:rPr sz="2800" dirty="0">
                <a:latin typeface="Kanit Medium" pitchFamily="2" charset="-34"/>
                <a:cs typeface="Kanit Medium" pitchFamily="2" charset="-34"/>
              </a:rPr>
              <a:t>the</a:t>
            </a:r>
            <a:r>
              <a:rPr sz="2800" spc="-20" dirty="0">
                <a:latin typeface="Kanit Medium" pitchFamily="2" charset="-34"/>
                <a:cs typeface="Kanit Medium" pitchFamily="2" charset="-34"/>
              </a:rPr>
              <a:t> </a:t>
            </a:r>
            <a:r>
              <a:rPr sz="2800" dirty="0">
                <a:latin typeface="Kanit Medium" pitchFamily="2" charset="-34"/>
                <a:cs typeface="Kanit Medium" pitchFamily="2" charset="-34"/>
              </a:rPr>
              <a:t>list</a:t>
            </a:r>
            <a:r>
              <a:rPr sz="2800" spc="-20" dirty="0">
                <a:latin typeface="Kanit Medium" pitchFamily="2" charset="-34"/>
                <a:cs typeface="Kanit Medium" pitchFamily="2" charset="-34"/>
              </a:rPr>
              <a:t> </a:t>
            </a:r>
            <a:r>
              <a:rPr sz="2800" dirty="0">
                <a:latin typeface="Kanit Medium" pitchFamily="2" charset="-34"/>
                <a:cs typeface="Kanit Medium" pitchFamily="2" charset="-34"/>
              </a:rPr>
              <a:t>of</a:t>
            </a:r>
            <a:r>
              <a:rPr sz="2800" spc="-20" dirty="0">
                <a:latin typeface="Kanit Medium" pitchFamily="2" charset="-34"/>
                <a:cs typeface="Kanit Medium" pitchFamily="2" charset="-34"/>
              </a:rPr>
              <a:t> </a:t>
            </a:r>
            <a:r>
              <a:rPr sz="2800" dirty="0">
                <a:latin typeface="Kanit Medium" pitchFamily="2" charset="-34"/>
                <a:cs typeface="Kanit Medium" pitchFamily="2" charset="-34"/>
              </a:rPr>
              <a:t>available</a:t>
            </a:r>
            <a:r>
              <a:rPr sz="2800" spc="-20" dirty="0">
                <a:latin typeface="Kanit Medium" pitchFamily="2" charset="-34"/>
                <a:cs typeface="Kanit Medium" pitchFamily="2" charset="-34"/>
              </a:rPr>
              <a:t> </a:t>
            </a:r>
            <a:r>
              <a:rPr sz="2800" dirty="0">
                <a:latin typeface="Kanit Medium" pitchFamily="2" charset="-34"/>
                <a:cs typeface="Kanit Medium" pitchFamily="2" charset="-34"/>
              </a:rPr>
              <a:t>completions</a:t>
            </a:r>
            <a:r>
              <a:rPr sz="2800" spc="-20" dirty="0">
                <a:latin typeface="Kanit Medium" pitchFamily="2" charset="-34"/>
                <a:cs typeface="Kanit Medium" pitchFamily="2" charset="-34"/>
              </a:rPr>
              <a:t> </a:t>
            </a:r>
            <a:r>
              <a:rPr sz="2800" dirty="0">
                <a:latin typeface="Kanit Medium" pitchFamily="2" charset="-34"/>
                <a:cs typeface="Kanit Medium" pitchFamily="2" charset="-34"/>
              </a:rPr>
              <a:t>within</a:t>
            </a:r>
            <a:r>
              <a:rPr sz="2800" spc="-20" dirty="0">
                <a:latin typeface="Kanit Medium" pitchFamily="2" charset="-34"/>
                <a:cs typeface="Kanit Medium" pitchFamily="2" charset="-34"/>
              </a:rPr>
              <a:t> </a:t>
            </a:r>
            <a:r>
              <a:rPr sz="2800" dirty="0">
                <a:latin typeface="Kanit Medium" pitchFamily="2" charset="-34"/>
                <a:cs typeface="Kanit Medium" pitchFamily="2" charset="-34"/>
              </a:rPr>
              <a:t>the</a:t>
            </a:r>
            <a:r>
              <a:rPr sz="2800" spc="-10" dirty="0">
                <a:latin typeface="Kanit Medium" pitchFamily="2" charset="-34"/>
                <a:cs typeface="Kanit Medium" pitchFamily="2" charset="-34"/>
              </a:rPr>
              <a:t> </a:t>
            </a:r>
            <a:r>
              <a:rPr sz="2800" b="1" dirty="0">
                <a:solidFill>
                  <a:srgbClr val="D149CE"/>
                </a:solidFill>
                <a:latin typeface="Kanit Medium" pitchFamily="2" charset="-34"/>
                <a:cs typeface="Kanit Medium" pitchFamily="2" charset="-34"/>
              </a:rPr>
              <a:t>`imported</a:t>
            </a:r>
            <a:r>
              <a:rPr sz="2800" b="1" spc="-20" dirty="0">
                <a:solidFill>
                  <a:srgbClr val="D149CE"/>
                </a:solidFill>
                <a:latin typeface="Kanit Medium" pitchFamily="2" charset="-34"/>
                <a:cs typeface="Kanit Medium" pitchFamily="2" charset="-34"/>
              </a:rPr>
              <a:t> </a:t>
            </a:r>
            <a:r>
              <a:rPr sz="2800" b="1" spc="-10" dirty="0">
                <a:solidFill>
                  <a:srgbClr val="D149CE"/>
                </a:solidFill>
                <a:latin typeface="Kanit Medium" pitchFamily="2" charset="-34"/>
                <a:cs typeface="Kanit Medium" pitchFamily="2" charset="-34"/>
              </a:rPr>
              <a:t>library` </a:t>
            </a:r>
            <a:r>
              <a:rPr sz="2800" b="1" dirty="0">
                <a:solidFill>
                  <a:srgbClr val="D149CE"/>
                </a:solidFill>
                <a:latin typeface="Kanit Medium" pitchFamily="2" charset="-34"/>
                <a:cs typeface="Kanit Medium" pitchFamily="2" charset="-34"/>
              </a:rPr>
              <a:t>module</a:t>
            </a:r>
            <a:r>
              <a:rPr sz="2800" dirty="0">
                <a:latin typeface="Kanit Medium" pitchFamily="2" charset="-34"/>
                <a:cs typeface="Kanit Medium" pitchFamily="2" charset="-34"/>
              </a:rPr>
              <a:t>.</a:t>
            </a:r>
            <a:r>
              <a:rPr sz="2800" spc="-35" dirty="0">
                <a:latin typeface="Kanit Medium" pitchFamily="2" charset="-34"/>
                <a:cs typeface="Kanit Medium" pitchFamily="2" charset="-34"/>
              </a:rPr>
              <a:t> </a:t>
            </a:r>
            <a:r>
              <a:rPr sz="2800" dirty="0">
                <a:latin typeface="Kanit Medium" pitchFamily="2" charset="-34"/>
                <a:cs typeface="Kanit Medium" pitchFamily="2" charset="-34"/>
              </a:rPr>
              <a:t>Completions</a:t>
            </a:r>
            <a:r>
              <a:rPr sz="2800" spc="-25" dirty="0">
                <a:latin typeface="Kanit Medium" pitchFamily="2" charset="-34"/>
                <a:cs typeface="Kanit Medium" pitchFamily="2" charset="-34"/>
              </a:rPr>
              <a:t> </a:t>
            </a:r>
            <a:r>
              <a:rPr sz="2800" dirty="0">
                <a:latin typeface="Kanit Medium" pitchFamily="2" charset="-34"/>
                <a:cs typeface="Kanit Medium" pitchFamily="2" charset="-34"/>
              </a:rPr>
              <a:t>can</a:t>
            </a:r>
            <a:r>
              <a:rPr sz="2800" spc="-25" dirty="0">
                <a:latin typeface="Kanit Medium" pitchFamily="2" charset="-34"/>
                <a:cs typeface="Kanit Medium" pitchFamily="2" charset="-34"/>
              </a:rPr>
              <a:t> </a:t>
            </a:r>
            <a:r>
              <a:rPr sz="2800" dirty="0">
                <a:latin typeface="Kanit Medium" pitchFamily="2" charset="-34"/>
                <a:cs typeface="Kanit Medium" pitchFamily="2" charset="-34"/>
              </a:rPr>
              <a:t>be</a:t>
            </a:r>
            <a:r>
              <a:rPr sz="2800" spc="-25" dirty="0">
                <a:latin typeface="Kanit Medium" pitchFamily="2" charset="-34"/>
                <a:cs typeface="Kanit Medium" pitchFamily="2" charset="-34"/>
              </a:rPr>
              <a:t> </a:t>
            </a:r>
            <a:r>
              <a:rPr sz="2800" dirty="0">
                <a:latin typeface="Kanit Medium" pitchFamily="2" charset="-34"/>
                <a:cs typeface="Kanit Medium" pitchFamily="2" charset="-34"/>
              </a:rPr>
              <a:t>opened</a:t>
            </a:r>
            <a:r>
              <a:rPr sz="2800" spc="-25" dirty="0">
                <a:latin typeface="Kanit Medium" pitchFamily="2" charset="-34"/>
                <a:cs typeface="Kanit Medium" pitchFamily="2" charset="-34"/>
              </a:rPr>
              <a:t> </a:t>
            </a:r>
            <a:r>
              <a:rPr sz="2800" dirty="0">
                <a:latin typeface="Kanit Medium" pitchFamily="2" charset="-34"/>
                <a:cs typeface="Kanit Medium" pitchFamily="2" charset="-34"/>
              </a:rPr>
              <a:t>again</a:t>
            </a:r>
            <a:r>
              <a:rPr sz="2800" spc="-25" dirty="0">
                <a:latin typeface="Kanit Medium" pitchFamily="2" charset="-34"/>
                <a:cs typeface="Kanit Medium" pitchFamily="2" charset="-34"/>
              </a:rPr>
              <a:t> </a:t>
            </a:r>
            <a:r>
              <a:rPr sz="2800" dirty="0">
                <a:latin typeface="Kanit Medium" pitchFamily="2" charset="-34"/>
                <a:cs typeface="Kanit Medium" pitchFamily="2" charset="-34"/>
              </a:rPr>
              <a:t>by</a:t>
            </a:r>
            <a:r>
              <a:rPr sz="2800" spc="-25" dirty="0">
                <a:latin typeface="Kanit Medium" pitchFamily="2" charset="-34"/>
                <a:cs typeface="Kanit Medium" pitchFamily="2" charset="-34"/>
              </a:rPr>
              <a:t> </a:t>
            </a:r>
            <a:r>
              <a:rPr sz="2800" dirty="0">
                <a:latin typeface="Kanit Medium" pitchFamily="2" charset="-34"/>
                <a:cs typeface="Kanit Medium" pitchFamily="2" charset="-34"/>
              </a:rPr>
              <a:t>using</a:t>
            </a:r>
            <a:r>
              <a:rPr sz="2800" spc="-15" dirty="0">
                <a:latin typeface="Kanit Medium" pitchFamily="2" charset="-34"/>
                <a:cs typeface="Kanit Medium" pitchFamily="2" charset="-34"/>
              </a:rPr>
              <a:t> </a:t>
            </a:r>
            <a:r>
              <a:rPr sz="2800" b="1" spc="-10" dirty="0">
                <a:solidFill>
                  <a:srgbClr val="D149CE"/>
                </a:solidFill>
                <a:latin typeface="Kanit Medium" pitchFamily="2" charset="-34"/>
                <a:cs typeface="Kanit Medium" pitchFamily="2" charset="-34"/>
              </a:rPr>
              <a:t>**Ctrl+Space**</a:t>
            </a:r>
            <a:r>
              <a:rPr sz="2800" spc="-10" dirty="0">
                <a:latin typeface="Kanit Medium" pitchFamily="2" charset="-34"/>
                <a:cs typeface="Kanit Medium" pitchFamily="2" charset="-34"/>
              </a:rPr>
              <a:t>.</a:t>
            </a:r>
            <a:endParaRPr sz="2800" dirty="0">
              <a:latin typeface="Kanit Medium" pitchFamily="2" charset="-34"/>
              <a:cs typeface="Kanit Medium" pitchFamily="2" charset="-34"/>
            </a:endParaRPr>
          </a:p>
        </p:txBody>
      </p:sp>
      <p:pic>
        <p:nvPicPr>
          <p:cNvPr id="41" name="object 4">
            <a:extLst>
              <a:ext uri="{FF2B5EF4-FFF2-40B4-BE49-F238E27FC236}">
                <a16:creationId xmlns:a16="http://schemas.microsoft.com/office/drawing/2014/main" id="{320D0E5F-1A7D-4AB1-8348-BCEFE73A4752}"/>
              </a:ext>
            </a:extLst>
          </p:cNvPr>
          <p:cNvPicPr/>
          <p:nvPr/>
        </p:nvPicPr>
        <p:blipFill>
          <a:blip r:embed="rId3" cstate="print"/>
          <a:stretch>
            <a:fillRect/>
          </a:stretch>
        </p:blipFill>
        <p:spPr>
          <a:xfrm>
            <a:off x="609600" y="4063641"/>
            <a:ext cx="5829577" cy="3581400"/>
          </a:xfrm>
          <a:prstGeom prst="rect">
            <a:avLst/>
          </a:prstGeom>
        </p:spPr>
      </p:pic>
    </p:spTree>
    <p:extLst>
      <p:ext uri="{BB962C8B-B14F-4D97-AF65-F5344CB8AC3E}">
        <p14:creationId xmlns:p14="http://schemas.microsoft.com/office/powerpoint/2010/main" val="3042759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33</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pPr marL="12700">
              <a:spcBef>
                <a:spcPts val="100"/>
              </a:spcBef>
            </a:pPr>
            <a:r>
              <a:rPr lang="en-US" sz="4400" spc="-180" dirty="0">
                <a:solidFill>
                  <a:srgbClr val="000000"/>
                </a:solidFill>
              </a:rPr>
              <a:t>Google</a:t>
            </a:r>
            <a:r>
              <a:rPr lang="en-US" sz="4400" spc="-390" dirty="0">
                <a:solidFill>
                  <a:srgbClr val="000000"/>
                </a:solidFill>
              </a:rPr>
              <a:t> </a:t>
            </a:r>
            <a:r>
              <a:rPr lang="en-US" sz="4400" spc="-50" dirty="0" err="1">
                <a:solidFill>
                  <a:srgbClr val="000000"/>
                </a:solidFill>
              </a:rPr>
              <a:t>Colab</a:t>
            </a:r>
            <a:endParaRPr lang="en-US" sz="4400" dirty="0"/>
          </a:p>
        </p:txBody>
      </p:sp>
      <p:pic>
        <p:nvPicPr>
          <p:cNvPr id="11" name="object 14">
            <a:extLst>
              <a:ext uri="{FF2B5EF4-FFF2-40B4-BE49-F238E27FC236}">
                <a16:creationId xmlns:a16="http://schemas.microsoft.com/office/drawing/2014/main" id="{3E37C617-FB8D-4B46-B2F7-C8EF15BCA00C}"/>
              </a:ext>
            </a:extLst>
          </p:cNvPr>
          <p:cNvPicPr/>
          <p:nvPr/>
        </p:nvPicPr>
        <p:blipFill>
          <a:blip r:embed="rId2" cstate="screen">
            <a:extLst>
              <a:ext uri="{28A0092B-C50C-407E-A947-70E740481C1C}">
                <a14:useLocalDpi xmlns:a14="http://schemas.microsoft.com/office/drawing/2010/main"/>
              </a:ext>
            </a:extLst>
          </a:blip>
          <a:stretch>
            <a:fillRect/>
          </a:stretch>
        </p:blipFill>
        <p:spPr>
          <a:xfrm>
            <a:off x="3733800" y="48104"/>
            <a:ext cx="2040599" cy="1256649"/>
          </a:xfrm>
          <a:prstGeom prst="rect">
            <a:avLst/>
          </a:prstGeom>
        </p:spPr>
      </p:pic>
      <p:sp>
        <p:nvSpPr>
          <p:cNvPr id="5" name="object 3">
            <a:extLst>
              <a:ext uri="{FF2B5EF4-FFF2-40B4-BE49-F238E27FC236}">
                <a16:creationId xmlns:a16="http://schemas.microsoft.com/office/drawing/2014/main" id="{7D273A29-810A-45EF-B830-D969AF6103AB}"/>
              </a:ext>
            </a:extLst>
          </p:cNvPr>
          <p:cNvSpPr txBox="1"/>
          <p:nvPr/>
        </p:nvSpPr>
        <p:spPr>
          <a:xfrm>
            <a:off x="849399" y="1439488"/>
            <a:ext cx="9479739" cy="874598"/>
          </a:xfrm>
          <a:prstGeom prst="rect">
            <a:avLst/>
          </a:prstGeom>
        </p:spPr>
        <p:txBody>
          <a:bodyPr vert="horz" wrap="square" lIns="0" tIns="12700" rIns="0" bIns="0" rtlCol="0">
            <a:spAutoFit/>
          </a:bodyPr>
          <a:lstStyle/>
          <a:p>
            <a:pPr marL="12700">
              <a:lnSpc>
                <a:spcPct val="100000"/>
              </a:lnSpc>
              <a:spcBef>
                <a:spcPts val="100"/>
              </a:spcBef>
            </a:pPr>
            <a:r>
              <a:rPr sz="2800" spc="-75" dirty="0">
                <a:latin typeface="Kanit Medium" pitchFamily="2" charset="-34"/>
                <a:cs typeface="Kanit Medium" pitchFamily="2" charset="-34"/>
              </a:rPr>
              <a:t>To</a:t>
            </a:r>
            <a:r>
              <a:rPr sz="2800" spc="-35" dirty="0">
                <a:latin typeface="Kanit Medium" pitchFamily="2" charset="-34"/>
                <a:cs typeface="Kanit Medium" pitchFamily="2" charset="-34"/>
              </a:rPr>
              <a:t> </a:t>
            </a:r>
            <a:r>
              <a:rPr sz="2800" dirty="0">
                <a:latin typeface="Kanit Medium" pitchFamily="2" charset="-34"/>
                <a:cs typeface="Kanit Medium" pitchFamily="2" charset="-34"/>
              </a:rPr>
              <a:t>import</a:t>
            </a:r>
            <a:r>
              <a:rPr sz="2800" spc="-20" dirty="0">
                <a:latin typeface="Kanit Medium" pitchFamily="2" charset="-34"/>
                <a:cs typeface="Kanit Medium" pitchFamily="2" charset="-34"/>
              </a:rPr>
              <a:t> </a:t>
            </a:r>
            <a:r>
              <a:rPr sz="2800" dirty="0">
                <a:latin typeface="Kanit Medium" pitchFamily="2" charset="-34"/>
                <a:cs typeface="Kanit Medium" pitchFamily="2" charset="-34"/>
              </a:rPr>
              <a:t>a</a:t>
            </a:r>
            <a:r>
              <a:rPr sz="2800" spc="-20" dirty="0">
                <a:latin typeface="Kanit Medium" pitchFamily="2" charset="-34"/>
                <a:cs typeface="Kanit Medium" pitchFamily="2" charset="-34"/>
              </a:rPr>
              <a:t> </a:t>
            </a:r>
            <a:r>
              <a:rPr sz="2800" dirty="0">
                <a:latin typeface="Kanit Medium" pitchFamily="2" charset="-34"/>
                <a:cs typeface="Kanit Medium" pitchFamily="2" charset="-34"/>
              </a:rPr>
              <a:t>library</a:t>
            </a:r>
            <a:r>
              <a:rPr sz="2800" spc="-25" dirty="0">
                <a:latin typeface="Kanit Medium" pitchFamily="2" charset="-34"/>
                <a:cs typeface="Kanit Medium" pitchFamily="2" charset="-34"/>
              </a:rPr>
              <a:t> </a:t>
            </a:r>
            <a:r>
              <a:rPr sz="2800" dirty="0">
                <a:latin typeface="Kanit Medium" pitchFamily="2" charset="-34"/>
                <a:cs typeface="Kanit Medium" pitchFamily="2" charset="-34"/>
              </a:rPr>
              <a:t>that's</a:t>
            </a:r>
            <a:r>
              <a:rPr sz="2800" spc="-20" dirty="0">
                <a:latin typeface="Kanit Medium" pitchFamily="2" charset="-34"/>
                <a:cs typeface="Kanit Medium" pitchFamily="2" charset="-34"/>
              </a:rPr>
              <a:t> </a:t>
            </a:r>
            <a:r>
              <a:rPr sz="2800" dirty="0">
                <a:latin typeface="Kanit Medium" pitchFamily="2" charset="-34"/>
                <a:cs typeface="Kanit Medium" pitchFamily="2" charset="-34"/>
              </a:rPr>
              <a:t>not</a:t>
            </a:r>
            <a:r>
              <a:rPr sz="2800" spc="-20" dirty="0">
                <a:latin typeface="Kanit Medium" pitchFamily="2" charset="-34"/>
                <a:cs typeface="Kanit Medium" pitchFamily="2" charset="-34"/>
              </a:rPr>
              <a:t> </a:t>
            </a:r>
            <a:r>
              <a:rPr sz="2800" dirty="0">
                <a:latin typeface="Kanit Medium" pitchFamily="2" charset="-34"/>
                <a:cs typeface="Kanit Medium" pitchFamily="2" charset="-34"/>
              </a:rPr>
              <a:t>in</a:t>
            </a:r>
            <a:r>
              <a:rPr sz="2800" spc="-25" dirty="0">
                <a:latin typeface="Kanit Medium" pitchFamily="2" charset="-34"/>
                <a:cs typeface="Kanit Medium" pitchFamily="2" charset="-34"/>
              </a:rPr>
              <a:t> </a:t>
            </a:r>
            <a:r>
              <a:rPr sz="2800" dirty="0">
                <a:latin typeface="Kanit Medium" pitchFamily="2" charset="-34"/>
                <a:cs typeface="Kanit Medium" pitchFamily="2" charset="-34"/>
              </a:rPr>
              <a:t>Colaboratory</a:t>
            </a:r>
            <a:r>
              <a:rPr sz="2800" spc="-20" dirty="0">
                <a:latin typeface="Kanit Medium" pitchFamily="2" charset="-34"/>
                <a:cs typeface="Kanit Medium" pitchFamily="2" charset="-34"/>
              </a:rPr>
              <a:t> </a:t>
            </a:r>
            <a:r>
              <a:rPr sz="2800" dirty="0">
                <a:latin typeface="Kanit Medium" pitchFamily="2" charset="-34"/>
                <a:cs typeface="Kanit Medium" pitchFamily="2" charset="-34"/>
              </a:rPr>
              <a:t>by</a:t>
            </a:r>
            <a:r>
              <a:rPr sz="2800" spc="-20" dirty="0">
                <a:latin typeface="Kanit Medium" pitchFamily="2" charset="-34"/>
                <a:cs typeface="Kanit Medium" pitchFamily="2" charset="-34"/>
              </a:rPr>
              <a:t> </a:t>
            </a:r>
            <a:r>
              <a:rPr sz="2800" dirty="0">
                <a:latin typeface="Kanit Medium" pitchFamily="2" charset="-34"/>
                <a:cs typeface="Kanit Medium" pitchFamily="2" charset="-34"/>
              </a:rPr>
              <a:t>default,</a:t>
            </a:r>
            <a:r>
              <a:rPr sz="2800" spc="-25" dirty="0">
                <a:latin typeface="Kanit Medium" pitchFamily="2" charset="-34"/>
                <a:cs typeface="Kanit Medium" pitchFamily="2" charset="-34"/>
              </a:rPr>
              <a:t> </a:t>
            </a:r>
            <a:r>
              <a:rPr sz="2800" dirty="0">
                <a:latin typeface="Kanit Medium" pitchFamily="2" charset="-34"/>
                <a:cs typeface="Kanit Medium" pitchFamily="2" charset="-34"/>
              </a:rPr>
              <a:t>you</a:t>
            </a:r>
            <a:r>
              <a:rPr sz="2800" spc="-20" dirty="0">
                <a:latin typeface="Kanit Medium" pitchFamily="2" charset="-34"/>
                <a:cs typeface="Kanit Medium" pitchFamily="2" charset="-34"/>
              </a:rPr>
              <a:t> </a:t>
            </a:r>
            <a:r>
              <a:rPr sz="2800" dirty="0">
                <a:latin typeface="Kanit Medium" pitchFamily="2" charset="-34"/>
                <a:cs typeface="Kanit Medium" pitchFamily="2" charset="-34"/>
              </a:rPr>
              <a:t>can</a:t>
            </a:r>
            <a:r>
              <a:rPr sz="2800" spc="-20" dirty="0">
                <a:latin typeface="Kanit Medium" pitchFamily="2" charset="-34"/>
                <a:cs typeface="Kanit Medium" pitchFamily="2" charset="-34"/>
              </a:rPr>
              <a:t> </a:t>
            </a:r>
            <a:r>
              <a:rPr sz="2800" spc="-25" dirty="0">
                <a:latin typeface="Kanit Medium" pitchFamily="2" charset="-34"/>
                <a:cs typeface="Kanit Medium" pitchFamily="2" charset="-34"/>
              </a:rPr>
              <a:t>use</a:t>
            </a:r>
            <a:endParaRPr sz="2800" dirty="0">
              <a:latin typeface="Kanit Medium" pitchFamily="2" charset="-34"/>
              <a:cs typeface="Kanit Medium" pitchFamily="2" charset="-34"/>
            </a:endParaRPr>
          </a:p>
        </p:txBody>
      </p:sp>
      <p:sp>
        <p:nvSpPr>
          <p:cNvPr id="6" name="object 4">
            <a:extLst>
              <a:ext uri="{FF2B5EF4-FFF2-40B4-BE49-F238E27FC236}">
                <a16:creationId xmlns:a16="http://schemas.microsoft.com/office/drawing/2014/main" id="{6490B552-19F3-43A8-AEBB-D83CB4A7D1F4}"/>
              </a:ext>
            </a:extLst>
          </p:cNvPr>
          <p:cNvSpPr txBox="1"/>
          <p:nvPr/>
        </p:nvSpPr>
        <p:spPr>
          <a:xfrm>
            <a:off x="834211" y="2505645"/>
            <a:ext cx="7839775" cy="1238801"/>
          </a:xfrm>
          <a:prstGeom prst="rect">
            <a:avLst/>
          </a:prstGeom>
        </p:spPr>
        <p:txBody>
          <a:bodyPr vert="horz" wrap="square" lIns="0" tIns="195580" rIns="0" bIns="0" rtlCol="0">
            <a:spAutoFit/>
          </a:bodyPr>
          <a:lstStyle/>
          <a:p>
            <a:pPr marL="12700">
              <a:lnSpc>
                <a:spcPct val="100000"/>
              </a:lnSpc>
              <a:spcBef>
                <a:spcPts val="1540"/>
              </a:spcBef>
            </a:pPr>
            <a:r>
              <a:rPr sz="2800" dirty="0">
                <a:solidFill>
                  <a:srgbClr val="D149CE"/>
                </a:solidFill>
                <a:latin typeface="Kanit Medium" pitchFamily="2" charset="-34"/>
                <a:cs typeface="Kanit Medium" pitchFamily="2" charset="-34"/>
              </a:rPr>
              <a:t>!pip</a:t>
            </a:r>
            <a:r>
              <a:rPr sz="2800" spc="-35" dirty="0">
                <a:solidFill>
                  <a:srgbClr val="D149CE"/>
                </a:solidFill>
                <a:latin typeface="Kanit Medium" pitchFamily="2" charset="-34"/>
                <a:cs typeface="Kanit Medium" pitchFamily="2" charset="-34"/>
              </a:rPr>
              <a:t> </a:t>
            </a:r>
            <a:r>
              <a:rPr sz="2800" dirty="0">
                <a:solidFill>
                  <a:srgbClr val="D149CE"/>
                </a:solidFill>
                <a:latin typeface="Kanit Medium" pitchFamily="2" charset="-34"/>
                <a:cs typeface="Kanit Medium" pitchFamily="2" charset="-34"/>
              </a:rPr>
              <a:t>install</a:t>
            </a:r>
            <a:r>
              <a:rPr sz="2800" spc="-25" dirty="0">
                <a:solidFill>
                  <a:srgbClr val="D149CE"/>
                </a:solidFill>
                <a:latin typeface="Kanit Medium" pitchFamily="2" charset="-34"/>
                <a:cs typeface="Kanit Medium" pitchFamily="2" charset="-34"/>
              </a:rPr>
              <a:t> </a:t>
            </a:r>
            <a:r>
              <a:rPr sz="2800" dirty="0">
                <a:latin typeface="Kanit Medium" pitchFamily="2" charset="-34"/>
                <a:cs typeface="Kanit Medium" pitchFamily="2" charset="-34"/>
              </a:rPr>
              <a:t>…&lt;library</a:t>
            </a:r>
            <a:r>
              <a:rPr sz="2800" spc="-35" dirty="0">
                <a:latin typeface="Kanit Medium" pitchFamily="2" charset="-34"/>
                <a:cs typeface="Kanit Medium" pitchFamily="2" charset="-34"/>
              </a:rPr>
              <a:t> </a:t>
            </a:r>
            <a:r>
              <a:rPr sz="2800" dirty="0">
                <a:latin typeface="Kanit Medium" pitchFamily="2" charset="-34"/>
                <a:cs typeface="Kanit Medium" pitchFamily="2" charset="-34"/>
              </a:rPr>
              <a:t>name&gt;...</a:t>
            </a:r>
            <a:r>
              <a:rPr sz="2800" spc="-30" dirty="0">
                <a:latin typeface="Kanit Medium" pitchFamily="2" charset="-34"/>
                <a:cs typeface="Kanit Medium" pitchFamily="2" charset="-34"/>
              </a:rPr>
              <a:t> </a:t>
            </a:r>
            <a:r>
              <a:rPr sz="2800" spc="-25" dirty="0">
                <a:latin typeface="Kanit Medium" pitchFamily="2" charset="-34"/>
                <a:cs typeface="Kanit Medium" pitchFamily="2" charset="-34"/>
              </a:rPr>
              <a:t>or</a:t>
            </a:r>
            <a:endParaRPr sz="2800" dirty="0">
              <a:latin typeface="Kanit Medium" pitchFamily="2" charset="-34"/>
              <a:cs typeface="Kanit Medium" pitchFamily="2" charset="-34"/>
            </a:endParaRPr>
          </a:p>
          <a:p>
            <a:pPr marL="12700">
              <a:lnSpc>
                <a:spcPct val="100000"/>
              </a:lnSpc>
              <a:spcBef>
                <a:spcPts val="1440"/>
              </a:spcBef>
            </a:pPr>
            <a:r>
              <a:rPr sz="2800" spc="-10" dirty="0">
                <a:solidFill>
                  <a:srgbClr val="D149CE"/>
                </a:solidFill>
                <a:latin typeface="Kanit Medium" pitchFamily="2" charset="-34"/>
                <a:cs typeface="Kanit Medium" pitchFamily="2" charset="-34"/>
              </a:rPr>
              <a:t>!apt-</a:t>
            </a:r>
            <a:r>
              <a:rPr sz="2800" dirty="0">
                <a:solidFill>
                  <a:srgbClr val="D149CE"/>
                </a:solidFill>
                <a:latin typeface="Kanit Medium" pitchFamily="2" charset="-34"/>
                <a:cs typeface="Kanit Medium" pitchFamily="2" charset="-34"/>
              </a:rPr>
              <a:t>get</a:t>
            </a:r>
            <a:r>
              <a:rPr sz="2800" spc="-30" dirty="0">
                <a:solidFill>
                  <a:srgbClr val="D149CE"/>
                </a:solidFill>
                <a:latin typeface="Kanit Medium" pitchFamily="2" charset="-34"/>
                <a:cs typeface="Kanit Medium" pitchFamily="2" charset="-34"/>
              </a:rPr>
              <a:t> </a:t>
            </a:r>
            <a:r>
              <a:rPr sz="2800" dirty="0">
                <a:solidFill>
                  <a:srgbClr val="D149CE"/>
                </a:solidFill>
                <a:latin typeface="Kanit Medium" pitchFamily="2" charset="-34"/>
                <a:cs typeface="Kanit Medium" pitchFamily="2" charset="-34"/>
              </a:rPr>
              <a:t>install </a:t>
            </a:r>
            <a:r>
              <a:rPr sz="2800" dirty="0">
                <a:latin typeface="Kanit Medium" pitchFamily="2" charset="-34"/>
                <a:cs typeface="Kanit Medium" pitchFamily="2" charset="-34"/>
              </a:rPr>
              <a:t>…&lt;library</a:t>
            </a:r>
            <a:r>
              <a:rPr sz="2800" spc="-15" dirty="0">
                <a:latin typeface="Kanit Medium" pitchFamily="2" charset="-34"/>
                <a:cs typeface="Kanit Medium" pitchFamily="2" charset="-34"/>
              </a:rPr>
              <a:t> </a:t>
            </a:r>
            <a:r>
              <a:rPr sz="2800" spc="-10" dirty="0">
                <a:latin typeface="Kanit Medium" pitchFamily="2" charset="-34"/>
                <a:cs typeface="Kanit Medium" pitchFamily="2" charset="-34"/>
              </a:rPr>
              <a:t>name&gt;</a:t>
            </a:r>
            <a:endParaRPr sz="2800" dirty="0">
              <a:latin typeface="Kanit Medium" pitchFamily="2" charset="-34"/>
              <a:cs typeface="Kanit Medium" pitchFamily="2" charset="-34"/>
            </a:endParaRPr>
          </a:p>
        </p:txBody>
      </p:sp>
      <p:pic>
        <p:nvPicPr>
          <p:cNvPr id="7" name="object 5">
            <a:extLst>
              <a:ext uri="{FF2B5EF4-FFF2-40B4-BE49-F238E27FC236}">
                <a16:creationId xmlns:a16="http://schemas.microsoft.com/office/drawing/2014/main" id="{9573D0D0-91BE-4DCF-BFC4-A188D893706F}"/>
              </a:ext>
            </a:extLst>
          </p:cNvPr>
          <p:cNvPicPr/>
          <p:nvPr/>
        </p:nvPicPr>
        <p:blipFill>
          <a:blip r:embed="rId3" cstate="print"/>
          <a:stretch>
            <a:fillRect/>
          </a:stretch>
        </p:blipFill>
        <p:spPr>
          <a:xfrm>
            <a:off x="870181" y="4076700"/>
            <a:ext cx="6292619" cy="2023930"/>
          </a:xfrm>
          <a:prstGeom prst="rect">
            <a:avLst/>
          </a:prstGeom>
        </p:spPr>
      </p:pic>
      <p:sp>
        <p:nvSpPr>
          <p:cNvPr id="9" name="TextBox 8">
            <a:extLst>
              <a:ext uri="{FF2B5EF4-FFF2-40B4-BE49-F238E27FC236}">
                <a16:creationId xmlns:a16="http://schemas.microsoft.com/office/drawing/2014/main" id="{293CB175-54FA-46EB-A767-6A2E1F0409FC}"/>
              </a:ext>
            </a:extLst>
          </p:cNvPr>
          <p:cNvSpPr txBox="1"/>
          <p:nvPr/>
        </p:nvSpPr>
        <p:spPr>
          <a:xfrm>
            <a:off x="834211" y="6829339"/>
            <a:ext cx="9144000" cy="523220"/>
          </a:xfrm>
          <a:prstGeom prst="rect">
            <a:avLst/>
          </a:prstGeom>
          <a:noFill/>
        </p:spPr>
        <p:txBody>
          <a:bodyPr wrap="square">
            <a:spAutoFit/>
          </a:bodyPr>
          <a:lstStyle/>
          <a:p>
            <a:r>
              <a:rPr lang="en-US" sz="2800" dirty="0">
                <a:solidFill>
                  <a:srgbClr val="000000"/>
                </a:solidFill>
                <a:latin typeface="Kanit Medium" pitchFamily="2" charset="-34"/>
                <a:cs typeface="Kanit Medium" pitchFamily="2" charset="-34"/>
              </a:rPr>
              <a:t>Command</a:t>
            </a:r>
            <a:r>
              <a:rPr lang="en-US" sz="2800" spc="-130" dirty="0">
                <a:solidFill>
                  <a:srgbClr val="000000"/>
                </a:solidFill>
                <a:latin typeface="Kanit Medium" pitchFamily="2" charset="-34"/>
                <a:cs typeface="Kanit Medium" pitchFamily="2" charset="-34"/>
              </a:rPr>
              <a:t> </a:t>
            </a:r>
            <a:r>
              <a:rPr lang="en-US" sz="2800" spc="-155" dirty="0">
                <a:solidFill>
                  <a:srgbClr val="000000"/>
                </a:solidFill>
                <a:latin typeface="Kanit Medium" pitchFamily="2" charset="-34"/>
                <a:cs typeface="Kanit Medium" pitchFamily="2" charset="-34"/>
              </a:rPr>
              <a:t>Scripts</a:t>
            </a:r>
            <a:endParaRPr lang="th-TH" sz="2800" dirty="0">
              <a:latin typeface="Kanit Medium" pitchFamily="2" charset="-34"/>
              <a:cs typeface="Kanit Medium" pitchFamily="2" charset="-34"/>
            </a:endParaRPr>
          </a:p>
        </p:txBody>
      </p:sp>
      <p:sp>
        <p:nvSpPr>
          <p:cNvPr id="10" name="object 3">
            <a:extLst>
              <a:ext uri="{FF2B5EF4-FFF2-40B4-BE49-F238E27FC236}">
                <a16:creationId xmlns:a16="http://schemas.microsoft.com/office/drawing/2014/main" id="{DEC2B507-1E9A-4927-9B63-59FA4F51A32D}"/>
              </a:ext>
            </a:extLst>
          </p:cNvPr>
          <p:cNvSpPr txBox="1"/>
          <p:nvPr/>
        </p:nvSpPr>
        <p:spPr>
          <a:xfrm>
            <a:off x="889344" y="7352559"/>
            <a:ext cx="15341256" cy="952184"/>
          </a:xfrm>
          <a:prstGeom prst="rect">
            <a:avLst/>
          </a:prstGeom>
        </p:spPr>
        <p:txBody>
          <a:bodyPr vert="horz" wrap="square" lIns="0" tIns="89535" rIns="0" bIns="0" rtlCol="0">
            <a:spAutoFit/>
          </a:bodyPr>
          <a:lstStyle/>
          <a:p>
            <a:pPr marL="12700">
              <a:lnSpc>
                <a:spcPct val="100000"/>
              </a:lnSpc>
              <a:spcBef>
                <a:spcPts val="705"/>
              </a:spcBef>
            </a:pPr>
            <a:r>
              <a:rPr sz="2800" dirty="0">
                <a:latin typeface="Kanit Medium" pitchFamily="2" charset="-34"/>
                <a:cs typeface="Kanit Medium" pitchFamily="2" charset="-34"/>
              </a:rPr>
              <a:t>Any</a:t>
            </a:r>
            <a:r>
              <a:rPr sz="2800" spc="-25" dirty="0">
                <a:latin typeface="Kanit Medium" pitchFamily="2" charset="-34"/>
                <a:cs typeface="Kanit Medium" pitchFamily="2" charset="-34"/>
              </a:rPr>
              <a:t> </a:t>
            </a:r>
            <a:r>
              <a:rPr sz="2800" dirty="0">
                <a:latin typeface="Kanit Medium" pitchFamily="2" charset="-34"/>
                <a:cs typeface="Kanit Medium" pitchFamily="2" charset="-34"/>
              </a:rPr>
              <a:t>command</a:t>
            </a:r>
            <a:r>
              <a:rPr sz="2800" spc="-15" dirty="0">
                <a:latin typeface="Kanit Medium" pitchFamily="2" charset="-34"/>
                <a:cs typeface="Kanit Medium" pitchFamily="2" charset="-34"/>
              </a:rPr>
              <a:t> </a:t>
            </a:r>
            <a:r>
              <a:rPr sz="2800" dirty="0">
                <a:latin typeface="Kanit Medium" pitchFamily="2" charset="-34"/>
                <a:cs typeface="Kanit Medium" pitchFamily="2" charset="-34"/>
              </a:rPr>
              <a:t>that</a:t>
            </a:r>
            <a:r>
              <a:rPr sz="2800" spc="-10" dirty="0">
                <a:latin typeface="Kanit Medium" pitchFamily="2" charset="-34"/>
                <a:cs typeface="Kanit Medium" pitchFamily="2" charset="-34"/>
              </a:rPr>
              <a:t> </a:t>
            </a:r>
            <a:r>
              <a:rPr sz="2800" dirty="0">
                <a:latin typeface="Kanit Medium" pitchFamily="2" charset="-34"/>
                <a:cs typeface="Kanit Medium" pitchFamily="2" charset="-34"/>
              </a:rPr>
              <a:t>works</a:t>
            </a:r>
            <a:r>
              <a:rPr sz="2800" spc="-15" dirty="0">
                <a:latin typeface="Kanit Medium" pitchFamily="2" charset="-34"/>
                <a:cs typeface="Kanit Medium" pitchFamily="2" charset="-34"/>
              </a:rPr>
              <a:t> </a:t>
            </a:r>
            <a:r>
              <a:rPr sz="2800" dirty="0">
                <a:latin typeface="Kanit Medium" pitchFamily="2" charset="-34"/>
                <a:cs typeface="Kanit Medium" pitchFamily="2" charset="-34"/>
              </a:rPr>
              <a:t>at</a:t>
            </a:r>
            <a:r>
              <a:rPr sz="2800" spc="-10" dirty="0">
                <a:latin typeface="Kanit Medium" pitchFamily="2" charset="-34"/>
                <a:cs typeface="Kanit Medium" pitchFamily="2" charset="-34"/>
              </a:rPr>
              <a:t> </a:t>
            </a:r>
            <a:r>
              <a:rPr sz="2800" dirty="0">
                <a:latin typeface="Kanit Medium" pitchFamily="2" charset="-34"/>
                <a:cs typeface="Kanit Medium" pitchFamily="2" charset="-34"/>
              </a:rPr>
              <a:t>the</a:t>
            </a:r>
            <a:r>
              <a:rPr sz="2800" spc="-15" dirty="0">
                <a:latin typeface="Kanit Medium" pitchFamily="2" charset="-34"/>
                <a:cs typeface="Kanit Medium" pitchFamily="2" charset="-34"/>
              </a:rPr>
              <a:t> </a:t>
            </a:r>
            <a:r>
              <a:rPr sz="2800" dirty="0">
                <a:latin typeface="Kanit Medium" pitchFamily="2" charset="-34"/>
                <a:cs typeface="Kanit Medium" pitchFamily="2" charset="-34"/>
              </a:rPr>
              <a:t>command-line</a:t>
            </a:r>
            <a:r>
              <a:rPr sz="2800" spc="-15" dirty="0">
                <a:latin typeface="Kanit Medium" pitchFamily="2" charset="-34"/>
                <a:cs typeface="Kanit Medium" pitchFamily="2" charset="-34"/>
              </a:rPr>
              <a:t> </a:t>
            </a:r>
            <a:r>
              <a:rPr sz="2800" dirty="0">
                <a:latin typeface="Kanit Medium" pitchFamily="2" charset="-34"/>
                <a:cs typeface="Kanit Medium" pitchFamily="2" charset="-34"/>
              </a:rPr>
              <a:t>can</a:t>
            </a:r>
            <a:r>
              <a:rPr sz="2800" spc="-10" dirty="0">
                <a:latin typeface="Kanit Medium" pitchFamily="2" charset="-34"/>
                <a:cs typeface="Kanit Medium" pitchFamily="2" charset="-34"/>
              </a:rPr>
              <a:t> </a:t>
            </a:r>
            <a:r>
              <a:rPr sz="2800" dirty="0">
                <a:latin typeface="Kanit Medium" pitchFamily="2" charset="-34"/>
                <a:cs typeface="Kanit Medium" pitchFamily="2" charset="-34"/>
              </a:rPr>
              <a:t>be</a:t>
            </a:r>
            <a:r>
              <a:rPr sz="2800" spc="-15" dirty="0">
                <a:latin typeface="Kanit Medium" pitchFamily="2" charset="-34"/>
                <a:cs typeface="Kanit Medium" pitchFamily="2" charset="-34"/>
              </a:rPr>
              <a:t> </a:t>
            </a:r>
            <a:r>
              <a:rPr sz="2800" dirty="0">
                <a:latin typeface="Kanit Medium" pitchFamily="2" charset="-34"/>
                <a:cs typeface="Kanit Medium" pitchFamily="2" charset="-34"/>
              </a:rPr>
              <a:t>used</a:t>
            </a:r>
            <a:r>
              <a:rPr sz="2800" spc="-10" dirty="0">
                <a:latin typeface="Kanit Medium" pitchFamily="2" charset="-34"/>
                <a:cs typeface="Kanit Medium" pitchFamily="2" charset="-34"/>
              </a:rPr>
              <a:t> </a:t>
            </a:r>
            <a:r>
              <a:rPr sz="2800" spc="-25" dirty="0">
                <a:latin typeface="Kanit Medium" pitchFamily="2" charset="-34"/>
                <a:cs typeface="Kanit Medium" pitchFamily="2" charset="-34"/>
              </a:rPr>
              <a:t>in</a:t>
            </a:r>
            <a:r>
              <a:rPr lang="th-TH" sz="2800" spc="-25" dirty="0">
                <a:latin typeface="Kanit Medium" pitchFamily="2" charset="-34"/>
                <a:cs typeface="Kanit Medium" pitchFamily="2" charset="-34"/>
              </a:rPr>
              <a:t> </a:t>
            </a:r>
            <a:r>
              <a:rPr sz="2800" dirty="0">
                <a:latin typeface="Kanit Medium" pitchFamily="2" charset="-34"/>
                <a:cs typeface="Kanit Medium" pitchFamily="2" charset="-34"/>
              </a:rPr>
              <a:t>code</a:t>
            </a:r>
            <a:r>
              <a:rPr sz="2800" spc="-25" dirty="0">
                <a:latin typeface="Kanit Medium" pitchFamily="2" charset="-34"/>
                <a:cs typeface="Kanit Medium" pitchFamily="2" charset="-34"/>
              </a:rPr>
              <a:t> </a:t>
            </a:r>
            <a:r>
              <a:rPr sz="2800" dirty="0">
                <a:latin typeface="Kanit Medium" pitchFamily="2" charset="-34"/>
                <a:cs typeface="Kanit Medium" pitchFamily="2" charset="-34"/>
              </a:rPr>
              <a:t>cell</a:t>
            </a:r>
            <a:r>
              <a:rPr sz="2800" spc="-15" dirty="0">
                <a:latin typeface="Kanit Medium" pitchFamily="2" charset="-34"/>
                <a:cs typeface="Kanit Medium" pitchFamily="2" charset="-34"/>
              </a:rPr>
              <a:t> </a:t>
            </a:r>
            <a:r>
              <a:rPr sz="2800" dirty="0">
                <a:latin typeface="Kanit Medium" pitchFamily="2" charset="-34"/>
                <a:cs typeface="Kanit Medium" pitchFamily="2" charset="-34"/>
              </a:rPr>
              <a:t>by</a:t>
            </a:r>
            <a:r>
              <a:rPr sz="2800" spc="-10" dirty="0">
                <a:latin typeface="Kanit Medium" pitchFamily="2" charset="-34"/>
                <a:cs typeface="Kanit Medium" pitchFamily="2" charset="-34"/>
              </a:rPr>
              <a:t> </a:t>
            </a:r>
            <a:r>
              <a:rPr sz="2800" dirty="0">
                <a:latin typeface="Kanit Medium" pitchFamily="2" charset="-34"/>
                <a:cs typeface="Kanit Medium" pitchFamily="2" charset="-34"/>
              </a:rPr>
              <a:t>prefixing</a:t>
            </a:r>
            <a:r>
              <a:rPr sz="2800" spc="-15" dirty="0">
                <a:latin typeface="Kanit Medium" pitchFamily="2" charset="-34"/>
                <a:cs typeface="Kanit Medium" pitchFamily="2" charset="-34"/>
              </a:rPr>
              <a:t> </a:t>
            </a:r>
            <a:r>
              <a:rPr sz="2800" dirty="0">
                <a:latin typeface="Kanit Medium" pitchFamily="2" charset="-34"/>
                <a:cs typeface="Kanit Medium" pitchFamily="2" charset="-34"/>
              </a:rPr>
              <a:t>it</a:t>
            </a:r>
            <a:r>
              <a:rPr sz="2800" spc="-15" dirty="0">
                <a:latin typeface="Kanit Medium" pitchFamily="2" charset="-34"/>
                <a:cs typeface="Kanit Medium" pitchFamily="2" charset="-34"/>
              </a:rPr>
              <a:t> </a:t>
            </a:r>
            <a:r>
              <a:rPr sz="2800" dirty="0">
                <a:latin typeface="Kanit Medium" pitchFamily="2" charset="-34"/>
                <a:cs typeface="Kanit Medium" pitchFamily="2" charset="-34"/>
              </a:rPr>
              <a:t>with</a:t>
            </a:r>
            <a:r>
              <a:rPr sz="2800" spc="-10" dirty="0">
                <a:latin typeface="Kanit Medium" pitchFamily="2" charset="-34"/>
                <a:cs typeface="Kanit Medium" pitchFamily="2" charset="-34"/>
              </a:rPr>
              <a:t> </a:t>
            </a:r>
            <a:r>
              <a:rPr sz="2800" dirty="0">
                <a:latin typeface="Kanit Medium" pitchFamily="2" charset="-34"/>
                <a:cs typeface="Kanit Medium" pitchFamily="2" charset="-34"/>
              </a:rPr>
              <a:t>the</a:t>
            </a:r>
            <a:r>
              <a:rPr sz="2800" spc="120" dirty="0">
                <a:latin typeface="Kanit Medium" pitchFamily="2" charset="-34"/>
                <a:cs typeface="Kanit Medium" pitchFamily="2" charset="-34"/>
              </a:rPr>
              <a:t> </a:t>
            </a:r>
            <a:r>
              <a:rPr sz="2800" b="1" dirty="0">
                <a:solidFill>
                  <a:srgbClr val="D149CE"/>
                </a:solidFill>
                <a:latin typeface="Kanit Medium" pitchFamily="2" charset="-34"/>
                <a:cs typeface="Kanit Medium" pitchFamily="2" charset="-34"/>
              </a:rPr>
              <a:t>!</a:t>
            </a:r>
            <a:r>
              <a:rPr sz="2800" b="1" spc="-140" dirty="0">
                <a:solidFill>
                  <a:srgbClr val="D149CE"/>
                </a:solidFill>
                <a:latin typeface="Kanit Medium" pitchFamily="2" charset="-34"/>
                <a:cs typeface="Kanit Medium" pitchFamily="2" charset="-34"/>
              </a:rPr>
              <a:t> </a:t>
            </a:r>
            <a:r>
              <a:rPr sz="2800" dirty="0">
                <a:latin typeface="Kanit Medium" pitchFamily="2" charset="-34"/>
                <a:cs typeface="Kanit Medium" pitchFamily="2" charset="-34"/>
              </a:rPr>
              <a:t>or</a:t>
            </a:r>
            <a:r>
              <a:rPr sz="2800" spc="-5" dirty="0">
                <a:latin typeface="Kanit Medium" pitchFamily="2" charset="-34"/>
                <a:cs typeface="Kanit Medium" pitchFamily="2" charset="-34"/>
              </a:rPr>
              <a:t> </a:t>
            </a:r>
            <a:r>
              <a:rPr sz="2800" b="1" spc="-50" dirty="0">
                <a:solidFill>
                  <a:srgbClr val="D149CE"/>
                </a:solidFill>
                <a:latin typeface="Kanit Medium" pitchFamily="2" charset="-34"/>
                <a:cs typeface="Kanit Medium" pitchFamily="2" charset="-34"/>
              </a:rPr>
              <a:t>%</a:t>
            </a:r>
            <a:endParaRPr sz="2800" dirty="0">
              <a:latin typeface="Kanit Medium" pitchFamily="2" charset="-34"/>
              <a:cs typeface="Kanit Medium" pitchFamily="2" charset="-34"/>
            </a:endParaRPr>
          </a:p>
        </p:txBody>
      </p:sp>
      <p:sp>
        <p:nvSpPr>
          <p:cNvPr id="12" name="object 4">
            <a:extLst>
              <a:ext uri="{FF2B5EF4-FFF2-40B4-BE49-F238E27FC236}">
                <a16:creationId xmlns:a16="http://schemas.microsoft.com/office/drawing/2014/main" id="{637D5742-C08B-4BBD-9E48-B86B9450F98E}"/>
              </a:ext>
            </a:extLst>
          </p:cNvPr>
          <p:cNvSpPr txBox="1"/>
          <p:nvPr/>
        </p:nvSpPr>
        <p:spPr>
          <a:xfrm>
            <a:off x="889344" y="8163518"/>
            <a:ext cx="6425856" cy="1238801"/>
          </a:xfrm>
          <a:prstGeom prst="rect">
            <a:avLst/>
          </a:prstGeom>
        </p:spPr>
        <p:txBody>
          <a:bodyPr vert="horz" wrap="square" lIns="0" tIns="195580" rIns="0" bIns="0" rtlCol="0">
            <a:spAutoFit/>
          </a:bodyPr>
          <a:lstStyle/>
          <a:p>
            <a:pPr marL="12700">
              <a:lnSpc>
                <a:spcPct val="100000"/>
              </a:lnSpc>
              <a:spcBef>
                <a:spcPts val="1540"/>
              </a:spcBef>
            </a:pPr>
            <a:r>
              <a:rPr sz="2800" dirty="0">
                <a:solidFill>
                  <a:srgbClr val="D149CE"/>
                </a:solidFill>
                <a:latin typeface="Kanit Medium" pitchFamily="2" charset="-34"/>
                <a:cs typeface="Kanit Medium" pitchFamily="2" charset="-34"/>
              </a:rPr>
              <a:t>%cd,</a:t>
            </a:r>
            <a:r>
              <a:rPr sz="2800" spc="-70" dirty="0">
                <a:solidFill>
                  <a:srgbClr val="D149CE"/>
                </a:solidFill>
                <a:latin typeface="Kanit Medium" pitchFamily="2" charset="-34"/>
                <a:cs typeface="Kanit Medium" pitchFamily="2" charset="-34"/>
              </a:rPr>
              <a:t> </a:t>
            </a:r>
            <a:r>
              <a:rPr sz="2800" dirty="0">
                <a:solidFill>
                  <a:srgbClr val="D149CE"/>
                </a:solidFill>
                <a:latin typeface="Kanit Medium" pitchFamily="2" charset="-34"/>
                <a:cs typeface="Kanit Medium" pitchFamily="2" charset="-34"/>
              </a:rPr>
              <a:t>%cp,</a:t>
            </a:r>
            <a:r>
              <a:rPr sz="2800" spc="-55" dirty="0">
                <a:solidFill>
                  <a:srgbClr val="D149CE"/>
                </a:solidFill>
                <a:latin typeface="Kanit Medium" pitchFamily="2" charset="-34"/>
                <a:cs typeface="Kanit Medium" pitchFamily="2" charset="-34"/>
              </a:rPr>
              <a:t> </a:t>
            </a:r>
            <a:r>
              <a:rPr sz="2800" dirty="0">
                <a:solidFill>
                  <a:srgbClr val="D149CE"/>
                </a:solidFill>
                <a:latin typeface="Kanit Medium" pitchFamily="2" charset="-34"/>
                <a:cs typeface="Kanit Medium" pitchFamily="2" charset="-34"/>
              </a:rPr>
              <a:t>%cat,</a:t>
            </a:r>
            <a:r>
              <a:rPr sz="2800" spc="-60" dirty="0">
                <a:solidFill>
                  <a:srgbClr val="D149CE"/>
                </a:solidFill>
                <a:latin typeface="Kanit Medium" pitchFamily="2" charset="-34"/>
                <a:cs typeface="Kanit Medium" pitchFamily="2" charset="-34"/>
              </a:rPr>
              <a:t> </a:t>
            </a:r>
            <a:r>
              <a:rPr sz="2800" dirty="0">
                <a:solidFill>
                  <a:srgbClr val="D149CE"/>
                </a:solidFill>
                <a:latin typeface="Kanit Medium" pitchFamily="2" charset="-34"/>
                <a:cs typeface="Kanit Medium" pitchFamily="2" charset="-34"/>
              </a:rPr>
              <a:t>%mkdir,</a:t>
            </a:r>
            <a:r>
              <a:rPr sz="2800" spc="-55" dirty="0">
                <a:solidFill>
                  <a:srgbClr val="D149CE"/>
                </a:solidFill>
                <a:latin typeface="Kanit Medium" pitchFamily="2" charset="-34"/>
                <a:cs typeface="Kanit Medium" pitchFamily="2" charset="-34"/>
              </a:rPr>
              <a:t> </a:t>
            </a:r>
            <a:r>
              <a:rPr sz="2800" spc="-10" dirty="0">
                <a:solidFill>
                  <a:srgbClr val="D149CE"/>
                </a:solidFill>
                <a:latin typeface="Kanit Medium" pitchFamily="2" charset="-34"/>
                <a:cs typeface="Kanit Medium" pitchFamily="2" charset="-34"/>
              </a:rPr>
              <a:t>%pwd,</a:t>
            </a:r>
            <a:endParaRPr sz="2800" dirty="0">
              <a:latin typeface="Kanit Medium" pitchFamily="2" charset="-34"/>
              <a:cs typeface="Kanit Medium" pitchFamily="2" charset="-34"/>
            </a:endParaRPr>
          </a:p>
          <a:p>
            <a:pPr marL="12700">
              <a:lnSpc>
                <a:spcPct val="100000"/>
              </a:lnSpc>
              <a:spcBef>
                <a:spcPts val="1440"/>
              </a:spcBef>
            </a:pPr>
            <a:r>
              <a:rPr sz="2800" dirty="0">
                <a:solidFill>
                  <a:srgbClr val="D149CE"/>
                </a:solidFill>
                <a:latin typeface="Kanit Medium" pitchFamily="2" charset="-34"/>
                <a:cs typeface="Kanit Medium" pitchFamily="2" charset="-34"/>
              </a:rPr>
              <a:t>%ls,</a:t>
            </a:r>
            <a:r>
              <a:rPr sz="2800" spc="-90" dirty="0">
                <a:solidFill>
                  <a:srgbClr val="D149CE"/>
                </a:solidFill>
                <a:latin typeface="Kanit Medium" pitchFamily="2" charset="-34"/>
                <a:cs typeface="Kanit Medium" pitchFamily="2" charset="-34"/>
              </a:rPr>
              <a:t> </a:t>
            </a:r>
            <a:r>
              <a:rPr sz="2800" dirty="0">
                <a:solidFill>
                  <a:srgbClr val="D149CE"/>
                </a:solidFill>
                <a:latin typeface="Kanit Medium" pitchFamily="2" charset="-34"/>
                <a:cs typeface="Kanit Medium" pitchFamily="2" charset="-34"/>
              </a:rPr>
              <a:t>%rmdir,</a:t>
            </a:r>
            <a:r>
              <a:rPr sz="2800" spc="-90" dirty="0">
                <a:solidFill>
                  <a:srgbClr val="D149CE"/>
                </a:solidFill>
                <a:latin typeface="Kanit Medium" pitchFamily="2" charset="-34"/>
                <a:cs typeface="Kanit Medium" pitchFamily="2" charset="-34"/>
              </a:rPr>
              <a:t> </a:t>
            </a:r>
            <a:r>
              <a:rPr sz="2800" dirty="0">
                <a:solidFill>
                  <a:srgbClr val="D149CE"/>
                </a:solidFill>
                <a:latin typeface="Kanit Medium" pitchFamily="2" charset="-34"/>
                <a:cs typeface="Kanit Medium" pitchFamily="2" charset="-34"/>
              </a:rPr>
              <a:t>%dir,</a:t>
            </a:r>
            <a:r>
              <a:rPr sz="2800" spc="-90" dirty="0">
                <a:solidFill>
                  <a:srgbClr val="D149CE"/>
                </a:solidFill>
                <a:latin typeface="Kanit Medium" pitchFamily="2" charset="-34"/>
                <a:cs typeface="Kanit Medium" pitchFamily="2" charset="-34"/>
              </a:rPr>
              <a:t> </a:t>
            </a:r>
            <a:r>
              <a:rPr sz="2800" dirty="0">
                <a:solidFill>
                  <a:srgbClr val="D149CE"/>
                </a:solidFill>
                <a:latin typeface="Kanit Medium" pitchFamily="2" charset="-34"/>
                <a:cs typeface="Kanit Medium" pitchFamily="2" charset="-34"/>
              </a:rPr>
              <a:t>%rm,</a:t>
            </a:r>
            <a:r>
              <a:rPr sz="2800" spc="-90" dirty="0">
                <a:solidFill>
                  <a:srgbClr val="D149CE"/>
                </a:solidFill>
                <a:latin typeface="Kanit Medium" pitchFamily="2" charset="-34"/>
                <a:cs typeface="Kanit Medium" pitchFamily="2" charset="-34"/>
              </a:rPr>
              <a:t> </a:t>
            </a:r>
            <a:r>
              <a:rPr sz="2800" spc="-25" dirty="0">
                <a:solidFill>
                  <a:srgbClr val="D149CE"/>
                </a:solidFill>
                <a:latin typeface="Kanit Medium" pitchFamily="2" charset="-34"/>
                <a:cs typeface="Kanit Medium" pitchFamily="2" charset="-34"/>
              </a:rPr>
              <a:t>%md</a:t>
            </a:r>
            <a:endParaRPr sz="2800" dirty="0">
              <a:latin typeface="Kanit Medium" pitchFamily="2" charset="-34"/>
              <a:cs typeface="Kanit Medium" pitchFamily="2" charset="-34"/>
            </a:endParaRPr>
          </a:p>
        </p:txBody>
      </p:sp>
    </p:spTree>
    <p:extLst>
      <p:ext uri="{BB962C8B-B14F-4D97-AF65-F5344CB8AC3E}">
        <p14:creationId xmlns:p14="http://schemas.microsoft.com/office/powerpoint/2010/main" val="3030594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34</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pPr marL="12700">
              <a:spcBef>
                <a:spcPts val="100"/>
              </a:spcBef>
            </a:pPr>
            <a:r>
              <a:rPr lang="en-US" sz="4400" spc="-180" dirty="0">
                <a:solidFill>
                  <a:srgbClr val="000000"/>
                </a:solidFill>
              </a:rPr>
              <a:t>Google</a:t>
            </a:r>
            <a:r>
              <a:rPr lang="en-US" sz="4400" spc="-390" dirty="0">
                <a:solidFill>
                  <a:srgbClr val="000000"/>
                </a:solidFill>
              </a:rPr>
              <a:t> </a:t>
            </a:r>
            <a:r>
              <a:rPr lang="en-US" sz="4400" spc="-50" dirty="0" err="1">
                <a:solidFill>
                  <a:srgbClr val="000000"/>
                </a:solidFill>
              </a:rPr>
              <a:t>Colab</a:t>
            </a:r>
            <a:endParaRPr lang="en-US" sz="4400" dirty="0"/>
          </a:p>
        </p:txBody>
      </p:sp>
      <p:pic>
        <p:nvPicPr>
          <p:cNvPr id="11" name="object 14">
            <a:extLst>
              <a:ext uri="{FF2B5EF4-FFF2-40B4-BE49-F238E27FC236}">
                <a16:creationId xmlns:a16="http://schemas.microsoft.com/office/drawing/2014/main" id="{3E37C617-FB8D-4B46-B2F7-C8EF15BCA00C}"/>
              </a:ext>
            </a:extLst>
          </p:cNvPr>
          <p:cNvPicPr/>
          <p:nvPr/>
        </p:nvPicPr>
        <p:blipFill>
          <a:blip r:embed="rId2" cstate="screen">
            <a:extLst>
              <a:ext uri="{28A0092B-C50C-407E-A947-70E740481C1C}">
                <a14:useLocalDpi xmlns:a14="http://schemas.microsoft.com/office/drawing/2010/main"/>
              </a:ext>
            </a:extLst>
          </a:blip>
          <a:stretch>
            <a:fillRect/>
          </a:stretch>
        </p:blipFill>
        <p:spPr>
          <a:xfrm>
            <a:off x="3733800" y="48104"/>
            <a:ext cx="2040599" cy="1256649"/>
          </a:xfrm>
          <a:prstGeom prst="rect">
            <a:avLst/>
          </a:prstGeom>
        </p:spPr>
      </p:pic>
      <p:sp>
        <p:nvSpPr>
          <p:cNvPr id="13" name="object 3">
            <a:extLst>
              <a:ext uri="{FF2B5EF4-FFF2-40B4-BE49-F238E27FC236}">
                <a16:creationId xmlns:a16="http://schemas.microsoft.com/office/drawing/2014/main" id="{449EF0C7-C4FB-4B9C-BAD6-5B48C7E47D4C}"/>
              </a:ext>
            </a:extLst>
          </p:cNvPr>
          <p:cNvSpPr txBox="1"/>
          <p:nvPr/>
        </p:nvSpPr>
        <p:spPr>
          <a:xfrm>
            <a:off x="849399" y="1439488"/>
            <a:ext cx="10015262" cy="443711"/>
          </a:xfrm>
          <a:prstGeom prst="rect">
            <a:avLst/>
          </a:prstGeom>
        </p:spPr>
        <p:txBody>
          <a:bodyPr vert="horz" wrap="square" lIns="0" tIns="12700" rIns="0" bIns="0" rtlCol="0">
            <a:spAutoFit/>
          </a:bodyPr>
          <a:lstStyle/>
          <a:p>
            <a:pPr marL="12700">
              <a:lnSpc>
                <a:spcPct val="100000"/>
              </a:lnSpc>
              <a:spcBef>
                <a:spcPts val="100"/>
              </a:spcBef>
            </a:pPr>
            <a:r>
              <a:rPr sz="2800" dirty="0">
                <a:latin typeface="Kanit Medium" pitchFamily="2" charset="-34"/>
                <a:cs typeface="Kanit Medium" pitchFamily="2" charset="-34"/>
              </a:rPr>
              <a:t>Mounting</a:t>
            </a:r>
            <a:r>
              <a:rPr sz="2800" spc="-30" dirty="0">
                <a:latin typeface="Kanit Medium" pitchFamily="2" charset="-34"/>
                <a:cs typeface="Kanit Medium" pitchFamily="2" charset="-34"/>
              </a:rPr>
              <a:t> </a:t>
            </a:r>
            <a:r>
              <a:rPr sz="2800" dirty="0">
                <a:latin typeface="Kanit Medium" pitchFamily="2" charset="-34"/>
                <a:cs typeface="Kanit Medium" pitchFamily="2" charset="-34"/>
              </a:rPr>
              <a:t>your</a:t>
            </a:r>
            <a:r>
              <a:rPr sz="2800" spc="-20" dirty="0">
                <a:latin typeface="Kanit Medium" pitchFamily="2" charset="-34"/>
                <a:cs typeface="Kanit Medium" pitchFamily="2" charset="-34"/>
              </a:rPr>
              <a:t> </a:t>
            </a:r>
            <a:r>
              <a:rPr sz="2800" dirty="0">
                <a:latin typeface="Kanit Medium" pitchFamily="2" charset="-34"/>
                <a:cs typeface="Kanit Medium" pitchFamily="2" charset="-34"/>
              </a:rPr>
              <a:t>Google</a:t>
            </a:r>
            <a:r>
              <a:rPr sz="2800" spc="-15" dirty="0">
                <a:latin typeface="Kanit Medium" pitchFamily="2" charset="-34"/>
                <a:cs typeface="Kanit Medium" pitchFamily="2" charset="-34"/>
              </a:rPr>
              <a:t> </a:t>
            </a:r>
            <a:r>
              <a:rPr sz="2800" dirty="0">
                <a:latin typeface="Kanit Medium" pitchFamily="2" charset="-34"/>
                <a:cs typeface="Kanit Medium" pitchFamily="2" charset="-34"/>
              </a:rPr>
              <a:t>Drive</a:t>
            </a:r>
            <a:r>
              <a:rPr sz="2800" spc="-20" dirty="0">
                <a:latin typeface="Kanit Medium" pitchFamily="2" charset="-34"/>
                <a:cs typeface="Kanit Medium" pitchFamily="2" charset="-34"/>
              </a:rPr>
              <a:t> </a:t>
            </a:r>
            <a:r>
              <a:rPr sz="2800" dirty="0">
                <a:latin typeface="Kanit Medium" pitchFamily="2" charset="-34"/>
                <a:cs typeface="Kanit Medium" pitchFamily="2" charset="-34"/>
              </a:rPr>
              <a:t>in</a:t>
            </a:r>
            <a:r>
              <a:rPr sz="2800" spc="-20" dirty="0">
                <a:latin typeface="Kanit Medium" pitchFamily="2" charset="-34"/>
                <a:cs typeface="Kanit Medium" pitchFamily="2" charset="-34"/>
              </a:rPr>
              <a:t> </a:t>
            </a:r>
            <a:r>
              <a:rPr sz="2800" dirty="0">
                <a:latin typeface="Kanit Medium" pitchFamily="2" charset="-34"/>
                <a:cs typeface="Kanit Medium" pitchFamily="2" charset="-34"/>
              </a:rPr>
              <a:t>the</a:t>
            </a:r>
            <a:r>
              <a:rPr sz="2800" spc="-15" dirty="0">
                <a:latin typeface="Kanit Medium" pitchFamily="2" charset="-34"/>
                <a:cs typeface="Kanit Medium" pitchFamily="2" charset="-34"/>
              </a:rPr>
              <a:t> </a:t>
            </a:r>
            <a:r>
              <a:rPr sz="2800" dirty="0">
                <a:latin typeface="Kanit Medium" pitchFamily="2" charset="-34"/>
                <a:cs typeface="Kanit Medium" pitchFamily="2" charset="-34"/>
              </a:rPr>
              <a:t>runtime's</a:t>
            </a:r>
            <a:r>
              <a:rPr sz="2800" spc="-20" dirty="0">
                <a:latin typeface="Kanit Medium" pitchFamily="2" charset="-34"/>
                <a:cs typeface="Kanit Medium" pitchFamily="2" charset="-34"/>
              </a:rPr>
              <a:t> </a:t>
            </a:r>
            <a:r>
              <a:rPr sz="2800" dirty="0">
                <a:latin typeface="Kanit Medium" pitchFamily="2" charset="-34"/>
                <a:cs typeface="Kanit Medium" pitchFamily="2" charset="-34"/>
              </a:rPr>
              <a:t>virtual</a:t>
            </a:r>
            <a:r>
              <a:rPr sz="2800" spc="-15" dirty="0">
                <a:latin typeface="Kanit Medium" pitchFamily="2" charset="-34"/>
                <a:cs typeface="Kanit Medium" pitchFamily="2" charset="-34"/>
              </a:rPr>
              <a:t> </a:t>
            </a:r>
            <a:r>
              <a:rPr sz="2800" spc="-10" dirty="0">
                <a:latin typeface="Kanit Medium" pitchFamily="2" charset="-34"/>
                <a:cs typeface="Kanit Medium" pitchFamily="2" charset="-34"/>
              </a:rPr>
              <a:t>machine</a:t>
            </a:r>
            <a:endParaRPr sz="2800" dirty="0">
              <a:latin typeface="Kanit Medium" pitchFamily="2" charset="-34"/>
              <a:cs typeface="Kanit Medium" pitchFamily="2" charset="-34"/>
            </a:endParaRPr>
          </a:p>
        </p:txBody>
      </p:sp>
      <p:pic>
        <p:nvPicPr>
          <p:cNvPr id="14" name="object 4">
            <a:extLst>
              <a:ext uri="{FF2B5EF4-FFF2-40B4-BE49-F238E27FC236}">
                <a16:creationId xmlns:a16="http://schemas.microsoft.com/office/drawing/2014/main" id="{94ADDECB-ECB6-4799-838D-AA2D7BF2B182}"/>
              </a:ext>
            </a:extLst>
          </p:cNvPr>
          <p:cNvPicPr/>
          <p:nvPr/>
        </p:nvPicPr>
        <p:blipFill>
          <a:blip r:embed="rId3" cstate="print"/>
          <a:stretch>
            <a:fillRect/>
          </a:stretch>
        </p:blipFill>
        <p:spPr>
          <a:xfrm>
            <a:off x="849399" y="2639291"/>
            <a:ext cx="7962586" cy="2615440"/>
          </a:xfrm>
          <a:prstGeom prst="rect">
            <a:avLst/>
          </a:prstGeom>
        </p:spPr>
      </p:pic>
      <p:pic>
        <p:nvPicPr>
          <p:cNvPr id="15" name="object 5">
            <a:extLst>
              <a:ext uri="{FF2B5EF4-FFF2-40B4-BE49-F238E27FC236}">
                <a16:creationId xmlns:a16="http://schemas.microsoft.com/office/drawing/2014/main" id="{E6E54651-B5F5-4E47-A1DE-34F1BC2BEEB5}"/>
              </a:ext>
            </a:extLst>
          </p:cNvPr>
          <p:cNvPicPr/>
          <p:nvPr/>
        </p:nvPicPr>
        <p:blipFill>
          <a:blip r:embed="rId4" cstate="print"/>
          <a:stretch>
            <a:fillRect/>
          </a:stretch>
        </p:blipFill>
        <p:spPr>
          <a:xfrm>
            <a:off x="11503024" y="2628900"/>
            <a:ext cx="4996409" cy="4187467"/>
          </a:xfrm>
          <a:prstGeom prst="rect">
            <a:avLst/>
          </a:prstGeom>
        </p:spPr>
      </p:pic>
    </p:spTree>
    <p:extLst>
      <p:ext uri="{BB962C8B-B14F-4D97-AF65-F5344CB8AC3E}">
        <p14:creationId xmlns:p14="http://schemas.microsoft.com/office/powerpoint/2010/main" val="1204312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First for use Google </a:t>
            </a:r>
            <a:r>
              <a:rPr lang="en-US" sz="6600" dirty="0" err="1"/>
              <a:t>Colab</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35</a:t>
            </a:fld>
            <a:endParaRPr lang="en-US" dirty="0"/>
          </a:p>
        </p:txBody>
      </p:sp>
    </p:spTree>
    <p:extLst>
      <p:ext uri="{BB962C8B-B14F-4D97-AF65-F5344CB8AC3E}">
        <p14:creationId xmlns:p14="http://schemas.microsoft.com/office/powerpoint/2010/main" val="347489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36</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r>
              <a:rPr lang="en-US" dirty="0"/>
              <a:t>Google </a:t>
            </a:r>
            <a:r>
              <a:rPr lang="en-US" dirty="0" err="1"/>
              <a:t>Colab</a:t>
            </a:r>
            <a:endParaRPr lang="en-US" dirty="0"/>
          </a:p>
        </p:txBody>
      </p:sp>
      <p:pic>
        <p:nvPicPr>
          <p:cNvPr id="5" name="Picture 4">
            <a:extLst>
              <a:ext uri="{FF2B5EF4-FFF2-40B4-BE49-F238E27FC236}">
                <a16:creationId xmlns:a16="http://schemas.microsoft.com/office/drawing/2014/main" id="{7916D4B5-4C0E-4EDE-A182-FEA6AFD3DE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87909" y="2834542"/>
            <a:ext cx="8225289" cy="4417733"/>
          </a:xfrm>
          <a:prstGeom prst="rect">
            <a:avLst/>
          </a:prstGeom>
          <a:ln>
            <a:solidFill>
              <a:schemeClr val="tx1"/>
            </a:solidFill>
          </a:ln>
        </p:spPr>
      </p:pic>
      <p:sp>
        <p:nvSpPr>
          <p:cNvPr id="8" name="TextBox 7">
            <a:extLst>
              <a:ext uri="{FF2B5EF4-FFF2-40B4-BE49-F238E27FC236}">
                <a16:creationId xmlns:a16="http://schemas.microsoft.com/office/drawing/2014/main" id="{8AEB3CC3-12BA-47E6-9518-23F063DB2986}"/>
              </a:ext>
            </a:extLst>
          </p:cNvPr>
          <p:cNvSpPr txBox="1"/>
          <p:nvPr/>
        </p:nvSpPr>
        <p:spPr>
          <a:xfrm>
            <a:off x="258808" y="1341227"/>
            <a:ext cx="9154390" cy="584775"/>
          </a:xfrm>
          <a:prstGeom prst="rect">
            <a:avLst/>
          </a:prstGeom>
          <a:noFill/>
        </p:spPr>
        <p:txBody>
          <a:bodyPr wrap="square">
            <a:spAutoFit/>
          </a:bodyPr>
          <a:lstStyle/>
          <a:p>
            <a:r>
              <a:rPr lang="en-US" sz="3200" dirty="0">
                <a:solidFill>
                  <a:srgbClr val="FF0000"/>
                </a:solidFill>
                <a:latin typeface="Kanit Medium" pitchFamily="2" charset="-34"/>
                <a:cs typeface="Kanit Medium" pitchFamily="2" charset="-34"/>
              </a:rPr>
              <a:t>** Must have Google Account</a:t>
            </a:r>
            <a:endParaRPr lang="th-TH" sz="3200" dirty="0">
              <a:solidFill>
                <a:srgbClr val="FF0000"/>
              </a:solidFill>
              <a:latin typeface="Kanit Medium" pitchFamily="2" charset="-34"/>
              <a:cs typeface="Kanit Medium" pitchFamily="2" charset="-34"/>
            </a:endParaRPr>
          </a:p>
        </p:txBody>
      </p:sp>
      <p:grpSp>
        <p:nvGrpSpPr>
          <p:cNvPr id="11" name="Group 10">
            <a:extLst>
              <a:ext uri="{FF2B5EF4-FFF2-40B4-BE49-F238E27FC236}">
                <a16:creationId xmlns:a16="http://schemas.microsoft.com/office/drawing/2014/main" id="{ECDBA508-88E5-4A5A-A039-6C1C93A89608}"/>
              </a:ext>
            </a:extLst>
          </p:cNvPr>
          <p:cNvGrpSpPr/>
          <p:nvPr/>
        </p:nvGrpSpPr>
        <p:grpSpPr>
          <a:xfrm>
            <a:off x="10134600" y="1926002"/>
            <a:ext cx="6297367" cy="7017839"/>
            <a:chOff x="4343400" y="876300"/>
            <a:chExt cx="7391400" cy="8237039"/>
          </a:xfrm>
        </p:grpSpPr>
        <p:pic>
          <p:nvPicPr>
            <p:cNvPr id="12" name="Picture 11">
              <a:extLst>
                <a:ext uri="{FF2B5EF4-FFF2-40B4-BE49-F238E27FC236}">
                  <a16:creationId xmlns:a16="http://schemas.microsoft.com/office/drawing/2014/main" id="{69EEDBD4-54EF-4C22-AF4F-6A398E6E90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43400" y="876300"/>
              <a:ext cx="7305381" cy="8237039"/>
            </a:xfrm>
            <a:prstGeom prst="rect">
              <a:avLst/>
            </a:prstGeom>
            <a:ln>
              <a:solidFill>
                <a:schemeClr val="tx1"/>
              </a:solidFill>
            </a:ln>
          </p:spPr>
        </p:pic>
        <p:sp>
          <p:nvSpPr>
            <p:cNvPr id="13" name="Oval 12">
              <a:extLst>
                <a:ext uri="{FF2B5EF4-FFF2-40B4-BE49-F238E27FC236}">
                  <a16:creationId xmlns:a16="http://schemas.microsoft.com/office/drawing/2014/main" id="{7FF3A5A9-315A-419D-8E02-063DFEFB9FDC}"/>
                </a:ext>
              </a:extLst>
            </p:cNvPr>
            <p:cNvSpPr/>
            <p:nvPr/>
          </p:nvSpPr>
          <p:spPr>
            <a:xfrm>
              <a:off x="7543800" y="2400300"/>
              <a:ext cx="685800" cy="685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Oval 13">
              <a:extLst>
                <a:ext uri="{FF2B5EF4-FFF2-40B4-BE49-F238E27FC236}">
                  <a16:creationId xmlns:a16="http://schemas.microsoft.com/office/drawing/2014/main" id="{F0903674-210A-40C4-8AE4-E3B8FA031586}"/>
                </a:ext>
              </a:extLst>
            </p:cNvPr>
            <p:cNvSpPr/>
            <p:nvPr/>
          </p:nvSpPr>
          <p:spPr>
            <a:xfrm>
              <a:off x="11049000" y="952500"/>
              <a:ext cx="685800" cy="685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Oval 14">
              <a:extLst>
                <a:ext uri="{FF2B5EF4-FFF2-40B4-BE49-F238E27FC236}">
                  <a16:creationId xmlns:a16="http://schemas.microsoft.com/office/drawing/2014/main" id="{0F46D9AA-6685-4EB8-89C4-9B8EC27043FA}"/>
                </a:ext>
              </a:extLst>
            </p:cNvPr>
            <p:cNvSpPr/>
            <p:nvPr/>
          </p:nvSpPr>
          <p:spPr>
            <a:xfrm>
              <a:off x="9677400" y="6362700"/>
              <a:ext cx="533400" cy="533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eague Spartan SemiBold" pitchFamily="2" charset="0"/>
                </a:rPr>
                <a:t>2</a:t>
              </a:r>
              <a:endParaRPr lang="th-TH" b="1" dirty="0">
                <a:latin typeface="League Spartan SemiBold" pitchFamily="2" charset="0"/>
              </a:endParaRPr>
            </a:p>
          </p:txBody>
        </p:sp>
      </p:grpSp>
      <p:sp>
        <p:nvSpPr>
          <p:cNvPr id="16" name="Oval 15">
            <a:extLst>
              <a:ext uri="{FF2B5EF4-FFF2-40B4-BE49-F238E27FC236}">
                <a16:creationId xmlns:a16="http://schemas.microsoft.com/office/drawing/2014/main" id="{EC22EF0D-16FC-4157-9A66-9C8172C18D9B}"/>
              </a:ext>
            </a:extLst>
          </p:cNvPr>
          <p:cNvSpPr/>
          <p:nvPr/>
        </p:nvSpPr>
        <p:spPr>
          <a:xfrm>
            <a:off x="9132791" y="2839619"/>
            <a:ext cx="454449" cy="45444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nit Medium" pitchFamily="2" charset="-34"/>
                <a:cs typeface="Kanit Medium" pitchFamily="2" charset="-34"/>
              </a:rPr>
              <a:t>1</a:t>
            </a:r>
            <a:endParaRPr lang="th-TH" b="1" dirty="0">
              <a:latin typeface="Kanit Medium" pitchFamily="2" charset="-34"/>
              <a:cs typeface="Kanit Medium" pitchFamily="2" charset="-34"/>
            </a:endParaRPr>
          </a:p>
        </p:txBody>
      </p:sp>
    </p:spTree>
    <p:extLst>
      <p:ext uri="{BB962C8B-B14F-4D97-AF65-F5344CB8AC3E}">
        <p14:creationId xmlns:p14="http://schemas.microsoft.com/office/powerpoint/2010/main" val="64632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154400" y="9817581"/>
            <a:ext cx="2133600" cy="365125"/>
          </a:xfrm>
        </p:spPr>
        <p:txBody>
          <a:bodyPr/>
          <a:lstStyle/>
          <a:p>
            <a:fld id="{B6F15528-21DE-4FAA-801E-634DDDAF4B2B}" type="slidenum">
              <a:rPr lang="en-US" smtClean="0"/>
              <a:pPr/>
              <a:t>37</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r>
              <a:rPr lang="en-US" dirty="0"/>
              <a:t>Google </a:t>
            </a:r>
            <a:r>
              <a:rPr lang="en-US" dirty="0" err="1"/>
              <a:t>Colab</a:t>
            </a:r>
            <a:endParaRPr lang="en-US" dirty="0"/>
          </a:p>
        </p:txBody>
      </p:sp>
      <p:sp>
        <p:nvSpPr>
          <p:cNvPr id="9" name="object 3">
            <a:extLst>
              <a:ext uri="{FF2B5EF4-FFF2-40B4-BE49-F238E27FC236}">
                <a16:creationId xmlns:a16="http://schemas.microsoft.com/office/drawing/2014/main" id="{6168BD62-9ABC-46A2-B0BF-CB962C164940}"/>
              </a:ext>
            </a:extLst>
          </p:cNvPr>
          <p:cNvSpPr txBox="1"/>
          <p:nvPr/>
        </p:nvSpPr>
        <p:spPr>
          <a:xfrm>
            <a:off x="533400" y="9602579"/>
            <a:ext cx="11718543" cy="289823"/>
          </a:xfrm>
          <a:prstGeom prst="rect">
            <a:avLst/>
          </a:prstGeom>
        </p:spPr>
        <p:txBody>
          <a:bodyPr vert="horz" wrap="square" lIns="0" tIns="12700" rIns="0" bIns="0" rtlCol="0">
            <a:spAutoFit/>
          </a:bodyPr>
          <a:lstStyle/>
          <a:p>
            <a:pPr marL="12700">
              <a:lnSpc>
                <a:spcPct val="100000"/>
              </a:lnSpc>
              <a:spcBef>
                <a:spcPts val="100"/>
              </a:spcBef>
            </a:pPr>
            <a:r>
              <a:rPr lang="en-US" dirty="0">
                <a:latin typeface="League Spartan SemiBold" pitchFamily="2" charset="0"/>
                <a:cs typeface="Arial"/>
              </a:rPr>
              <a:t>Credit: </a:t>
            </a:r>
            <a:endParaRPr dirty="0">
              <a:latin typeface="Arial"/>
              <a:cs typeface="Arial"/>
            </a:endParaRPr>
          </a:p>
        </p:txBody>
      </p:sp>
      <p:pic>
        <p:nvPicPr>
          <p:cNvPr id="10" name="Picture 9">
            <a:extLst>
              <a:ext uri="{FF2B5EF4-FFF2-40B4-BE49-F238E27FC236}">
                <a16:creationId xmlns:a16="http://schemas.microsoft.com/office/drawing/2014/main" id="{BF73DE68-0C44-4DE4-9CBF-CAC9A234A53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3400" y="1557989"/>
            <a:ext cx="8229600" cy="7171021"/>
          </a:xfrm>
          <a:prstGeom prst="rect">
            <a:avLst/>
          </a:prstGeom>
          <a:ln>
            <a:solidFill>
              <a:schemeClr val="tx1"/>
            </a:solidFill>
          </a:ln>
        </p:spPr>
      </p:pic>
      <p:sp>
        <p:nvSpPr>
          <p:cNvPr id="11" name="Oval 10">
            <a:extLst>
              <a:ext uri="{FF2B5EF4-FFF2-40B4-BE49-F238E27FC236}">
                <a16:creationId xmlns:a16="http://schemas.microsoft.com/office/drawing/2014/main" id="{F03F006B-2D26-4960-9A59-00B99EE3D808}"/>
              </a:ext>
            </a:extLst>
          </p:cNvPr>
          <p:cNvSpPr/>
          <p:nvPr/>
        </p:nvSpPr>
        <p:spPr>
          <a:xfrm>
            <a:off x="3714750" y="3235320"/>
            <a:ext cx="454449" cy="45444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eague Spartan SemiBold" pitchFamily="2" charset="0"/>
              </a:rPr>
              <a:t>3</a:t>
            </a:r>
            <a:endParaRPr lang="th-TH" b="1" dirty="0">
              <a:latin typeface="League Spartan SemiBold" pitchFamily="2" charset="0"/>
            </a:endParaRPr>
          </a:p>
        </p:txBody>
      </p:sp>
      <p:pic>
        <p:nvPicPr>
          <p:cNvPr id="12" name="Picture 11">
            <a:extLst>
              <a:ext uri="{FF2B5EF4-FFF2-40B4-BE49-F238E27FC236}">
                <a16:creationId xmlns:a16="http://schemas.microsoft.com/office/drawing/2014/main" id="{B910CB29-41A5-420E-990C-94B1D4A5AC5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68605" y="1557989"/>
            <a:ext cx="8666086" cy="7171021"/>
          </a:xfrm>
          <a:prstGeom prst="rect">
            <a:avLst/>
          </a:prstGeom>
        </p:spPr>
      </p:pic>
      <p:sp>
        <p:nvSpPr>
          <p:cNvPr id="14" name="Oval 13">
            <a:extLst>
              <a:ext uri="{FF2B5EF4-FFF2-40B4-BE49-F238E27FC236}">
                <a16:creationId xmlns:a16="http://schemas.microsoft.com/office/drawing/2014/main" id="{18238FB4-5BEB-429C-9216-09EF8F567CBA}"/>
              </a:ext>
            </a:extLst>
          </p:cNvPr>
          <p:cNvSpPr/>
          <p:nvPr/>
        </p:nvSpPr>
        <p:spPr>
          <a:xfrm>
            <a:off x="16993975" y="7429500"/>
            <a:ext cx="454449" cy="45444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eague Spartan SemiBold" pitchFamily="2" charset="0"/>
              </a:rPr>
              <a:t>4</a:t>
            </a:r>
            <a:endParaRPr lang="th-TH" b="1" dirty="0">
              <a:latin typeface="League Spartan SemiBold" pitchFamily="2" charset="0"/>
            </a:endParaRPr>
          </a:p>
        </p:txBody>
      </p:sp>
    </p:spTree>
    <p:extLst>
      <p:ext uri="{BB962C8B-B14F-4D97-AF65-F5344CB8AC3E}">
        <p14:creationId xmlns:p14="http://schemas.microsoft.com/office/powerpoint/2010/main" val="500181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1D623A-5AFC-4556-BF6E-08E8AF30B77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2305404"/>
            <a:ext cx="7047619" cy="2838095"/>
          </a:xfrm>
          <a:prstGeom prst="rect">
            <a:avLst/>
          </a:prstGeom>
        </p:spPr>
      </p:pic>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154400" y="9817581"/>
            <a:ext cx="2133600" cy="365125"/>
          </a:xfrm>
        </p:spPr>
        <p:txBody>
          <a:bodyPr/>
          <a:lstStyle/>
          <a:p>
            <a:fld id="{B6F15528-21DE-4FAA-801E-634DDDAF4B2B}" type="slidenum">
              <a:rPr lang="en-US" smtClean="0"/>
              <a:pPr/>
              <a:t>38</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r>
              <a:rPr lang="en-US" dirty="0"/>
              <a:t>Google </a:t>
            </a:r>
            <a:r>
              <a:rPr lang="en-US" dirty="0" err="1"/>
              <a:t>Colab</a:t>
            </a:r>
            <a:endParaRPr lang="en-US" dirty="0"/>
          </a:p>
        </p:txBody>
      </p:sp>
      <p:sp>
        <p:nvSpPr>
          <p:cNvPr id="11" name="Oval 10">
            <a:extLst>
              <a:ext uri="{FF2B5EF4-FFF2-40B4-BE49-F238E27FC236}">
                <a16:creationId xmlns:a16="http://schemas.microsoft.com/office/drawing/2014/main" id="{F03F006B-2D26-4960-9A59-00B99EE3D808}"/>
              </a:ext>
            </a:extLst>
          </p:cNvPr>
          <p:cNvSpPr/>
          <p:nvPr/>
        </p:nvSpPr>
        <p:spPr>
          <a:xfrm>
            <a:off x="6392671" y="3724451"/>
            <a:ext cx="454449" cy="45444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eague Spartan SemiBold" pitchFamily="2" charset="0"/>
              </a:rPr>
              <a:t>5</a:t>
            </a:r>
            <a:endParaRPr lang="th-TH" b="1" dirty="0">
              <a:latin typeface="League Spartan SemiBold" pitchFamily="2" charset="0"/>
            </a:endParaRPr>
          </a:p>
        </p:txBody>
      </p:sp>
      <p:pic>
        <p:nvPicPr>
          <p:cNvPr id="15" name="Picture 14">
            <a:extLst>
              <a:ext uri="{FF2B5EF4-FFF2-40B4-BE49-F238E27FC236}">
                <a16:creationId xmlns:a16="http://schemas.microsoft.com/office/drawing/2014/main" id="{008F1A13-8147-490F-B692-30E90474CA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4000" y="2210166"/>
            <a:ext cx="7866667" cy="2933333"/>
          </a:xfrm>
          <a:prstGeom prst="rect">
            <a:avLst/>
          </a:prstGeom>
          <a:ln>
            <a:solidFill>
              <a:schemeClr val="tx1"/>
            </a:solidFill>
          </a:ln>
        </p:spPr>
      </p:pic>
      <p:sp>
        <p:nvSpPr>
          <p:cNvPr id="16" name="Oval 15">
            <a:extLst>
              <a:ext uri="{FF2B5EF4-FFF2-40B4-BE49-F238E27FC236}">
                <a16:creationId xmlns:a16="http://schemas.microsoft.com/office/drawing/2014/main" id="{D5F092D4-2EB4-487E-A362-FBD3219C4CBE}"/>
              </a:ext>
            </a:extLst>
          </p:cNvPr>
          <p:cNvSpPr/>
          <p:nvPr/>
        </p:nvSpPr>
        <p:spPr>
          <a:xfrm>
            <a:off x="14020800" y="3724450"/>
            <a:ext cx="454449" cy="45444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eague Spartan SemiBold" pitchFamily="2" charset="0"/>
              </a:rPr>
              <a:t>6</a:t>
            </a:r>
            <a:endParaRPr lang="th-TH" b="1" dirty="0">
              <a:latin typeface="League Spartan SemiBold" pitchFamily="2" charset="0"/>
            </a:endParaRPr>
          </a:p>
        </p:txBody>
      </p:sp>
      <p:pic>
        <p:nvPicPr>
          <p:cNvPr id="17" name="Picture 16">
            <a:extLst>
              <a:ext uri="{FF2B5EF4-FFF2-40B4-BE49-F238E27FC236}">
                <a16:creationId xmlns:a16="http://schemas.microsoft.com/office/drawing/2014/main" id="{BA66EF98-B40D-453B-9AD3-600194AED68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36627" y="5731085"/>
            <a:ext cx="6315316" cy="3495515"/>
          </a:xfrm>
          <a:prstGeom prst="rect">
            <a:avLst/>
          </a:prstGeom>
        </p:spPr>
      </p:pic>
      <p:sp>
        <p:nvSpPr>
          <p:cNvPr id="18" name="Oval 17">
            <a:extLst>
              <a:ext uri="{FF2B5EF4-FFF2-40B4-BE49-F238E27FC236}">
                <a16:creationId xmlns:a16="http://schemas.microsoft.com/office/drawing/2014/main" id="{26AE1CFC-086C-4913-9D2E-E384CC49EF44}"/>
              </a:ext>
            </a:extLst>
          </p:cNvPr>
          <p:cNvSpPr/>
          <p:nvPr/>
        </p:nvSpPr>
        <p:spPr>
          <a:xfrm>
            <a:off x="11277600" y="7622385"/>
            <a:ext cx="454449" cy="45444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eague Spartan SemiBold" pitchFamily="2" charset="0"/>
              </a:rPr>
              <a:t>7</a:t>
            </a:r>
            <a:endParaRPr lang="th-TH" b="1" dirty="0">
              <a:latin typeface="League Spartan SemiBold" pitchFamily="2" charset="0"/>
            </a:endParaRPr>
          </a:p>
        </p:txBody>
      </p:sp>
    </p:spTree>
    <p:extLst>
      <p:ext uri="{BB962C8B-B14F-4D97-AF65-F5344CB8AC3E}">
        <p14:creationId xmlns:p14="http://schemas.microsoft.com/office/powerpoint/2010/main" val="1436056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39</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r>
              <a:rPr lang="en-US" dirty="0"/>
              <a:t>Google </a:t>
            </a:r>
            <a:r>
              <a:rPr lang="en-US" dirty="0" err="1"/>
              <a:t>Colab</a:t>
            </a:r>
            <a:endParaRPr lang="en-US" dirty="0"/>
          </a:p>
        </p:txBody>
      </p:sp>
      <p:pic>
        <p:nvPicPr>
          <p:cNvPr id="5" name="Picture 4">
            <a:extLst>
              <a:ext uri="{FF2B5EF4-FFF2-40B4-BE49-F238E27FC236}">
                <a16:creationId xmlns:a16="http://schemas.microsoft.com/office/drawing/2014/main" id="{1669EE83-FFB4-4F1E-BA5B-96ECFBE1749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543500"/>
            <a:ext cx="6876190" cy="5200000"/>
          </a:xfrm>
          <a:prstGeom prst="rect">
            <a:avLst/>
          </a:prstGeom>
        </p:spPr>
      </p:pic>
      <p:sp>
        <p:nvSpPr>
          <p:cNvPr id="6" name="Oval 5">
            <a:extLst>
              <a:ext uri="{FF2B5EF4-FFF2-40B4-BE49-F238E27FC236}">
                <a16:creationId xmlns:a16="http://schemas.microsoft.com/office/drawing/2014/main" id="{0FBB4508-00C6-46E6-B80D-2EF855F3D9EA}"/>
              </a:ext>
            </a:extLst>
          </p:cNvPr>
          <p:cNvSpPr/>
          <p:nvPr/>
        </p:nvSpPr>
        <p:spPr>
          <a:xfrm>
            <a:off x="6325566" y="6810700"/>
            <a:ext cx="454449" cy="45444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nit Medium" pitchFamily="2" charset="-34"/>
                <a:cs typeface="Kanit Medium" pitchFamily="2" charset="-34"/>
              </a:rPr>
              <a:t>8</a:t>
            </a:r>
            <a:endParaRPr lang="th-TH" b="1" dirty="0">
              <a:latin typeface="Kanit Medium" pitchFamily="2" charset="-34"/>
              <a:cs typeface="Kanit Medium" pitchFamily="2" charset="-34"/>
            </a:endParaRPr>
          </a:p>
        </p:txBody>
      </p:sp>
      <p:sp>
        <p:nvSpPr>
          <p:cNvPr id="8" name="TextBox 7">
            <a:extLst>
              <a:ext uri="{FF2B5EF4-FFF2-40B4-BE49-F238E27FC236}">
                <a16:creationId xmlns:a16="http://schemas.microsoft.com/office/drawing/2014/main" id="{07EDEF41-A67F-47E8-A06F-13C129A8DD9B}"/>
              </a:ext>
            </a:extLst>
          </p:cNvPr>
          <p:cNvSpPr txBox="1"/>
          <p:nvPr/>
        </p:nvSpPr>
        <p:spPr>
          <a:xfrm>
            <a:off x="838200" y="8286271"/>
            <a:ext cx="9153524" cy="830997"/>
          </a:xfrm>
          <a:prstGeom prst="rect">
            <a:avLst/>
          </a:prstGeom>
          <a:noFill/>
        </p:spPr>
        <p:txBody>
          <a:bodyPr wrap="square">
            <a:spAutoFit/>
          </a:bodyPr>
          <a:lstStyle/>
          <a:p>
            <a:r>
              <a:rPr lang="en-US" sz="2400" dirty="0">
                <a:latin typeface="Kanit Medium" pitchFamily="2" charset="-34"/>
                <a:cs typeface="Kanit Medium" pitchFamily="2" charset="-34"/>
              </a:rPr>
              <a:t>Or Click </a:t>
            </a:r>
            <a:r>
              <a:rPr lang="th-TH" sz="2400" dirty="0">
                <a:latin typeface="Kanit Medium" pitchFamily="2" charset="-34"/>
                <a:cs typeface="Kanit Medium" pitchFamily="2" charset="-34"/>
                <a:hlinkClick r:id="rId3"/>
              </a:rPr>
              <a:t>https://colab.research.google.com/</a:t>
            </a:r>
            <a:endParaRPr lang="th-TH" sz="2400" dirty="0">
              <a:latin typeface="Kanit Medium" pitchFamily="2" charset="-34"/>
              <a:cs typeface="Kanit Medium" pitchFamily="2" charset="-34"/>
            </a:endParaRPr>
          </a:p>
          <a:p>
            <a:endParaRPr lang="th-TH" sz="2400" dirty="0">
              <a:latin typeface="Kanit Medium" pitchFamily="2" charset="-34"/>
              <a:cs typeface="Kanit Medium" pitchFamily="2" charset="-34"/>
            </a:endParaRPr>
          </a:p>
        </p:txBody>
      </p:sp>
      <p:sp>
        <p:nvSpPr>
          <p:cNvPr id="10" name="TextBox 9">
            <a:extLst>
              <a:ext uri="{FF2B5EF4-FFF2-40B4-BE49-F238E27FC236}">
                <a16:creationId xmlns:a16="http://schemas.microsoft.com/office/drawing/2014/main" id="{672B622A-A24E-4B13-BEB1-6EC82DB0B180}"/>
              </a:ext>
            </a:extLst>
          </p:cNvPr>
          <p:cNvSpPr txBox="1"/>
          <p:nvPr/>
        </p:nvSpPr>
        <p:spPr>
          <a:xfrm>
            <a:off x="11430000" y="4635668"/>
            <a:ext cx="4253345" cy="1015663"/>
          </a:xfrm>
          <a:prstGeom prst="rect">
            <a:avLst/>
          </a:prstGeom>
          <a:noFill/>
        </p:spPr>
        <p:txBody>
          <a:bodyPr wrap="square">
            <a:spAutoFit/>
          </a:bodyPr>
          <a:lstStyle/>
          <a:p>
            <a:r>
              <a:rPr lang="en-US" sz="6000" dirty="0">
                <a:solidFill>
                  <a:srgbClr val="FF0000"/>
                </a:solidFill>
                <a:latin typeface="Kanit Medium" pitchFamily="2" charset="-34"/>
                <a:cs typeface="Kanit Medium" pitchFamily="2" charset="-34"/>
              </a:rPr>
              <a:t>Ready ???</a:t>
            </a:r>
            <a:endParaRPr lang="th-TH" sz="6000" dirty="0">
              <a:solidFill>
                <a:srgbClr val="FF0000"/>
              </a:solidFill>
              <a:latin typeface="Kanit Medium" pitchFamily="2" charset="-34"/>
              <a:cs typeface="Kanit Medium" pitchFamily="2" charset="-34"/>
            </a:endParaRPr>
          </a:p>
        </p:txBody>
      </p:sp>
    </p:spTree>
    <p:extLst>
      <p:ext uri="{BB962C8B-B14F-4D97-AF65-F5344CB8AC3E}">
        <p14:creationId xmlns:p14="http://schemas.microsoft.com/office/powerpoint/2010/main" val="102356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p:txBody>
          <a:bodyPr/>
          <a:lstStyle/>
          <a:p>
            <a:r>
              <a:rPr lang="en-US" dirty="0"/>
              <a:t>Super AI Engineer (Season 2)</a:t>
            </a:r>
          </a:p>
        </p:txBody>
      </p:sp>
      <p:grpSp>
        <p:nvGrpSpPr>
          <p:cNvPr id="8" name="Group 31">
            <a:extLst>
              <a:ext uri="{FF2B5EF4-FFF2-40B4-BE49-F238E27FC236}">
                <a16:creationId xmlns:a16="http://schemas.microsoft.com/office/drawing/2014/main" id="{89820EB1-B4BE-4D53-8241-E1BFAA2309FE}"/>
              </a:ext>
            </a:extLst>
          </p:cNvPr>
          <p:cNvGrpSpPr/>
          <p:nvPr/>
        </p:nvGrpSpPr>
        <p:grpSpPr>
          <a:xfrm>
            <a:off x="15324359" y="952500"/>
            <a:ext cx="2735041" cy="2735041"/>
            <a:chOff x="0" y="0"/>
            <a:chExt cx="3646721" cy="3646721"/>
          </a:xfrm>
        </p:grpSpPr>
        <p:grpSp>
          <p:nvGrpSpPr>
            <p:cNvPr id="10" name="Group 32">
              <a:extLst>
                <a:ext uri="{FF2B5EF4-FFF2-40B4-BE49-F238E27FC236}">
                  <a16:creationId xmlns:a16="http://schemas.microsoft.com/office/drawing/2014/main" id="{3D429EFE-83B1-4DD4-A46B-1B4C34BFB16A}"/>
                </a:ext>
              </a:extLst>
            </p:cNvPr>
            <p:cNvGrpSpPr>
              <a:grpSpLocks noChangeAspect="1"/>
            </p:cNvGrpSpPr>
            <p:nvPr/>
          </p:nvGrpSpPr>
          <p:grpSpPr>
            <a:xfrm>
              <a:off x="0" y="0"/>
              <a:ext cx="3646721" cy="3646721"/>
              <a:chOff x="0" y="0"/>
              <a:chExt cx="6355080" cy="6355080"/>
            </a:xfrm>
          </p:grpSpPr>
          <p:sp>
            <p:nvSpPr>
              <p:cNvPr id="13" name="Freeform 33">
                <a:extLst>
                  <a:ext uri="{FF2B5EF4-FFF2-40B4-BE49-F238E27FC236}">
                    <a16:creationId xmlns:a16="http://schemas.microsoft.com/office/drawing/2014/main" id="{5F52B9E9-9159-4163-8FBB-59436AB78D1D}"/>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F7C8A"/>
              </a:solidFill>
            </p:spPr>
          </p:sp>
        </p:grpSp>
        <p:grpSp>
          <p:nvGrpSpPr>
            <p:cNvPr id="11" name="Group 34">
              <a:extLst>
                <a:ext uri="{FF2B5EF4-FFF2-40B4-BE49-F238E27FC236}">
                  <a16:creationId xmlns:a16="http://schemas.microsoft.com/office/drawing/2014/main" id="{B8BB3216-8A0F-468F-A398-403620F5FBD7}"/>
                </a:ext>
              </a:extLst>
            </p:cNvPr>
            <p:cNvGrpSpPr>
              <a:grpSpLocks noChangeAspect="1"/>
            </p:cNvGrpSpPr>
            <p:nvPr/>
          </p:nvGrpSpPr>
          <p:grpSpPr>
            <a:xfrm>
              <a:off x="108372" y="111631"/>
              <a:ext cx="3429977" cy="3429963"/>
              <a:chOff x="0" y="0"/>
              <a:chExt cx="6350000" cy="6349975"/>
            </a:xfrm>
          </p:grpSpPr>
          <p:sp>
            <p:nvSpPr>
              <p:cNvPr id="12" name="Freeform 35">
                <a:extLst>
                  <a:ext uri="{FF2B5EF4-FFF2-40B4-BE49-F238E27FC236}">
                    <a16:creationId xmlns:a16="http://schemas.microsoft.com/office/drawing/2014/main" id="{A20622F8-74BB-4ABE-BDF6-A539A6A359A1}"/>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cstate="screen">
                  <a:extLst>
                    <a:ext uri="{28A0092B-C50C-407E-A947-70E740481C1C}">
                      <a14:useLocalDpi xmlns:a14="http://schemas.microsoft.com/office/drawing/2010/main"/>
                    </a:ext>
                  </a:extLst>
                </a:blip>
                <a:stretch>
                  <a:fillRect/>
                </a:stretch>
              </a:blipFill>
            </p:spPr>
          </p:sp>
        </p:grpSp>
      </p:grpSp>
      <p:sp>
        <p:nvSpPr>
          <p:cNvPr id="124" name="Slide Number Placeholder 3">
            <a:extLst>
              <a:ext uri="{FF2B5EF4-FFF2-40B4-BE49-F238E27FC236}">
                <a16:creationId xmlns:a16="http://schemas.microsoft.com/office/drawing/2014/main" id="{5865D07E-FFCE-4558-A57F-BD0F626F41A3}"/>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4</a:t>
            </a:fld>
            <a:endParaRPr lang="en-US" dirty="0"/>
          </a:p>
        </p:txBody>
      </p:sp>
      <p:pic>
        <p:nvPicPr>
          <p:cNvPr id="79" name="Picture 4">
            <a:extLst>
              <a:ext uri="{FF2B5EF4-FFF2-40B4-BE49-F238E27FC236}">
                <a16:creationId xmlns:a16="http://schemas.microsoft.com/office/drawing/2014/main" id="{F31A8C02-D0C3-4230-889B-FE1A57EDDD0C}"/>
              </a:ext>
            </a:extLst>
          </p:cNvPr>
          <p:cNvPicPr>
            <a:picLocks noChangeAspect="1"/>
          </p:cNvPicPr>
          <p:nvPr/>
        </p:nvPicPr>
        <p:blipFill>
          <a:blip r:embed="rId3"/>
          <a:srcRect/>
          <a:stretch>
            <a:fillRect/>
          </a:stretch>
        </p:blipFill>
        <p:spPr>
          <a:xfrm>
            <a:off x="12953309" y="1533165"/>
            <a:ext cx="2032833" cy="994790"/>
          </a:xfrm>
          <a:prstGeom prst="rect">
            <a:avLst/>
          </a:prstGeom>
        </p:spPr>
      </p:pic>
      <p:pic>
        <p:nvPicPr>
          <p:cNvPr id="82" name="Picture 6">
            <a:extLst>
              <a:ext uri="{FF2B5EF4-FFF2-40B4-BE49-F238E27FC236}">
                <a16:creationId xmlns:a16="http://schemas.microsoft.com/office/drawing/2014/main" id="{7683E187-3910-4198-AA7E-7C780E034E55}"/>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5315274" y="5481231"/>
            <a:ext cx="2723461" cy="1390365"/>
          </a:xfrm>
          <a:prstGeom prst="rect">
            <a:avLst/>
          </a:prstGeom>
        </p:spPr>
      </p:pic>
      <p:pic>
        <p:nvPicPr>
          <p:cNvPr id="83" name="Picture 7">
            <a:extLst>
              <a:ext uri="{FF2B5EF4-FFF2-40B4-BE49-F238E27FC236}">
                <a16:creationId xmlns:a16="http://schemas.microsoft.com/office/drawing/2014/main" id="{AA5A0A9B-16F7-4868-918E-981BE9291AF2}"/>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5254660" y="6888642"/>
            <a:ext cx="2723461" cy="1028005"/>
          </a:xfrm>
          <a:prstGeom prst="rect">
            <a:avLst/>
          </a:prstGeom>
        </p:spPr>
      </p:pic>
      <p:pic>
        <p:nvPicPr>
          <p:cNvPr id="84" name="Picture 8">
            <a:extLst>
              <a:ext uri="{FF2B5EF4-FFF2-40B4-BE49-F238E27FC236}">
                <a16:creationId xmlns:a16="http://schemas.microsoft.com/office/drawing/2014/main" id="{74787E94-0BE1-4468-8897-6FB11D80959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5256275" y="7872979"/>
            <a:ext cx="2756366" cy="1066072"/>
          </a:xfrm>
          <a:prstGeom prst="rect">
            <a:avLst/>
          </a:prstGeom>
        </p:spPr>
      </p:pic>
      <p:pic>
        <p:nvPicPr>
          <p:cNvPr id="85" name="Picture 9">
            <a:extLst>
              <a:ext uri="{FF2B5EF4-FFF2-40B4-BE49-F238E27FC236}">
                <a16:creationId xmlns:a16="http://schemas.microsoft.com/office/drawing/2014/main" id="{4EB5DF3E-4B91-4612-BA82-37F53B5A5D40}"/>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5214270" y="8973143"/>
            <a:ext cx="2763851" cy="1028004"/>
          </a:xfrm>
          <a:prstGeom prst="rect">
            <a:avLst/>
          </a:prstGeom>
        </p:spPr>
      </p:pic>
      <p:grpSp>
        <p:nvGrpSpPr>
          <p:cNvPr id="3" name="Group 2">
            <a:extLst>
              <a:ext uri="{FF2B5EF4-FFF2-40B4-BE49-F238E27FC236}">
                <a16:creationId xmlns:a16="http://schemas.microsoft.com/office/drawing/2014/main" id="{954D0EBB-75E6-4363-8842-8198CD17D0ED}"/>
              </a:ext>
            </a:extLst>
          </p:cNvPr>
          <p:cNvGrpSpPr/>
          <p:nvPr/>
        </p:nvGrpSpPr>
        <p:grpSpPr>
          <a:xfrm>
            <a:off x="247650" y="1228879"/>
            <a:ext cx="6168284" cy="4153407"/>
            <a:chOff x="842116" y="1253178"/>
            <a:chExt cx="11990730" cy="8025404"/>
          </a:xfrm>
        </p:grpSpPr>
        <p:pic>
          <p:nvPicPr>
            <p:cNvPr id="86" name="Picture 6">
              <a:extLst>
                <a:ext uri="{FF2B5EF4-FFF2-40B4-BE49-F238E27FC236}">
                  <a16:creationId xmlns:a16="http://schemas.microsoft.com/office/drawing/2014/main" id="{F65D7D84-8FA2-428B-8884-49CF7E7D770E}"/>
                </a:ext>
              </a:extLst>
            </p:cNvPr>
            <p:cNvPicPr>
              <a:picLocks noChangeAspect="1"/>
            </p:cNvPicPr>
            <p:nvPr/>
          </p:nvPicPr>
          <p:blipFill>
            <a:blip r:embed="rId8"/>
            <a:srcRect/>
            <a:stretch>
              <a:fillRect/>
            </a:stretch>
          </p:blipFill>
          <p:spPr>
            <a:xfrm>
              <a:off x="842116" y="1253178"/>
              <a:ext cx="11990730" cy="7399919"/>
            </a:xfrm>
            <a:prstGeom prst="rect">
              <a:avLst/>
            </a:prstGeom>
          </p:spPr>
        </p:pic>
        <p:sp>
          <p:nvSpPr>
            <p:cNvPr id="92" name="TextBox 10">
              <a:extLst>
                <a:ext uri="{FF2B5EF4-FFF2-40B4-BE49-F238E27FC236}">
                  <a16:creationId xmlns:a16="http://schemas.microsoft.com/office/drawing/2014/main" id="{EDCBD8DE-5F28-45FD-BB38-376608F0A7E8}"/>
                </a:ext>
              </a:extLst>
            </p:cNvPr>
            <p:cNvSpPr txBox="1"/>
            <p:nvPr/>
          </p:nvSpPr>
          <p:spPr>
            <a:xfrm>
              <a:off x="842116" y="8770237"/>
              <a:ext cx="2992088" cy="508345"/>
            </a:xfrm>
            <a:prstGeom prst="rect">
              <a:avLst/>
            </a:prstGeom>
          </p:spPr>
          <p:txBody>
            <a:bodyPr wrap="square" lIns="0" tIns="0" rIns="0" bIns="0" rtlCol="0" anchor="t">
              <a:spAutoFit/>
            </a:bodyPr>
            <a:lstStyle/>
            <a:p>
              <a:pPr algn="ctr">
                <a:lnSpc>
                  <a:spcPts val="2239"/>
                </a:lnSpc>
              </a:pPr>
              <a:r>
                <a:rPr lang="en-US" sz="1400" spc="15" dirty="0">
                  <a:latin typeface="Kanit SemiBold" pitchFamily="2" charset="-34"/>
                  <a:cs typeface="Kanit SemiBold" pitchFamily="2" charset="-34"/>
                </a:rPr>
                <a:t>5,600 Applicants </a:t>
              </a:r>
            </a:p>
          </p:txBody>
        </p:sp>
        <p:sp>
          <p:nvSpPr>
            <p:cNvPr id="94" name="TextBox 11">
              <a:extLst>
                <a:ext uri="{FF2B5EF4-FFF2-40B4-BE49-F238E27FC236}">
                  <a16:creationId xmlns:a16="http://schemas.microsoft.com/office/drawing/2014/main" id="{36B1B973-8662-49FD-8F0A-94A9009AFD31}"/>
                </a:ext>
              </a:extLst>
            </p:cNvPr>
            <p:cNvSpPr txBox="1"/>
            <p:nvPr/>
          </p:nvSpPr>
          <p:spPr>
            <a:xfrm>
              <a:off x="4367644" y="8770235"/>
              <a:ext cx="2992088" cy="508345"/>
            </a:xfrm>
            <a:prstGeom prst="rect">
              <a:avLst/>
            </a:prstGeom>
          </p:spPr>
          <p:txBody>
            <a:bodyPr wrap="square" lIns="0" tIns="0" rIns="0" bIns="0" rtlCol="0" anchor="t">
              <a:spAutoFit/>
            </a:bodyPr>
            <a:lstStyle/>
            <a:p>
              <a:pPr algn="ctr">
                <a:lnSpc>
                  <a:spcPts val="2239"/>
                </a:lnSpc>
              </a:pPr>
              <a:r>
                <a:rPr lang="en-US" sz="1400" spc="15" dirty="0">
                  <a:latin typeface="Kanit SemiBold" pitchFamily="2" charset="-34"/>
                  <a:cs typeface="Kanit SemiBold" pitchFamily="2" charset="-34"/>
                </a:rPr>
                <a:t>120 Applicants </a:t>
              </a:r>
            </a:p>
          </p:txBody>
        </p:sp>
      </p:grpSp>
      <p:pic>
        <p:nvPicPr>
          <p:cNvPr id="95" name="Picture 94">
            <a:extLst>
              <a:ext uri="{FF2B5EF4-FFF2-40B4-BE49-F238E27FC236}">
                <a16:creationId xmlns:a16="http://schemas.microsoft.com/office/drawing/2014/main" id="{648C00F8-C3F9-4D70-AE21-F15EB75F5C49}"/>
              </a:ext>
            </a:extLst>
          </p:cNvPr>
          <p:cNvPicPr/>
          <p:nvPr/>
        </p:nvPicPr>
        <p:blipFill>
          <a:blip r:embed="rId9" cstate="screen">
            <a:extLst>
              <a:ext uri="{28A0092B-C50C-407E-A947-70E740481C1C}">
                <a14:useLocalDpi xmlns:a14="http://schemas.microsoft.com/office/drawing/2010/main"/>
              </a:ext>
            </a:extLst>
          </a:blip>
          <a:srcRect/>
          <a:stretch>
            <a:fillRect/>
          </a:stretch>
        </p:blipFill>
        <p:spPr bwMode="auto">
          <a:xfrm>
            <a:off x="9926618" y="1231342"/>
            <a:ext cx="1988185" cy="1326515"/>
          </a:xfrm>
          <a:prstGeom prst="rect">
            <a:avLst/>
          </a:prstGeom>
          <a:noFill/>
          <a:ln>
            <a:noFill/>
          </a:ln>
        </p:spPr>
      </p:pic>
      <p:pic>
        <p:nvPicPr>
          <p:cNvPr id="105" name="Picture 104">
            <a:extLst>
              <a:ext uri="{FF2B5EF4-FFF2-40B4-BE49-F238E27FC236}">
                <a16:creationId xmlns:a16="http://schemas.microsoft.com/office/drawing/2014/main" id="{F522CA14-6C72-48A3-AE04-81B29709F506}"/>
              </a:ext>
            </a:extLst>
          </p:cNvPr>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823423" y="1231342"/>
            <a:ext cx="1965960" cy="1310640"/>
          </a:xfrm>
          <a:prstGeom prst="rect">
            <a:avLst/>
          </a:prstGeom>
          <a:noFill/>
          <a:ln>
            <a:noFill/>
          </a:ln>
        </p:spPr>
      </p:pic>
      <p:pic>
        <p:nvPicPr>
          <p:cNvPr id="106" name="Picture 105">
            <a:extLst>
              <a:ext uri="{FF2B5EF4-FFF2-40B4-BE49-F238E27FC236}">
                <a16:creationId xmlns:a16="http://schemas.microsoft.com/office/drawing/2014/main" id="{8F7B0989-EA1F-46B4-BDFA-98ED924CD39A}"/>
              </a:ext>
            </a:extLst>
          </p:cNvPr>
          <p:cNvPicPr/>
          <p:nvPr/>
        </p:nvPicPr>
        <p:blipFill rotWithShape="1">
          <a:blip r:embed="rId11" cstate="screen">
            <a:extLst>
              <a:ext uri="{28A0092B-C50C-407E-A947-70E740481C1C}">
                <a14:useLocalDpi xmlns:a14="http://schemas.microsoft.com/office/drawing/2010/main"/>
              </a:ext>
            </a:extLst>
          </a:blip>
          <a:srcRect/>
          <a:stretch/>
        </p:blipFill>
        <p:spPr bwMode="auto">
          <a:xfrm>
            <a:off x="6854800" y="2821028"/>
            <a:ext cx="8131342" cy="2666152"/>
          </a:xfrm>
          <a:prstGeom prst="rect">
            <a:avLst/>
          </a:prstGeom>
          <a:noFill/>
          <a:ln>
            <a:noFill/>
          </a:ln>
          <a:extLst>
            <a:ext uri="{53640926-AAD7-44D8-BBD7-CCE9431645EC}">
              <a14:shadowObscured xmlns:a14="http://schemas.microsoft.com/office/drawing/2010/main"/>
            </a:ext>
          </a:extLst>
        </p:spPr>
      </p:pic>
      <p:pic>
        <p:nvPicPr>
          <p:cNvPr id="108" name="Picture 107">
            <a:extLst>
              <a:ext uri="{FF2B5EF4-FFF2-40B4-BE49-F238E27FC236}">
                <a16:creationId xmlns:a16="http://schemas.microsoft.com/office/drawing/2014/main" id="{BB589B01-B5A0-416F-BF92-3987F77F7745}"/>
              </a:ext>
            </a:extLst>
          </p:cNvPr>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58941" y="5845601"/>
            <a:ext cx="3228975" cy="974725"/>
          </a:xfrm>
          <a:prstGeom prst="rect">
            <a:avLst/>
          </a:prstGeom>
          <a:noFill/>
          <a:ln>
            <a:noFill/>
          </a:ln>
        </p:spPr>
      </p:pic>
      <p:sp>
        <p:nvSpPr>
          <p:cNvPr id="109" name="Text Box 2">
            <a:extLst>
              <a:ext uri="{FF2B5EF4-FFF2-40B4-BE49-F238E27FC236}">
                <a16:creationId xmlns:a16="http://schemas.microsoft.com/office/drawing/2014/main" id="{3C69E198-B97A-497F-BCDF-E90663E048D6}"/>
              </a:ext>
            </a:extLst>
          </p:cNvPr>
          <p:cNvSpPr txBox="1">
            <a:spLocks noChangeArrowheads="1"/>
          </p:cNvSpPr>
          <p:nvPr/>
        </p:nvSpPr>
        <p:spPr bwMode="auto">
          <a:xfrm>
            <a:off x="335776" y="6771431"/>
            <a:ext cx="2362200" cy="56197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900" dirty="0">
                <a:effectLst/>
                <a:latin typeface="Kanit SemiBold" pitchFamily="2" charset="-34"/>
                <a:ea typeface="Calibri" panose="020F0502020204030204" pitchFamily="34" charset="0"/>
                <a:cs typeface="Kanit SemiBold" pitchFamily="2" charset="-34"/>
              </a:rPr>
              <a:t>Chatbot Command with IoT</a:t>
            </a:r>
            <a:br>
              <a:rPr lang="en-US" sz="900" dirty="0">
                <a:effectLst/>
                <a:latin typeface="Kanit SemiBold" pitchFamily="2" charset="-34"/>
                <a:ea typeface="Calibri" panose="020F0502020204030204" pitchFamily="34" charset="0"/>
                <a:cs typeface="Kanit SemiBold" pitchFamily="2" charset="-34"/>
              </a:rPr>
            </a:br>
            <a:r>
              <a:rPr lang="en-US" sz="900" dirty="0">
                <a:effectLst/>
                <a:latin typeface="Kanit SemiBold" pitchFamily="2" charset="-34"/>
                <a:ea typeface="Calibri" panose="020F0502020204030204" pitchFamily="34" charset="0"/>
                <a:cs typeface="Kanit SemiBold" pitchFamily="2" charset="-34"/>
              </a:rPr>
              <a:t>Link : </a:t>
            </a:r>
            <a:r>
              <a:rPr lang="en-US" sz="900" u="sng" dirty="0">
                <a:solidFill>
                  <a:srgbClr val="0563C1"/>
                </a:solidFill>
                <a:effectLst/>
                <a:latin typeface="Kanit SemiBold" pitchFamily="2" charset="-34"/>
                <a:ea typeface="Calibri" panose="020F0502020204030204" pitchFamily="34" charset="0"/>
                <a:cs typeface="Kanit SemiBold" pitchFamily="2" charset="-34"/>
                <a:hlinkClick r:id="rId13"/>
              </a:rPr>
              <a:t>Medium</a:t>
            </a:r>
            <a:endParaRPr lang="en-US" sz="1100" dirty="0">
              <a:effectLst/>
              <a:latin typeface="Kanit SemiBold" pitchFamily="2" charset="-34"/>
              <a:ea typeface="Calibri" panose="020F0502020204030204" pitchFamily="34" charset="0"/>
              <a:cs typeface="Kanit SemiBold" pitchFamily="2" charset="-34"/>
            </a:endParaRPr>
          </a:p>
          <a:p>
            <a:pPr>
              <a:lnSpc>
                <a:spcPct val="107000"/>
              </a:lnSpc>
              <a:spcAft>
                <a:spcPts val="800"/>
              </a:spcAft>
            </a:pPr>
            <a:r>
              <a:rPr lang="en-US" sz="900" dirty="0">
                <a:effectLst/>
                <a:latin typeface="Kanit SemiBold" pitchFamily="2" charset="-34"/>
                <a:ea typeface="Calibri" panose="020F0502020204030204" pitchFamily="34" charset="0"/>
                <a:cs typeface="Kanit SemiBold" pitchFamily="2" charset="-34"/>
              </a:rPr>
              <a:t> </a:t>
            </a:r>
            <a:endParaRPr lang="en-US" sz="1100" dirty="0">
              <a:effectLst/>
              <a:latin typeface="Kanit SemiBold" pitchFamily="2" charset="-34"/>
              <a:ea typeface="Calibri" panose="020F0502020204030204" pitchFamily="34" charset="0"/>
              <a:cs typeface="Kanit SemiBold" pitchFamily="2" charset="-34"/>
            </a:endParaRPr>
          </a:p>
        </p:txBody>
      </p:sp>
      <p:pic>
        <p:nvPicPr>
          <p:cNvPr id="113" name="Picture 112">
            <a:extLst>
              <a:ext uri="{FF2B5EF4-FFF2-40B4-BE49-F238E27FC236}">
                <a16:creationId xmlns:a16="http://schemas.microsoft.com/office/drawing/2014/main" id="{CB1343D5-DFC5-4536-A83E-4C311E89F2C9}"/>
              </a:ext>
            </a:extLst>
          </p:cNvPr>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984486" y="5761146"/>
            <a:ext cx="2510155" cy="1409700"/>
          </a:xfrm>
          <a:prstGeom prst="rect">
            <a:avLst/>
          </a:prstGeom>
          <a:noFill/>
          <a:ln>
            <a:noFill/>
          </a:ln>
        </p:spPr>
      </p:pic>
      <p:sp>
        <p:nvSpPr>
          <p:cNvPr id="114" name="Text Box 2">
            <a:extLst>
              <a:ext uri="{FF2B5EF4-FFF2-40B4-BE49-F238E27FC236}">
                <a16:creationId xmlns:a16="http://schemas.microsoft.com/office/drawing/2014/main" id="{90783351-8E18-47D4-A4EF-38F6A92AFA06}"/>
              </a:ext>
            </a:extLst>
          </p:cNvPr>
          <p:cNvSpPr txBox="1">
            <a:spLocks noChangeArrowheads="1"/>
          </p:cNvSpPr>
          <p:nvPr/>
        </p:nvSpPr>
        <p:spPr bwMode="auto">
          <a:xfrm>
            <a:off x="3929876" y="7182276"/>
            <a:ext cx="2828925" cy="6953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900">
                <a:effectLst/>
                <a:latin typeface="Kanit SemiBold" pitchFamily="2" charset="-34"/>
                <a:ea typeface="Calibri" panose="020F0502020204030204" pitchFamily="34" charset="0"/>
                <a:cs typeface="Kanit SemiBold" pitchFamily="2" charset="-34"/>
              </a:rPr>
              <a:t>Measuring Data with ESP32 built dashboard on Google sheet and new blynk dashboard</a:t>
            </a:r>
            <a:br>
              <a:rPr lang="en-US" sz="900">
                <a:effectLst/>
                <a:latin typeface="Kanit SemiBold" pitchFamily="2" charset="-34"/>
                <a:ea typeface="Calibri" panose="020F0502020204030204" pitchFamily="34" charset="0"/>
                <a:cs typeface="Kanit SemiBold" pitchFamily="2" charset="-34"/>
              </a:rPr>
            </a:br>
            <a:r>
              <a:rPr lang="en-US" sz="900">
                <a:effectLst/>
                <a:latin typeface="Kanit SemiBold" pitchFamily="2" charset="-34"/>
                <a:ea typeface="Calibri" panose="020F0502020204030204" pitchFamily="34" charset="0"/>
                <a:cs typeface="Kanit SemiBold" pitchFamily="2" charset="-34"/>
              </a:rPr>
              <a:t>Link : </a:t>
            </a:r>
            <a:r>
              <a:rPr lang="en-US" sz="900" u="sng">
                <a:solidFill>
                  <a:srgbClr val="0563C1"/>
                </a:solidFill>
                <a:effectLst/>
                <a:latin typeface="Kanit SemiBold" pitchFamily="2" charset="-34"/>
                <a:ea typeface="Calibri" panose="020F0502020204030204" pitchFamily="34" charset="0"/>
                <a:cs typeface="Kanit SemiBold" pitchFamily="2" charset="-34"/>
                <a:hlinkClick r:id="rId15"/>
              </a:rPr>
              <a:t>Medium</a:t>
            </a:r>
            <a:endParaRPr lang="en-US" sz="1100">
              <a:effectLst/>
              <a:latin typeface="Kanit SemiBold" pitchFamily="2" charset="-34"/>
              <a:ea typeface="Calibri" panose="020F0502020204030204" pitchFamily="34" charset="0"/>
              <a:cs typeface="Kanit SemiBold" pitchFamily="2" charset="-34"/>
            </a:endParaRPr>
          </a:p>
          <a:p>
            <a:pPr>
              <a:lnSpc>
                <a:spcPct val="107000"/>
              </a:lnSpc>
              <a:spcAft>
                <a:spcPts val="800"/>
              </a:spcAft>
            </a:pPr>
            <a:r>
              <a:rPr lang="th-TH" sz="900">
                <a:effectLst/>
                <a:latin typeface="Kanit SemiBold" pitchFamily="2" charset="-34"/>
                <a:ea typeface="Calibri" panose="020F0502020204030204" pitchFamily="34" charset="0"/>
                <a:cs typeface="Kanit SemiBold" pitchFamily="2" charset="-34"/>
              </a:rPr>
              <a:t> </a:t>
            </a:r>
            <a:endParaRPr lang="en-US" sz="1100">
              <a:effectLst/>
              <a:latin typeface="Kanit SemiBold" pitchFamily="2" charset="-34"/>
              <a:ea typeface="Calibri" panose="020F0502020204030204" pitchFamily="34" charset="0"/>
              <a:cs typeface="Kanit SemiBold" pitchFamily="2" charset="-34"/>
            </a:endParaRPr>
          </a:p>
        </p:txBody>
      </p:sp>
      <p:pic>
        <p:nvPicPr>
          <p:cNvPr id="123" name="Picture 122">
            <a:extLst>
              <a:ext uri="{FF2B5EF4-FFF2-40B4-BE49-F238E27FC236}">
                <a16:creationId xmlns:a16="http://schemas.microsoft.com/office/drawing/2014/main" id="{DC96BBD6-4E94-4FC0-BFFF-D7E8F0B80BC9}"/>
              </a:ext>
            </a:extLst>
          </p:cNvPr>
          <p:cNvPicPr/>
          <p:nvPr/>
        </p:nvPicPr>
        <p:blipFill>
          <a:blip r:embed="rId16" cstate="screen">
            <a:extLst>
              <a:ext uri="{28A0092B-C50C-407E-A947-70E740481C1C}">
                <a14:useLocalDpi xmlns:a14="http://schemas.microsoft.com/office/drawing/2010/main"/>
              </a:ext>
            </a:extLst>
          </a:blip>
          <a:srcRect/>
          <a:stretch>
            <a:fillRect/>
          </a:stretch>
        </p:blipFill>
        <p:spPr bwMode="auto">
          <a:xfrm>
            <a:off x="2122031" y="7909986"/>
            <a:ext cx="1379220" cy="1045210"/>
          </a:xfrm>
          <a:prstGeom prst="rect">
            <a:avLst/>
          </a:prstGeom>
          <a:noFill/>
          <a:ln>
            <a:noFill/>
          </a:ln>
        </p:spPr>
      </p:pic>
      <p:sp>
        <p:nvSpPr>
          <p:cNvPr id="125" name="Text Box 2">
            <a:extLst>
              <a:ext uri="{FF2B5EF4-FFF2-40B4-BE49-F238E27FC236}">
                <a16:creationId xmlns:a16="http://schemas.microsoft.com/office/drawing/2014/main" id="{3E7BA24F-633F-4705-A2D2-C774A6C60AEF}"/>
              </a:ext>
            </a:extLst>
          </p:cNvPr>
          <p:cNvSpPr txBox="1">
            <a:spLocks noChangeArrowheads="1"/>
          </p:cNvSpPr>
          <p:nvPr/>
        </p:nvSpPr>
        <p:spPr bwMode="auto">
          <a:xfrm>
            <a:off x="258941" y="9033936"/>
            <a:ext cx="2362200" cy="56197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900">
                <a:effectLst/>
                <a:latin typeface="Kanit SemiBold" pitchFamily="2" charset="-34"/>
                <a:ea typeface="Calibri" panose="020F0502020204030204" pitchFamily="34" charset="0"/>
                <a:cs typeface="Kanit SemiBold" pitchFamily="2" charset="-34"/>
              </a:rPr>
              <a:t>hand recognition with mediapipe</a:t>
            </a:r>
            <a:br>
              <a:rPr lang="en-US" sz="900">
                <a:effectLst/>
                <a:latin typeface="Kanit SemiBold" pitchFamily="2" charset="-34"/>
                <a:ea typeface="Calibri" panose="020F0502020204030204" pitchFamily="34" charset="0"/>
                <a:cs typeface="Kanit SemiBold" pitchFamily="2" charset="-34"/>
              </a:rPr>
            </a:br>
            <a:r>
              <a:rPr lang="en-US" sz="900">
                <a:effectLst/>
                <a:latin typeface="Kanit SemiBold" pitchFamily="2" charset="-34"/>
                <a:ea typeface="Calibri" panose="020F0502020204030204" pitchFamily="34" charset="0"/>
                <a:cs typeface="Kanit SemiBold" pitchFamily="2" charset="-34"/>
              </a:rPr>
              <a:t>Link : </a:t>
            </a:r>
            <a:r>
              <a:rPr lang="en-US" sz="900" u="sng">
                <a:solidFill>
                  <a:srgbClr val="0563C1"/>
                </a:solidFill>
                <a:effectLst/>
                <a:latin typeface="Kanit SemiBold" pitchFamily="2" charset="-34"/>
                <a:ea typeface="Calibri" panose="020F0502020204030204" pitchFamily="34" charset="0"/>
                <a:cs typeface="Kanit SemiBold" pitchFamily="2" charset="-34"/>
                <a:hlinkClick r:id="rId17"/>
              </a:rPr>
              <a:t>Medium</a:t>
            </a:r>
            <a:endParaRPr lang="en-US" sz="1100">
              <a:effectLst/>
              <a:latin typeface="Kanit SemiBold" pitchFamily="2" charset="-34"/>
              <a:ea typeface="Calibri" panose="020F0502020204030204" pitchFamily="34" charset="0"/>
              <a:cs typeface="Kanit SemiBold" pitchFamily="2" charset="-34"/>
            </a:endParaRPr>
          </a:p>
        </p:txBody>
      </p:sp>
      <p:pic>
        <p:nvPicPr>
          <p:cNvPr id="126" name="Picture 125">
            <a:extLst>
              <a:ext uri="{FF2B5EF4-FFF2-40B4-BE49-F238E27FC236}">
                <a16:creationId xmlns:a16="http://schemas.microsoft.com/office/drawing/2014/main" id="{98F6BF06-1D39-45AA-AC0A-6091D569921A}"/>
              </a:ext>
            </a:extLst>
          </p:cNvPr>
          <p:cNvPicPr/>
          <p:nvPr/>
        </p:nvPicPr>
        <p:blipFill>
          <a:blip r:embed="rId18" cstate="screen">
            <a:extLst>
              <a:ext uri="{28A0092B-C50C-407E-A947-70E740481C1C}">
                <a14:useLocalDpi xmlns:a14="http://schemas.microsoft.com/office/drawing/2010/main"/>
              </a:ext>
            </a:extLst>
          </a:blip>
          <a:srcRect/>
          <a:stretch>
            <a:fillRect/>
          </a:stretch>
        </p:blipFill>
        <p:spPr bwMode="auto">
          <a:xfrm>
            <a:off x="342761" y="7923321"/>
            <a:ext cx="1545590" cy="1037590"/>
          </a:xfrm>
          <a:prstGeom prst="rect">
            <a:avLst/>
          </a:prstGeom>
          <a:noFill/>
          <a:ln>
            <a:noFill/>
          </a:ln>
        </p:spPr>
      </p:pic>
      <p:pic>
        <p:nvPicPr>
          <p:cNvPr id="127" name="Picture 126">
            <a:extLst>
              <a:ext uri="{FF2B5EF4-FFF2-40B4-BE49-F238E27FC236}">
                <a16:creationId xmlns:a16="http://schemas.microsoft.com/office/drawing/2014/main" id="{B78643FB-822D-427C-879B-A02DC7B56CA8}"/>
              </a:ext>
            </a:extLst>
          </p:cNvPr>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914001" y="7894746"/>
            <a:ext cx="2988945" cy="1482090"/>
          </a:xfrm>
          <a:prstGeom prst="rect">
            <a:avLst/>
          </a:prstGeom>
          <a:noFill/>
          <a:ln>
            <a:noFill/>
          </a:ln>
        </p:spPr>
      </p:pic>
      <p:sp>
        <p:nvSpPr>
          <p:cNvPr id="128" name="Text Box 2">
            <a:extLst>
              <a:ext uri="{FF2B5EF4-FFF2-40B4-BE49-F238E27FC236}">
                <a16:creationId xmlns:a16="http://schemas.microsoft.com/office/drawing/2014/main" id="{6E81E834-0838-410D-B966-25CC34AF214C}"/>
              </a:ext>
            </a:extLst>
          </p:cNvPr>
          <p:cNvSpPr txBox="1">
            <a:spLocks noChangeArrowheads="1"/>
          </p:cNvSpPr>
          <p:nvPr/>
        </p:nvSpPr>
        <p:spPr bwMode="auto">
          <a:xfrm>
            <a:off x="3856851" y="9389536"/>
            <a:ext cx="3108960" cy="36576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900">
                <a:effectLst/>
                <a:latin typeface="Kanit SemiBold" pitchFamily="2" charset="-34"/>
                <a:ea typeface="Calibri" panose="020F0502020204030204" pitchFamily="34" charset="0"/>
                <a:cs typeface="Kanit SemiBold" pitchFamily="2" charset="-34"/>
              </a:rPr>
              <a:t>Image Processing (Alzheimer MRI Scan) Classification</a:t>
            </a:r>
            <a:br>
              <a:rPr lang="en-US" sz="900">
                <a:effectLst/>
                <a:latin typeface="Kanit SemiBold" pitchFamily="2" charset="-34"/>
                <a:ea typeface="Calibri" panose="020F0502020204030204" pitchFamily="34" charset="0"/>
                <a:cs typeface="Kanit SemiBold" pitchFamily="2" charset="-34"/>
              </a:rPr>
            </a:br>
            <a:r>
              <a:rPr lang="en-US" sz="900">
                <a:effectLst/>
                <a:latin typeface="Kanit SemiBold" pitchFamily="2" charset="-34"/>
                <a:ea typeface="Calibri" panose="020F0502020204030204" pitchFamily="34" charset="0"/>
                <a:cs typeface="Kanit SemiBold" pitchFamily="2" charset="-34"/>
              </a:rPr>
              <a:t>Link : </a:t>
            </a:r>
            <a:r>
              <a:rPr lang="en-US" sz="900" u="sng">
                <a:solidFill>
                  <a:srgbClr val="0563C1"/>
                </a:solidFill>
                <a:effectLst/>
                <a:latin typeface="Kanit SemiBold" pitchFamily="2" charset="-34"/>
                <a:ea typeface="Calibri" panose="020F0502020204030204" pitchFamily="34" charset="0"/>
                <a:cs typeface="Kanit SemiBold" pitchFamily="2" charset="-34"/>
                <a:hlinkClick r:id="rId20"/>
              </a:rPr>
              <a:t>Medium</a:t>
            </a:r>
            <a:endParaRPr lang="en-US" sz="1100">
              <a:effectLst/>
              <a:latin typeface="Kanit SemiBold" pitchFamily="2" charset="-34"/>
              <a:ea typeface="Calibri" panose="020F0502020204030204" pitchFamily="34" charset="0"/>
              <a:cs typeface="Kanit SemiBold" pitchFamily="2" charset="-34"/>
            </a:endParaRPr>
          </a:p>
        </p:txBody>
      </p:sp>
      <p:pic>
        <p:nvPicPr>
          <p:cNvPr id="18" name="Picture 17">
            <a:extLst>
              <a:ext uri="{FF2B5EF4-FFF2-40B4-BE49-F238E27FC236}">
                <a16:creationId xmlns:a16="http://schemas.microsoft.com/office/drawing/2014/main" id="{BC369F56-9578-4848-B2E9-18474F557374}"/>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678939" y="5845601"/>
            <a:ext cx="7211952" cy="3757509"/>
          </a:xfrm>
          <a:prstGeom prst="rect">
            <a:avLst/>
          </a:prstGeom>
          <a:ln>
            <a:solidFill>
              <a:schemeClr val="tx1"/>
            </a:solidFill>
          </a:ln>
        </p:spPr>
      </p:pic>
      <p:pic>
        <p:nvPicPr>
          <p:cNvPr id="149" name="Picture 6">
            <a:extLst>
              <a:ext uri="{FF2B5EF4-FFF2-40B4-BE49-F238E27FC236}">
                <a16:creationId xmlns:a16="http://schemas.microsoft.com/office/drawing/2014/main" id="{9C5357CC-7AA7-4903-85F1-B06A659D6C04}"/>
              </a:ext>
            </a:extLst>
          </p:cNvPr>
          <p:cNvPicPr>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a:xfrm>
            <a:off x="15140743" y="3831065"/>
            <a:ext cx="2871898" cy="1616074"/>
          </a:xfrm>
          <a:prstGeom prst="rect">
            <a:avLst/>
          </a:prstGeom>
        </p:spPr>
      </p:pic>
    </p:spTree>
    <p:extLst>
      <p:ext uri="{BB962C8B-B14F-4D97-AF65-F5344CB8AC3E}">
        <p14:creationId xmlns:p14="http://schemas.microsoft.com/office/powerpoint/2010/main" val="2136890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40</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r>
              <a:rPr lang="en-US" dirty="0"/>
              <a:t>Google </a:t>
            </a:r>
            <a:r>
              <a:rPr lang="en-US" dirty="0" err="1"/>
              <a:t>Colab</a:t>
            </a:r>
            <a:endParaRPr lang="en-US" dirty="0"/>
          </a:p>
        </p:txBody>
      </p:sp>
      <p:grpSp>
        <p:nvGrpSpPr>
          <p:cNvPr id="5" name="object 3">
            <a:extLst>
              <a:ext uri="{FF2B5EF4-FFF2-40B4-BE49-F238E27FC236}">
                <a16:creationId xmlns:a16="http://schemas.microsoft.com/office/drawing/2014/main" id="{204084B4-5953-4DF8-B671-6C36679715A9}"/>
              </a:ext>
            </a:extLst>
          </p:cNvPr>
          <p:cNvGrpSpPr/>
          <p:nvPr/>
        </p:nvGrpSpPr>
        <p:grpSpPr>
          <a:xfrm>
            <a:off x="2095500" y="2324100"/>
            <a:ext cx="12725400" cy="4985130"/>
            <a:chOff x="1981200" y="1872995"/>
            <a:chExt cx="8181340" cy="3112135"/>
          </a:xfrm>
        </p:grpSpPr>
        <p:pic>
          <p:nvPicPr>
            <p:cNvPr id="6" name="object 4">
              <a:extLst>
                <a:ext uri="{FF2B5EF4-FFF2-40B4-BE49-F238E27FC236}">
                  <a16:creationId xmlns:a16="http://schemas.microsoft.com/office/drawing/2014/main" id="{7951A4A1-BE7C-43C3-905C-0138654BBFB5}"/>
                </a:ext>
              </a:extLst>
            </p:cNvPr>
            <p:cNvPicPr/>
            <p:nvPr/>
          </p:nvPicPr>
          <p:blipFill>
            <a:blip r:embed="rId2" cstate="print"/>
            <a:stretch>
              <a:fillRect/>
            </a:stretch>
          </p:blipFill>
          <p:spPr>
            <a:xfrm>
              <a:off x="1981200" y="1872995"/>
              <a:ext cx="3810000" cy="3112008"/>
            </a:xfrm>
            <a:prstGeom prst="rect">
              <a:avLst/>
            </a:prstGeom>
          </p:spPr>
        </p:pic>
        <p:pic>
          <p:nvPicPr>
            <p:cNvPr id="7" name="object 5">
              <a:extLst>
                <a:ext uri="{FF2B5EF4-FFF2-40B4-BE49-F238E27FC236}">
                  <a16:creationId xmlns:a16="http://schemas.microsoft.com/office/drawing/2014/main" id="{1E959DDE-5F05-4211-906F-EA5F8F7040E5}"/>
                </a:ext>
              </a:extLst>
            </p:cNvPr>
            <p:cNvPicPr/>
            <p:nvPr/>
          </p:nvPicPr>
          <p:blipFill>
            <a:blip r:embed="rId3" cstate="print"/>
            <a:stretch>
              <a:fillRect/>
            </a:stretch>
          </p:blipFill>
          <p:spPr>
            <a:xfrm>
              <a:off x="6096000" y="1927859"/>
              <a:ext cx="4066032" cy="3057144"/>
            </a:xfrm>
            <a:prstGeom prst="rect">
              <a:avLst/>
            </a:prstGeom>
          </p:spPr>
        </p:pic>
      </p:grpSp>
      <p:sp>
        <p:nvSpPr>
          <p:cNvPr id="10" name="TextBox 9">
            <a:extLst>
              <a:ext uri="{FF2B5EF4-FFF2-40B4-BE49-F238E27FC236}">
                <a16:creationId xmlns:a16="http://schemas.microsoft.com/office/drawing/2014/main" id="{C43F8DB5-9C19-4204-B501-085FFF639EB5}"/>
              </a:ext>
            </a:extLst>
          </p:cNvPr>
          <p:cNvSpPr txBox="1"/>
          <p:nvPr/>
        </p:nvSpPr>
        <p:spPr>
          <a:xfrm>
            <a:off x="8457978" y="7505685"/>
            <a:ext cx="6629400" cy="646331"/>
          </a:xfrm>
          <a:prstGeom prst="rect">
            <a:avLst/>
          </a:prstGeom>
          <a:noFill/>
        </p:spPr>
        <p:txBody>
          <a:bodyPr wrap="square">
            <a:spAutoFit/>
          </a:bodyPr>
          <a:lstStyle/>
          <a:p>
            <a:r>
              <a:rPr lang="en-US" b="1" dirty="0">
                <a:latin typeface="Kanit Medium" pitchFamily="2" charset="-34"/>
                <a:cs typeface="Kanit Medium" pitchFamily="2" charset="-34"/>
              </a:rPr>
              <a:t>More : </a:t>
            </a:r>
            <a:r>
              <a:rPr lang="th-TH" b="1" dirty="0">
                <a:latin typeface="Kanit Medium" pitchFamily="2" charset="-34"/>
                <a:cs typeface="Kanit Medium" pitchFamily="2" charset="-34"/>
                <a:hlinkClick r:id="rId4"/>
              </a:rPr>
              <a:t>https://lengyi.medium.com/google-colab-tpu-e0ed8af776b3</a:t>
            </a:r>
            <a:endParaRPr lang="th-TH" b="1" dirty="0">
              <a:latin typeface="Kanit Medium" pitchFamily="2" charset="-34"/>
              <a:cs typeface="Kanit Medium" pitchFamily="2" charset="-34"/>
            </a:endParaRPr>
          </a:p>
        </p:txBody>
      </p:sp>
    </p:spTree>
    <p:extLst>
      <p:ext uri="{BB962C8B-B14F-4D97-AF65-F5344CB8AC3E}">
        <p14:creationId xmlns:p14="http://schemas.microsoft.com/office/powerpoint/2010/main" val="2620249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41</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r>
              <a:rPr lang="en-US" dirty="0"/>
              <a:t>Google </a:t>
            </a:r>
            <a:r>
              <a:rPr lang="en-US" dirty="0" err="1"/>
              <a:t>Colab</a:t>
            </a:r>
            <a:endParaRPr lang="en-US" dirty="0"/>
          </a:p>
        </p:txBody>
      </p:sp>
      <p:grpSp>
        <p:nvGrpSpPr>
          <p:cNvPr id="3" name="Group 2">
            <a:extLst>
              <a:ext uri="{FF2B5EF4-FFF2-40B4-BE49-F238E27FC236}">
                <a16:creationId xmlns:a16="http://schemas.microsoft.com/office/drawing/2014/main" id="{92D35A56-9DFF-4B38-AB62-F511169C4351}"/>
              </a:ext>
            </a:extLst>
          </p:cNvPr>
          <p:cNvGrpSpPr/>
          <p:nvPr/>
        </p:nvGrpSpPr>
        <p:grpSpPr>
          <a:xfrm>
            <a:off x="533401" y="2930951"/>
            <a:ext cx="8077200" cy="4498550"/>
            <a:chOff x="533400" y="2930950"/>
            <a:chExt cx="10048267" cy="5009389"/>
          </a:xfrm>
        </p:grpSpPr>
        <p:grpSp>
          <p:nvGrpSpPr>
            <p:cNvPr id="8" name="object 4">
              <a:extLst>
                <a:ext uri="{FF2B5EF4-FFF2-40B4-BE49-F238E27FC236}">
                  <a16:creationId xmlns:a16="http://schemas.microsoft.com/office/drawing/2014/main" id="{699CF650-BC3D-47FF-B8E8-82E2D31E56EA}"/>
                </a:ext>
              </a:extLst>
            </p:cNvPr>
            <p:cNvGrpSpPr/>
            <p:nvPr/>
          </p:nvGrpSpPr>
          <p:grpSpPr>
            <a:xfrm>
              <a:off x="533400" y="2930950"/>
              <a:ext cx="10048267" cy="5009389"/>
              <a:chOff x="1836420" y="1353311"/>
              <a:chExt cx="8655050" cy="4314825"/>
            </a:xfrm>
          </p:grpSpPr>
          <p:pic>
            <p:nvPicPr>
              <p:cNvPr id="10" name="object 5">
                <a:extLst>
                  <a:ext uri="{FF2B5EF4-FFF2-40B4-BE49-F238E27FC236}">
                    <a16:creationId xmlns:a16="http://schemas.microsoft.com/office/drawing/2014/main" id="{1686363F-E76F-47BF-8CF7-25EB316B2CD4}"/>
                  </a:ext>
                </a:extLst>
              </p:cNvPr>
              <p:cNvPicPr/>
              <p:nvPr/>
            </p:nvPicPr>
            <p:blipFill>
              <a:blip r:embed="rId2" cstate="print"/>
              <a:stretch>
                <a:fillRect/>
              </a:stretch>
            </p:blipFill>
            <p:spPr>
              <a:xfrm>
                <a:off x="4471416" y="1898903"/>
                <a:ext cx="5143499" cy="3287267"/>
              </a:xfrm>
              <a:prstGeom prst="rect">
                <a:avLst/>
              </a:prstGeom>
            </p:spPr>
          </p:pic>
          <p:pic>
            <p:nvPicPr>
              <p:cNvPr id="11" name="object 6">
                <a:extLst>
                  <a:ext uri="{FF2B5EF4-FFF2-40B4-BE49-F238E27FC236}">
                    <a16:creationId xmlns:a16="http://schemas.microsoft.com/office/drawing/2014/main" id="{A2453527-297D-4720-9732-B75B03F5FB97}"/>
                  </a:ext>
                </a:extLst>
              </p:cNvPr>
              <p:cNvPicPr/>
              <p:nvPr/>
            </p:nvPicPr>
            <p:blipFill>
              <a:blip r:embed="rId3" cstate="print"/>
              <a:stretch>
                <a:fillRect/>
              </a:stretch>
            </p:blipFill>
            <p:spPr>
              <a:xfrm>
                <a:off x="1981200" y="1353311"/>
                <a:ext cx="5733288" cy="758951"/>
              </a:xfrm>
              <a:prstGeom prst="rect">
                <a:avLst/>
              </a:prstGeom>
            </p:spPr>
          </p:pic>
          <p:pic>
            <p:nvPicPr>
              <p:cNvPr id="12" name="object 7">
                <a:extLst>
                  <a:ext uri="{FF2B5EF4-FFF2-40B4-BE49-F238E27FC236}">
                    <a16:creationId xmlns:a16="http://schemas.microsoft.com/office/drawing/2014/main" id="{7E8BD252-D77D-40D7-A6E1-C977FCCAB66E}"/>
                  </a:ext>
                </a:extLst>
              </p:cNvPr>
              <p:cNvPicPr/>
              <p:nvPr/>
            </p:nvPicPr>
            <p:blipFill>
              <a:blip r:embed="rId4" cstate="print"/>
              <a:stretch>
                <a:fillRect/>
              </a:stretch>
            </p:blipFill>
            <p:spPr>
              <a:xfrm>
                <a:off x="1836420" y="5451347"/>
                <a:ext cx="8654796" cy="216407"/>
              </a:xfrm>
              <a:prstGeom prst="rect">
                <a:avLst/>
              </a:prstGeom>
            </p:spPr>
          </p:pic>
        </p:grpSp>
        <p:sp>
          <p:nvSpPr>
            <p:cNvPr id="13" name="object 8">
              <a:extLst>
                <a:ext uri="{FF2B5EF4-FFF2-40B4-BE49-F238E27FC236}">
                  <a16:creationId xmlns:a16="http://schemas.microsoft.com/office/drawing/2014/main" id="{8989A86F-E86C-45D2-BE2E-42E7DCEF439D}"/>
                </a:ext>
              </a:extLst>
            </p:cNvPr>
            <p:cNvSpPr txBox="1"/>
            <p:nvPr/>
          </p:nvSpPr>
          <p:spPr>
            <a:xfrm>
              <a:off x="701486" y="4897817"/>
              <a:ext cx="2686038" cy="1119573"/>
            </a:xfrm>
            <a:prstGeom prst="rect">
              <a:avLst/>
            </a:prstGeom>
          </p:spPr>
          <p:txBody>
            <a:bodyPr vert="horz" wrap="square" lIns="0" tIns="69850" rIns="0" bIns="0" rtlCol="0">
              <a:spAutoFit/>
            </a:bodyPr>
            <a:lstStyle/>
            <a:p>
              <a:pPr marL="12700" marR="5080">
                <a:lnSpc>
                  <a:spcPts val="3560"/>
                </a:lnSpc>
                <a:spcBef>
                  <a:spcPts val="550"/>
                </a:spcBef>
              </a:pPr>
              <a:r>
                <a:rPr sz="3300" b="0" spc="-35" dirty="0">
                  <a:solidFill>
                    <a:srgbClr val="FF0000"/>
                  </a:solidFill>
                  <a:latin typeface="Kanit Medium" pitchFamily="2" charset="-34"/>
                  <a:cs typeface="Kanit Medium" pitchFamily="2" charset="-34"/>
                </a:rPr>
                <a:t>Tesla</a:t>
              </a:r>
              <a:r>
                <a:rPr sz="3300" b="0" spc="-145" dirty="0">
                  <a:solidFill>
                    <a:srgbClr val="FF0000"/>
                  </a:solidFill>
                  <a:latin typeface="Kanit Medium" pitchFamily="2" charset="-34"/>
                  <a:cs typeface="Kanit Medium" pitchFamily="2" charset="-34"/>
                </a:rPr>
                <a:t> </a:t>
              </a:r>
              <a:r>
                <a:rPr sz="3300" b="0" spc="-25" dirty="0">
                  <a:solidFill>
                    <a:srgbClr val="FF0000"/>
                  </a:solidFill>
                  <a:latin typeface="Kanit Medium" pitchFamily="2" charset="-34"/>
                  <a:cs typeface="Kanit Medium" pitchFamily="2" charset="-34"/>
                </a:rPr>
                <a:t>K80 </a:t>
              </a:r>
              <a:r>
                <a:rPr sz="3300" b="0" dirty="0">
                  <a:solidFill>
                    <a:srgbClr val="FF0000"/>
                  </a:solidFill>
                  <a:latin typeface="Kanit Medium" pitchFamily="2" charset="-34"/>
                  <a:cs typeface="Kanit Medium" pitchFamily="2" charset="-34"/>
                </a:rPr>
                <a:t>For</a:t>
              </a:r>
              <a:r>
                <a:rPr sz="3300" b="0" spc="-75" dirty="0">
                  <a:solidFill>
                    <a:srgbClr val="FF0000"/>
                  </a:solidFill>
                  <a:latin typeface="Kanit Medium" pitchFamily="2" charset="-34"/>
                  <a:cs typeface="Kanit Medium" pitchFamily="2" charset="-34"/>
                </a:rPr>
                <a:t> </a:t>
              </a:r>
              <a:r>
                <a:rPr sz="3300" b="0" spc="-20" dirty="0">
                  <a:solidFill>
                    <a:srgbClr val="FF0000"/>
                  </a:solidFill>
                  <a:latin typeface="Kanit Medium" pitchFamily="2" charset="-34"/>
                  <a:cs typeface="Kanit Medium" pitchFamily="2" charset="-34"/>
                </a:rPr>
                <a:t>free!!</a:t>
              </a:r>
              <a:endParaRPr sz="3300" dirty="0">
                <a:solidFill>
                  <a:srgbClr val="FF0000"/>
                </a:solidFill>
                <a:latin typeface="Kanit Medium" pitchFamily="2" charset="-34"/>
                <a:cs typeface="Kanit Medium" pitchFamily="2" charset="-34"/>
              </a:endParaRPr>
            </a:p>
          </p:txBody>
        </p:sp>
      </p:grpSp>
      <p:pic>
        <p:nvPicPr>
          <p:cNvPr id="15" name="Picture 14">
            <a:extLst>
              <a:ext uri="{FF2B5EF4-FFF2-40B4-BE49-F238E27FC236}">
                <a16:creationId xmlns:a16="http://schemas.microsoft.com/office/drawing/2014/main" id="{0B11B435-D455-41B6-BAFD-261155F3B2B6}"/>
              </a:ext>
            </a:extLst>
          </p:cNvPr>
          <p:cNvPicPr>
            <a:picLocks noChangeAspect="1"/>
          </p:cNvPicPr>
          <p:nvPr/>
        </p:nvPicPr>
        <p:blipFill>
          <a:blip r:embed="rId5"/>
          <a:stretch>
            <a:fillRect/>
          </a:stretch>
        </p:blipFill>
        <p:spPr>
          <a:xfrm>
            <a:off x="9542522" y="2311689"/>
            <a:ext cx="7791308" cy="5986005"/>
          </a:xfrm>
          <a:prstGeom prst="rect">
            <a:avLst/>
          </a:prstGeom>
        </p:spPr>
      </p:pic>
      <p:sp>
        <p:nvSpPr>
          <p:cNvPr id="16" name="Rectangle 15">
            <a:extLst>
              <a:ext uri="{FF2B5EF4-FFF2-40B4-BE49-F238E27FC236}">
                <a16:creationId xmlns:a16="http://schemas.microsoft.com/office/drawing/2014/main" id="{76664A22-96D4-4F39-829A-C7DC5676AE6B}"/>
              </a:ext>
            </a:extLst>
          </p:cNvPr>
          <p:cNvSpPr/>
          <p:nvPr/>
        </p:nvSpPr>
        <p:spPr>
          <a:xfrm>
            <a:off x="10134600" y="5691106"/>
            <a:ext cx="762000" cy="747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738774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42</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8229600" cy="1143000"/>
          </a:xfrm>
        </p:spPr>
        <p:txBody>
          <a:bodyPr>
            <a:normAutofit/>
          </a:bodyPr>
          <a:lstStyle/>
          <a:p>
            <a:r>
              <a:rPr lang="en-US" dirty="0"/>
              <a:t>Top Python Libraries</a:t>
            </a:r>
          </a:p>
        </p:txBody>
      </p:sp>
      <p:sp>
        <p:nvSpPr>
          <p:cNvPr id="9" name="object 3">
            <a:extLst>
              <a:ext uri="{FF2B5EF4-FFF2-40B4-BE49-F238E27FC236}">
                <a16:creationId xmlns:a16="http://schemas.microsoft.com/office/drawing/2014/main" id="{6168BD62-9ABC-46A2-B0BF-CB962C164940}"/>
              </a:ext>
            </a:extLst>
          </p:cNvPr>
          <p:cNvSpPr txBox="1"/>
          <p:nvPr/>
        </p:nvSpPr>
        <p:spPr>
          <a:xfrm>
            <a:off x="533400" y="9602579"/>
            <a:ext cx="11718543" cy="579646"/>
          </a:xfrm>
          <a:prstGeom prst="rect">
            <a:avLst/>
          </a:prstGeom>
        </p:spPr>
        <p:txBody>
          <a:bodyPr vert="horz" wrap="square" lIns="0" tIns="12700" rIns="0" bIns="0" rtlCol="0">
            <a:spAutoFit/>
          </a:bodyPr>
          <a:lstStyle/>
          <a:p>
            <a:pPr marL="12700">
              <a:lnSpc>
                <a:spcPct val="100000"/>
              </a:lnSpc>
              <a:spcBef>
                <a:spcPts val="100"/>
              </a:spcBef>
            </a:pPr>
            <a:r>
              <a:rPr lang="en-US" dirty="0">
                <a:latin typeface="Kanit Medium" pitchFamily="2" charset="-34"/>
                <a:cs typeface="Kanit Medium" pitchFamily="2" charset="-34"/>
              </a:rPr>
              <a:t>Credit: </a:t>
            </a:r>
            <a:r>
              <a:rPr lang="en-US" dirty="0">
                <a:latin typeface="Kanit Medium" pitchFamily="2" charset="-34"/>
                <a:cs typeface="Kanit Medium" pitchFamily="2" charset="-34"/>
                <a:hlinkClick r:id="rId2"/>
              </a:rPr>
              <a:t>https://learnpython.com/blog/top-python-libraries-2020/</a:t>
            </a:r>
            <a:endParaRPr lang="en-US" dirty="0">
              <a:latin typeface="Kanit Medium" pitchFamily="2" charset="-34"/>
              <a:cs typeface="Kanit Medium" pitchFamily="2" charset="-34"/>
            </a:endParaRPr>
          </a:p>
          <a:p>
            <a:pPr marL="12700">
              <a:lnSpc>
                <a:spcPct val="100000"/>
              </a:lnSpc>
              <a:spcBef>
                <a:spcPts val="100"/>
              </a:spcBef>
            </a:pPr>
            <a:endParaRPr lang="en-US" dirty="0">
              <a:latin typeface="Kanit Medium" pitchFamily="2" charset="-34"/>
              <a:cs typeface="Kanit Medium" pitchFamily="2" charset="-34"/>
            </a:endParaRPr>
          </a:p>
        </p:txBody>
      </p:sp>
      <p:pic>
        <p:nvPicPr>
          <p:cNvPr id="3074" name="Picture 2" descr="13 Top Python Libraries You Should Know in 2020 | LearnPython.com">
            <a:extLst>
              <a:ext uri="{FF2B5EF4-FFF2-40B4-BE49-F238E27FC236}">
                <a16:creationId xmlns:a16="http://schemas.microsoft.com/office/drawing/2014/main" id="{136A7677-9E3F-4D29-958E-E0FE38896B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6600" y="1312117"/>
            <a:ext cx="12515850" cy="766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189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43</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10744200" cy="1143000"/>
          </a:xfrm>
        </p:spPr>
        <p:txBody>
          <a:bodyPr>
            <a:normAutofit/>
          </a:bodyPr>
          <a:lstStyle/>
          <a:p>
            <a:r>
              <a:rPr lang="en-US" dirty="0"/>
              <a:t>Copy to Your Drive!!</a:t>
            </a:r>
          </a:p>
        </p:txBody>
      </p:sp>
      <p:pic>
        <p:nvPicPr>
          <p:cNvPr id="7" name="Picture 6">
            <a:extLst>
              <a:ext uri="{FF2B5EF4-FFF2-40B4-BE49-F238E27FC236}">
                <a16:creationId xmlns:a16="http://schemas.microsoft.com/office/drawing/2014/main" id="{383D9023-F4F5-FDC9-7392-3D1B708683F6}"/>
              </a:ext>
            </a:extLst>
          </p:cNvPr>
          <p:cNvPicPr>
            <a:picLocks noChangeAspect="1"/>
          </p:cNvPicPr>
          <p:nvPr/>
        </p:nvPicPr>
        <p:blipFill>
          <a:blip r:embed="rId2"/>
          <a:stretch>
            <a:fillRect/>
          </a:stretch>
        </p:blipFill>
        <p:spPr>
          <a:xfrm>
            <a:off x="247650" y="1714500"/>
            <a:ext cx="6808694" cy="3733800"/>
          </a:xfrm>
          <a:prstGeom prst="rect">
            <a:avLst/>
          </a:prstGeom>
        </p:spPr>
      </p:pic>
      <p:pic>
        <p:nvPicPr>
          <p:cNvPr id="9" name="Picture 8">
            <a:extLst>
              <a:ext uri="{FF2B5EF4-FFF2-40B4-BE49-F238E27FC236}">
                <a16:creationId xmlns:a16="http://schemas.microsoft.com/office/drawing/2014/main" id="{EEDB6F01-6968-7E41-0D6D-DA329D39CA80}"/>
              </a:ext>
            </a:extLst>
          </p:cNvPr>
          <p:cNvPicPr>
            <a:picLocks noChangeAspect="1"/>
          </p:cNvPicPr>
          <p:nvPr/>
        </p:nvPicPr>
        <p:blipFill rotWithShape="1">
          <a:blip r:embed="rId3"/>
          <a:srcRect l="33338"/>
          <a:stretch/>
        </p:blipFill>
        <p:spPr>
          <a:xfrm>
            <a:off x="8265622" y="1981201"/>
            <a:ext cx="6437486" cy="3429000"/>
          </a:xfrm>
          <a:prstGeom prst="rect">
            <a:avLst/>
          </a:prstGeom>
        </p:spPr>
      </p:pic>
      <p:sp>
        <p:nvSpPr>
          <p:cNvPr id="11" name="TextBox 10">
            <a:extLst>
              <a:ext uri="{FF2B5EF4-FFF2-40B4-BE49-F238E27FC236}">
                <a16:creationId xmlns:a16="http://schemas.microsoft.com/office/drawing/2014/main" id="{E3B25868-5156-1B0F-7B7F-6E1853BCBD67}"/>
              </a:ext>
            </a:extLst>
          </p:cNvPr>
          <p:cNvSpPr txBox="1"/>
          <p:nvPr/>
        </p:nvSpPr>
        <p:spPr>
          <a:xfrm>
            <a:off x="10744200" y="1560611"/>
            <a:ext cx="1371600" cy="369332"/>
          </a:xfrm>
          <a:prstGeom prst="rect">
            <a:avLst/>
          </a:prstGeom>
          <a:solidFill>
            <a:schemeClr val="bg1"/>
          </a:solidFill>
        </p:spPr>
        <p:txBody>
          <a:bodyPr wrap="square">
            <a:spAutoFit/>
          </a:bodyPr>
          <a:lstStyle/>
          <a:p>
            <a:r>
              <a:rPr lang="en-US" b="1" dirty="0">
                <a:solidFill>
                  <a:srgbClr val="FF0000"/>
                </a:solidFill>
                <a:latin typeface="Kanit" pitchFamily="2" charset="-34"/>
                <a:ea typeface="Roboto" panose="02000000000000000000" pitchFamily="2" charset="0"/>
                <a:cs typeface="Kanit" pitchFamily="2" charset="-34"/>
              </a:rPr>
              <a:t>Your Drive</a:t>
            </a:r>
          </a:p>
        </p:txBody>
      </p:sp>
      <p:sp>
        <p:nvSpPr>
          <p:cNvPr id="13" name="Arrow: Right 12">
            <a:extLst>
              <a:ext uri="{FF2B5EF4-FFF2-40B4-BE49-F238E27FC236}">
                <a16:creationId xmlns:a16="http://schemas.microsoft.com/office/drawing/2014/main" id="{B805790A-A574-05AB-BFA0-B777E4B33388}"/>
              </a:ext>
            </a:extLst>
          </p:cNvPr>
          <p:cNvSpPr/>
          <p:nvPr/>
        </p:nvSpPr>
        <p:spPr>
          <a:xfrm>
            <a:off x="7246844" y="3467844"/>
            <a:ext cx="792256" cy="531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A70E0CD-3BDB-76E8-873A-2A3B1B0EBCC2}"/>
              </a:ext>
            </a:extLst>
          </p:cNvPr>
          <p:cNvPicPr>
            <a:picLocks noChangeAspect="1"/>
          </p:cNvPicPr>
          <p:nvPr/>
        </p:nvPicPr>
        <p:blipFill>
          <a:blip r:embed="rId4"/>
          <a:stretch>
            <a:fillRect/>
          </a:stretch>
        </p:blipFill>
        <p:spPr>
          <a:xfrm>
            <a:off x="8265622" y="5905500"/>
            <a:ext cx="9572940" cy="2667000"/>
          </a:xfrm>
          <a:prstGeom prst="rect">
            <a:avLst/>
          </a:prstGeom>
        </p:spPr>
      </p:pic>
      <p:sp>
        <p:nvSpPr>
          <p:cNvPr id="18" name="TextBox 17">
            <a:extLst>
              <a:ext uri="{FF2B5EF4-FFF2-40B4-BE49-F238E27FC236}">
                <a16:creationId xmlns:a16="http://schemas.microsoft.com/office/drawing/2014/main" id="{DBC69BF2-ED4F-41A6-2B4C-C693B15F31BD}"/>
              </a:ext>
            </a:extLst>
          </p:cNvPr>
          <p:cNvSpPr txBox="1"/>
          <p:nvPr/>
        </p:nvSpPr>
        <p:spPr>
          <a:xfrm>
            <a:off x="8610600" y="6065783"/>
            <a:ext cx="1066800" cy="296918"/>
          </a:xfrm>
          <a:prstGeom prst="rect">
            <a:avLst/>
          </a:prstGeom>
          <a:solidFill>
            <a:schemeClr val="bg1"/>
          </a:solidFill>
        </p:spPr>
        <p:txBody>
          <a:bodyPr wrap="square">
            <a:spAutoFit/>
          </a:bodyPr>
          <a:lstStyle/>
          <a:p>
            <a:endParaRPr lang="en-US" sz="1400" b="1" dirty="0">
              <a:solidFill>
                <a:srgbClr val="FF0000"/>
              </a:solidFill>
              <a:latin typeface="Kanit" pitchFamily="2" charset="-34"/>
              <a:ea typeface="Roboto" panose="02000000000000000000" pitchFamily="2" charset="0"/>
              <a:cs typeface="Kanit" pitchFamily="2" charset="-34"/>
            </a:endParaRPr>
          </a:p>
        </p:txBody>
      </p:sp>
      <p:sp>
        <p:nvSpPr>
          <p:cNvPr id="19" name="Rectangle 18">
            <a:extLst>
              <a:ext uri="{FF2B5EF4-FFF2-40B4-BE49-F238E27FC236}">
                <a16:creationId xmlns:a16="http://schemas.microsoft.com/office/drawing/2014/main" id="{12DE6CA4-29D4-98F6-4450-03CDF08B53E8}"/>
              </a:ext>
            </a:extLst>
          </p:cNvPr>
          <p:cNvSpPr/>
          <p:nvPr/>
        </p:nvSpPr>
        <p:spPr>
          <a:xfrm>
            <a:off x="10515600" y="7074932"/>
            <a:ext cx="5581650" cy="5450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F542F4B-BE8D-53AC-66A9-389DBD3703BA}"/>
              </a:ext>
            </a:extLst>
          </p:cNvPr>
          <p:cNvSpPr txBox="1"/>
          <p:nvPr/>
        </p:nvSpPr>
        <p:spPr>
          <a:xfrm>
            <a:off x="10515600" y="7898368"/>
            <a:ext cx="1371600" cy="369332"/>
          </a:xfrm>
          <a:prstGeom prst="rect">
            <a:avLst/>
          </a:prstGeom>
          <a:solidFill>
            <a:schemeClr val="bg1"/>
          </a:solidFill>
        </p:spPr>
        <p:txBody>
          <a:bodyPr wrap="square">
            <a:spAutoFit/>
          </a:bodyPr>
          <a:lstStyle/>
          <a:p>
            <a:r>
              <a:rPr lang="en-US" b="1" dirty="0">
                <a:solidFill>
                  <a:srgbClr val="FF0000"/>
                </a:solidFill>
                <a:latin typeface="Kanit" pitchFamily="2" charset="-34"/>
                <a:ea typeface="Roboto" panose="02000000000000000000" pitchFamily="2" charset="0"/>
                <a:cs typeface="Kanit" pitchFamily="2" charset="-34"/>
              </a:rPr>
              <a:t>Your file</a:t>
            </a:r>
          </a:p>
        </p:txBody>
      </p:sp>
      <p:sp>
        <p:nvSpPr>
          <p:cNvPr id="22" name="TextBox 21">
            <a:extLst>
              <a:ext uri="{FF2B5EF4-FFF2-40B4-BE49-F238E27FC236}">
                <a16:creationId xmlns:a16="http://schemas.microsoft.com/office/drawing/2014/main" id="{D5321193-DCF0-9169-8ED9-0AB8C1FF0ABB}"/>
              </a:ext>
            </a:extLst>
          </p:cNvPr>
          <p:cNvSpPr txBox="1"/>
          <p:nvPr/>
        </p:nvSpPr>
        <p:spPr>
          <a:xfrm>
            <a:off x="8229600" y="8787943"/>
            <a:ext cx="7334250" cy="830997"/>
          </a:xfrm>
          <a:prstGeom prst="rect">
            <a:avLst/>
          </a:prstGeom>
          <a:noFill/>
        </p:spPr>
        <p:txBody>
          <a:bodyPr wrap="square">
            <a:spAutoFit/>
          </a:bodyPr>
          <a:lstStyle/>
          <a:p>
            <a:r>
              <a:rPr lang="en-US" sz="2400" dirty="0">
                <a:latin typeface="Kanit Medium" pitchFamily="2" charset="-34"/>
                <a:cs typeface="Kanit Medium" pitchFamily="2" charset="-34"/>
              </a:rPr>
              <a:t>Always Copy to Your Drive , when you copy another code.</a:t>
            </a:r>
          </a:p>
        </p:txBody>
      </p:sp>
    </p:spTree>
    <p:extLst>
      <p:ext uri="{BB962C8B-B14F-4D97-AF65-F5344CB8AC3E}">
        <p14:creationId xmlns:p14="http://schemas.microsoft.com/office/powerpoint/2010/main" val="71883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1. Python Operators and</a:t>
            </a:r>
            <a:br>
              <a:rPr lang="en-US" sz="6600" dirty="0"/>
            </a:br>
            <a:r>
              <a:rPr lang="en-US" sz="6600" dirty="0"/>
              <a:t>Variables</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44</a:t>
            </a:fld>
            <a:endParaRPr lang="en-US" dirty="0"/>
          </a:p>
        </p:txBody>
      </p:sp>
    </p:spTree>
    <p:extLst>
      <p:ext uri="{BB962C8B-B14F-4D97-AF65-F5344CB8AC3E}">
        <p14:creationId xmlns:p14="http://schemas.microsoft.com/office/powerpoint/2010/main" val="2968821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EA1D8-D904-C503-CCE0-ADCA1C698393}"/>
              </a:ext>
            </a:extLst>
          </p:cNvPr>
          <p:cNvSpPr>
            <a:spLocks noGrp="1"/>
          </p:cNvSpPr>
          <p:nvPr>
            <p:ph type="sldNum" sz="quarter" idx="12"/>
          </p:nvPr>
        </p:nvSpPr>
        <p:spPr/>
        <p:txBody>
          <a:bodyPr/>
          <a:lstStyle/>
          <a:p>
            <a:fld id="{B6F15528-21DE-4FAA-801E-634DDDAF4B2B}" type="slidenum">
              <a:rPr lang="en-US" smtClean="0"/>
              <a:pPr/>
              <a:t>45</a:t>
            </a:fld>
            <a:endParaRPr lang="en-US" dirty="0"/>
          </a:p>
        </p:txBody>
      </p:sp>
      <p:sp>
        <p:nvSpPr>
          <p:cNvPr id="3" name="Title 2">
            <a:extLst>
              <a:ext uri="{FF2B5EF4-FFF2-40B4-BE49-F238E27FC236}">
                <a16:creationId xmlns:a16="http://schemas.microsoft.com/office/drawing/2014/main" id="{C3E4E0F4-6ECD-AB5C-A4A9-BD9D7CBDD84A}"/>
              </a:ext>
            </a:extLst>
          </p:cNvPr>
          <p:cNvSpPr>
            <a:spLocks noGrp="1"/>
          </p:cNvSpPr>
          <p:nvPr>
            <p:ph type="title"/>
          </p:nvPr>
        </p:nvSpPr>
        <p:spPr/>
        <p:txBody>
          <a:bodyPr/>
          <a:lstStyle/>
          <a:p>
            <a:r>
              <a:rPr lang="en-US" sz="4400" dirty="0"/>
              <a:t>Python Operators</a:t>
            </a:r>
            <a:endParaRPr lang="en-US" dirty="0"/>
          </a:p>
        </p:txBody>
      </p:sp>
      <p:pic>
        <p:nvPicPr>
          <p:cNvPr id="1026" name="Picture 2">
            <a:extLst>
              <a:ext uri="{FF2B5EF4-FFF2-40B4-BE49-F238E27FC236}">
                <a16:creationId xmlns:a16="http://schemas.microsoft.com/office/drawing/2014/main" id="{C422E6B7-EEA9-4455-0594-420A63F4E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7" y="1714500"/>
            <a:ext cx="14601825" cy="606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632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EA1D8-D904-C503-CCE0-ADCA1C698393}"/>
              </a:ext>
            </a:extLst>
          </p:cNvPr>
          <p:cNvSpPr>
            <a:spLocks noGrp="1"/>
          </p:cNvSpPr>
          <p:nvPr>
            <p:ph type="sldNum" sz="quarter" idx="12"/>
          </p:nvPr>
        </p:nvSpPr>
        <p:spPr/>
        <p:txBody>
          <a:bodyPr/>
          <a:lstStyle/>
          <a:p>
            <a:fld id="{B6F15528-21DE-4FAA-801E-634DDDAF4B2B}" type="slidenum">
              <a:rPr lang="en-US" smtClean="0"/>
              <a:pPr/>
              <a:t>46</a:t>
            </a:fld>
            <a:endParaRPr lang="en-US" dirty="0"/>
          </a:p>
        </p:txBody>
      </p:sp>
      <p:sp>
        <p:nvSpPr>
          <p:cNvPr id="3" name="Title 2">
            <a:extLst>
              <a:ext uri="{FF2B5EF4-FFF2-40B4-BE49-F238E27FC236}">
                <a16:creationId xmlns:a16="http://schemas.microsoft.com/office/drawing/2014/main" id="{C3E4E0F4-6ECD-AB5C-A4A9-BD9D7CBDD84A}"/>
              </a:ext>
            </a:extLst>
          </p:cNvPr>
          <p:cNvSpPr>
            <a:spLocks noGrp="1"/>
          </p:cNvSpPr>
          <p:nvPr>
            <p:ph type="title"/>
          </p:nvPr>
        </p:nvSpPr>
        <p:spPr/>
        <p:txBody>
          <a:bodyPr/>
          <a:lstStyle/>
          <a:p>
            <a:r>
              <a:rPr lang="en-US" sz="4400" dirty="0"/>
              <a:t>Python Operators</a:t>
            </a:r>
            <a:endParaRPr lang="en-US" dirty="0"/>
          </a:p>
        </p:txBody>
      </p:sp>
      <p:pic>
        <p:nvPicPr>
          <p:cNvPr id="2050" name="Picture 2">
            <a:extLst>
              <a:ext uri="{FF2B5EF4-FFF2-40B4-BE49-F238E27FC236}">
                <a16:creationId xmlns:a16="http://schemas.microsoft.com/office/drawing/2014/main" id="{7B735B98-5098-6054-82D2-3943A1513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48" y="1638300"/>
            <a:ext cx="7778008"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C80C1E-C11E-4DB2-6CE6-BB8DF532B527}"/>
              </a:ext>
            </a:extLst>
          </p:cNvPr>
          <p:cNvSpPr txBox="1"/>
          <p:nvPr/>
        </p:nvSpPr>
        <p:spPr>
          <a:xfrm>
            <a:off x="9448800" y="1943100"/>
            <a:ext cx="8198846" cy="7294305"/>
          </a:xfrm>
          <a:prstGeom prst="rect">
            <a:avLst/>
          </a:prstGeom>
          <a:noFill/>
        </p:spPr>
        <p:txBody>
          <a:bodyPr wrap="square">
            <a:spAutoFit/>
          </a:bodyPr>
          <a:lstStyle/>
          <a:p>
            <a:pPr algn="l"/>
            <a:r>
              <a:rPr lang="en-US" sz="2600" b="1" i="0" u="sng" dirty="0">
                <a:solidFill>
                  <a:srgbClr val="0070C0"/>
                </a:solidFill>
                <a:effectLst/>
                <a:latin typeface="Kanit Light" panose="020B0604020202020204" charset="-34"/>
                <a:cs typeface="Kanit Light" panose="020B0604020202020204" charset="-34"/>
              </a:rPr>
              <a:t>Python Operators Precedence Rule – PEMDAS</a:t>
            </a:r>
          </a:p>
          <a:p>
            <a:pPr algn="l"/>
            <a:br>
              <a:rPr lang="en-US" sz="2600" i="0" dirty="0">
                <a:effectLst/>
                <a:latin typeface="Kanit Light" panose="020B0604020202020204" charset="-34"/>
                <a:cs typeface="Kanit Light" panose="020B0604020202020204" charset="-34"/>
              </a:rPr>
            </a:br>
            <a:r>
              <a:rPr lang="en-US" sz="2600" dirty="0">
                <a:latin typeface="Kanit Light" panose="020B0604020202020204" charset="-34"/>
                <a:cs typeface="Kanit Light" panose="020B0604020202020204" charset="-34"/>
              </a:rPr>
              <a:t>Firstly, parentheses will be evaluated, then exponentiation and so on.</a:t>
            </a:r>
          </a:p>
          <a:p>
            <a:pPr algn="l"/>
            <a:endParaRPr lang="en-US" sz="2600" dirty="0">
              <a:latin typeface="Kanit Light" panose="020B0604020202020204" charset="-34"/>
              <a:cs typeface="Kanit Light" panose="020B0604020202020204" charset="-34"/>
            </a:endParaRPr>
          </a:p>
          <a:p>
            <a:pPr algn="l">
              <a:buFont typeface="Arial" panose="020B0604020202020204" pitchFamily="34" charset="0"/>
              <a:buChar char="•"/>
            </a:pPr>
            <a:r>
              <a:rPr lang="en-US" sz="2600" dirty="0">
                <a:latin typeface="Kanit Light" panose="020B0604020202020204" charset="-34"/>
                <a:cs typeface="Kanit Light" panose="020B0604020202020204" charset="-34"/>
              </a:rPr>
              <a:t>P – Parentheses		(   )</a:t>
            </a:r>
          </a:p>
          <a:p>
            <a:pPr algn="l">
              <a:buFont typeface="Arial" panose="020B0604020202020204" pitchFamily="34" charset="0"/>
              <a:buChar char="•"/>
            </a:pPr>
            <a:r>
              <a:rPr lang="en-US" sz="2600" dirty="0">
                <a:latin typeface="Kanit Light" panose="020B0604020202020204" charset="-34"/>
                <a:cs typeface="Kanit Light" panose="020B0604020202020204" charset="-34"/>
              </a:rPr>
              <a:t>E – Exponentiation	**</a:t>
            </a:r>
          </a:p>
          <a:p>
            <a:pPr algn="l">
              <a:buFont typeface="Arial" panose="020B0604020202020204" pitchFamily="34" charset="0"/>
              <a:buChar char="•"/>
            </a:pPr>
            <a:r>
              <a:rPr lang="en-US" sz="2600" dirty="0">
                <a:solidFill>
                  <a:srgbClr val="C00000"/>
                </a:solidFill>
                <a:latin typeface="Kanit Light" panose="020B0604020202020204" charset="-34"/>
                <a:cs typeface="Kanit Light" panose="020B0604020202020204" charset="-34"/>
              </a:rPr>
              <a:t>M – Multiplication		*      </a:t>
            </a:r>
          </a:p>
          <a:p>
            <a:pPr algn="l">
              <a:buFont typeface="Arial" panose="020B0604020202020204" pitchFamily="34" charset="0"/>
              <a:buChar char="•"/>
            </a:pPr>
            <a:r>
              <a:rPr lang="en-US" sz="2600" dirty="0">
                <a:solidFill>
                  <a:srgbClr val="C00000"/>
                </a:solidFill>
                <a:latin typeface="Kanit Light" panose="020B0604020202020204" charset="-34"/>
                <a:cs typeface="Kanit Light" panose="020B0604020202020204" charset="-34"/>
              </a:rPr>
              <a:t>D – Division		/    //   %</a:t>
            </a:r>
          </a:p>
          <a:p>
            <a:pPr algn="l">
              <a:buFont typeface="Arial" panose="020B0604020202020204" pitchFamily="34" charset="0"/>
              <a:buChar char="•"/>
            </a:pPr>
            <a:r>
              <a:rPr lang="en-US" sz="2600" dirty="0">
                <a:solidFill>
                  <a:srgbClr val="0070C0"/>
                </a:solidFill>
                <a:latin typeface="Kanit Light" panose="020B0604020202020204" charset="-34"/>
                <a:cs typeface="Kanit Light" panose="020B0604020202020204" charset="-34"/>
              </a:rPr>
              <a:t>A – Addition		+</a:t>
            </a:r>
          </a:p>
          <a:p>
            <a:pPr algn="l">
              <a:buFont typeface="Arial" panose="020B0604020202020204" pitchFamily="34" charset="0"/>
              <a:buChar char="•"/>
            </a:pPr>
            <a:r>
              <a:rPr lang="en-US" sz="2600" dirty="0">
                <a:solidFill>
                  <a:srgbClr val="0070C0"/>
                </a:solidFill>
                <a:latin typeface="Kanit Light" panose="020B0604020202020204" charset="-34"/>
                <a:cs typeface="Kanit Light" panose="020B0604020202020204" charset="-34"/>
              </a:rPr>
              <a:t>S – Subtraction		-</a:t>
            </a:r>
          </a:p>
          <a:p>
            <a:pPr algn="l">
              <a:buFont typeface="Arial" panose="020B0604020202020204" pitchFamily="34" charset="0"/>
              <a:buChar char="•"/>
            </a:pPr>
            <a:endParaRPr lang="en-US" sz="2600" dirty="0">
              <a:latin typeface="Kanit Light" panose="020B0604020202020204" charset="-34"/>
              <a:cs typeface="Kanit Light" panose="020B0604020202020204" charset="-34"/>
            </a:endParaRPr>
          </a:p>
          <a:p>
            <a:pPr algn="l">
              <a:buFont typeface="Arial" panose="020B0604020202020204" pitchFamily="34" charset="0"/>
              <a:buChar char="•"/>
            </a:pPr>
            <a:r>
              <a:rPr lang="en-US" sz="2600" dirty="0">
                <a:latin typeface="Kanit Light" panose="020B0604020202020204" charset="-34"/>
                <a:cs typeface="Kanit Light" panose="020B0604020202020204" charset="-34"/>
              </a:rPr>
              <a:t>Left -&gt; Right</a:t>
            </a:r>
          </a:p>
          <a:p>
            <a:pPr algn="l">
              <a:buFont typeface="Arial" panose="020B0604020202020204" pitchFamily="34" charset="0"/>
              <a:buChar char="•"/>
            </a:pPr>
            <a:endParaRPr lang="en-US" sz="2600" dirty="0">
              <a:latin typeface="Kanit Light" panose="020B0604020202020204" charset="-34"/>
              <a:cs typeface="Kanit Light" panose="020B0604020202020204" charset="-34"/>
            </a:endParaRPr>
          </a:p>
          <a:p>
            <a:r>
              <a:rPr lang="en-US" sz="2600" dirty="0">
                <a:latin typeface="Kanit Light" panose="020B0604020202020204" charset="-34"/>
                <a:cs typeface="Kanit Light" panose="020B0604020202020204" charset="-34"/>
              </a:rPr>
              <a:t>Example : 	(43+13−9/3∗7)</a:t>
            </a:r>
          </a:p>
          <a:p>
            <a:endParaRPr lang="en-US" sz="2600" dirty="0">
              <a:latin typeface="Kanit Light" panose="020B0604020202020204" charset="-34"/>
              <a:cs typeface="Kanit Light" panose="020B0604020202020204" charset="-34"/>
            </a:endParaRPr>
          </a:p>
          <a:p>
            <a:endParaRPr lang="en-US" sz="2600" dirty="0">
              <a:latin typeface="Kanit Light" panose="020B0604020202020204" charset="-34"/>
              <a:cs typeface="Kanit Light" panose="020B0604020202020204" charset="-34"/>
            </a:endParaRPr>
          </a:p>
          <a:p>
            <a:r>
              <a:rPr lang="en-US" sz="2600" i="0" dirty="0">
                <a:effectLst/>
                <a:latin typeface="Kanit Light" panose="020B0604020202020204" charset="-34"/>
                <a:cs typeface="Kanit Light" panose="020B0604020202020204" charset="-34"/>
              </a:rPr>
              <a:t> 		</a:t>
            </a:r>
          </a:p>
        </p:txBody>
      </p:sp>
    </p:spTree>
    <p:extLst>
      <p:ext uri="{BB962C8B-B14F-4D97-AF65-F5344CB8AC3E}">
        <p14:creationId xmlns:p14="http://schemas.microsoft.com/office/powerpoint/2010/main" val="1471588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EA1D8-D904-C503-CCE0-ADCA1C698393}"/>
              </a:ext>
            </a:extLst>
          </p:cNvPr>
          <p:cNvSpPr>
            <a:spLocks noGrp="1"/>
          </p:cNvSpPr>
          <p:nvPr>
            <p:ph type="sldNum" sz="quarter" idx="12"/>
          </p:nvPr>
        </p:nvSpPr>
        <p:spPr/>
        <p:txBody>
          <a:bodyPr/>
          <a:lstStyle/>
          <a:p>
            <a:fld id="{B6F15528-21DE-4FAA-801E-634DDDAF4B2B}" type="slidenum">
              <a:rPr lang="en-US" smtClean="0"/>
              <a:pPr/>
              <a:t>47</a:t>
            </a:fld>
            <a:endParaRPr lang="en-US" dirty="0"/>
          </a:p>
        </p:txBody>
      </p:sp>
      <p:sp>
        <p:nvSpPr>
          <p:cNvPr id="3" name="Title 2">
            <a:extLst>
              <a:ext uri="{FF2B5EF4-FFF2-40B4-BE49-F238E27FC236}">
                <a16:creationId xmlns:a16="http://schemas.microsoft.com/office/drawing/2014/main" id="{C3E4E0F4-6ECD-AB5C-A4A9-BD9D7CBDD84A}"/>
              </a:ext>
            </a:extLst>
          </p:cNvPr>
          <p:cNvSpPr>
            <a:spLocks noGrp="1"/>
          </p:cNvSpPr>
          <p:nvPr>
            <p:ph type="title"/>
          </p:nvPr>
        </p:nvSpPr>
        <p:spPr/>
        <p:txBody>
          <a:bodyPr/>
          <a:lstStyle/>
          <a:p>
            <a:r>
              <a:rPr lang="en-US" sz="4400" dirty="0"/>
              <a:t>Python Operators</a:t>
            </a:r>
            <a:endParaRPr lang="en-US" dirty="0"/>
          </a:p>
        </p:txBody>
      </p:sp>
      <p:pic>
        <p:nvPicPr>
          <p:cNvPr id="2050" name="Picture 2">
            <a:extLst>
              <a:ext uri="{FF2B5EF4-FFF2-40B4-BE49-F238E27FC236}">
                <a16:creationId xmlns:a16="http://schemas.microsoft.com/office/drawing/2014/main" id="{7B735B98-5098-6054-82D2-3943A1513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48" y="1638300"/>
            <a:ext cx="7778008"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C80C1E-C11E-4DB2-6CE6-BB8DF532B527}"/>
              </a:ext>
            </a:extLst>
          </p:cNvPr>
          <p:cNvSpPr txBox="1"/>
          <p:nvPr/>
        </p:nvSpPr>
        <p:spPr>
          <a:xfrm>
            <a:off x="9448800" y="1943100"/>
            <a:ext cx="8198846" cy="7294305"/>
          </a:xfrm>
          <a:prstGeom prst="rect">
            <a:avLst/>
          </a:prstGeom>
          <a:noFill/>
        </p:spPr>
        <p:txBody>
          <a:bodyPr wrap="square">
            <a:spAutoFit/>
          </a:bodyPr>
          <a:lstStyle/>
          <a:p>
            <a:pPr algn="l"/>
            <a:r>
              <a:rPr lang="en-US" sz="2600" b="1" i="0" u="sng" dirty="0">
                <a:solidFill>
                  <a:srgbClr val="0070C0"/>
                </a:solidFill>
                <a:effectLst/>
                <a:latin typeface="Kanit Light" panose="020B0604020202020204" charset="-34"/>
                <a:cs typeface="Kanit Light" panose="020B0604020202020204" charset="-34"/>
              </a:rPr>
              <a:t>Python Operators Precedence Rule – PEMDAS</a:t>
            </a:r>
          </a:p>
          <a:p>
            <a:pPr algn="l"/>
            <a:br>
              <a:rPr lang="en-US" sz="2600" i="0" dirty="0">
                <a:effectLst/>
                <a:latin typeface="Kanit Light" panose="020B0604020202020204" charset="-34"/>
                <a:cs typeface="Kanit Light" panose="020B0604020202020204" charset="-34"/>
              </a:rPr>
            </a:br>
            <a:r>
              <a:rPr lang="en-US" sz="2600" dirty="0">
                <a:latin typeface="Kanit Light" panose="020B0604020202020204" charset="-34"/>
                <a:cs typeface="Kanit Light" panose="020B0604020202020204" charset="-34"/>
              </a:rPr>
              <a:t>Firstly, parentheses will be evaluated, then exponentiation and so on.</a:t>
            </a:r>
          </a:p>
          <a:p>
            <a:pPr algn="l"/>
            <a:endParaRPr lang="en-US" sz="2600" dirty="0">
              <a:latin typeface="Kanit Light" panose="020B0604020202020204" charset="-34"/>
              <a:cs typeface="Kanit Light" panose="020B0604020202020204" charset="-34"/>
            </a:endParaRPr>
          </a:p>
          <a:p>
            <a:pPr algn="l">
              <a:buFont typeface="Arial" panose="020B0604020202020204" pitchFamily="34" charset="0"/>
              <a:buChar char="•"/>
            </a:pPr>
            <a:r>
              <a:rPr lang="en-US" sz="2600" dirty="0">
                <a:latin typeface="Kanit Light" panose="020B0604020202020204" charset="-34"/>
                <a:cs typeface="Kanit Light" panose="020B0604020202020204" charset="-34"/>
              </a:rPr>
              <a:t>P – Parentheses		(   )</a:t>
            </a:r>
          </a:p>
          <a:p>
            <a:pPr algn="l">
              <a:buFont typeface="Arial" panose="020B0604020202020204" pitchFamily="34" charset="0"/>
              <a:buChar char="•"/>
            </a:pPr>
            <a:r>
              <a:rPr lang="en-US" sz="2600" dirty="0">
                <a:latin typeface="Kanit Light" panose="020B0604020202020204" charset="-34"/>
                <a:cs typeface="Kanit Light" panose="020B0604020202020204" charset="-34"/>
              </a:rPr>
              <a:t>E – Exponentiation	**</a:t>
            </a:r>
          </a:p>
          <a:p>
            <a:pPr algn="l">
              <a:buFont typeface="Arial" panose="020B0604020202020204" pitchFamily="34" charset="0"/>
              <a:buChar char="•"/>
            </a:pPr>
            <a:r>
              <a:rPr lang="en-US" sz="2600" dirty="0">
                <a:solidFill>
                  <a:srgbClr val="C00000"/>
                </a:solidFill>
                <a:latin typeface="Kanit Light" panose="020B0604020202020204" charset="-34"/>
                <a:cs typeface="Kanit Light" panose="020B0604020202020204" charset="-34"/>
              </a:rPr>
              <a:t>M – Multiplication		*      </a:t>
            </a:r>
          </a:p>
          <a:p>
            <a:pPr algn="l">
              <a:buFont typeface="Arial" panose="020B0604020202020204" pitchFamily="34" charset="0"/>
              <a:buChar char="•"/>
            </a:pPr>
            <a:r>
              <a:rPr lang="en-US" sz="2600" dirty="0">
                <a:solidFill>
                  <a:srgbClr val="C00000"/>
                </a:solidFill>
                <a:latin typeface="Kanit Light" panose="020B0604020202020204" charset="-34"/>
                <a:cs typeface="Kanit Light" panose="020B0604020202020204" charset="-34"/>
              </a:rPr>
              <a:t>D – Division		/    //   %</a:t>
            </a:r>
          </a:p>
          <a:p>
            <a:pPr algn="l">
              <a:buFont typeface="Arial" panose="020B0604020202020204" pitchFamily="34" charset="0"/>
              <a:buChar char="•"/>
            </a:pPr>
            <a:r>
              <a:rPr lang="en-US" sz="2600" dirty="0">
                <a:solidFill>
                  <a:srgbClr val="0070C0"/>
                </a:solidFill>
                <a:latin typeface="Kanit Light" panose="020B0604020202020204" charset="-34"/>
                <a:cs typeface="Kanit Light" panose="020B0604020202020204" charset="-34"/>
              </a:rPr>
              <a:t>A – Addition		+</a:t>
            </a:r>
          </a:p>
          <a:p>
            <a:pPr algn="l">
              <a:buFont typeface="Arial" panose="020B0604020202020204" pitchFamily="34" charset="0"/>
              <a:buChar char="•"/>
            </a:pPr>
            <a:r>
              <a:rPr lang="en-US" sz="2600" dirty="0">
                <a:solidFill>
                  <a:srgbClr val="0070C0"/>
                </a:solidFill>
                <a:latin typeface="Kanit Light" panose="020B0604020202020204" charset="-34"/>
                <a:cs typeface="Kanit Light" panose="020B0604020202020204" charset="-34"/>
              </a:rPr>
              <a:t>S – Subtraction		-</a:t>
            </a:r>
          </a:p>
          <a:p>
            <a:pPr algn="l">
              <a:buFont typeface="Arial" panose="020B0604020202020204" pitchFamily="34" charset="0"/>
              <a:buChar char="•"/>
            </a:pPr>
            <a:endParaRPr lang="en-US" sz="2600" dirty="0">
              <a:latin typeface="Kanit Light" panose="020B0604020202020204" charset="-34"/>
              <a:cs typeface="Kanit Light" panose="020B0604020202020204" charset="-34"/>
            </a:endParaRPr>
          </a:p>
          <a:p>
            <a:pPr algn="l">
              <a:buFont typeface="Arial" panose="020B0604020202020204" pitchFamily="34" charset="0"/>
              <a:buChar char="•"/>
            </a:pPr>
            <a:r>
              <a:rPr lang="en-US" sz="2600" dirty="0">
                <a:latin typeface="Kanit Light" panose="020B0604020202020204" charset="-34"/>
                <a:cs typeface="Kanit Light" panose="020B0604020202020204" charset="-34"/>
              </a:rPr>
              <a:t>Left -&gt; Right</a:t>
            </a:r>
          </a:p>
          <a:p>
            <a:pPr algn="l">
              <a:buFont typeface="Arial" panose="020B0604020202020204" pitchFamily="34" charset="0"/>
              <a:buChar char="•"/>
            </a:pPr>
            <a:endParaRPr lang="en-US" sz="2600" dirty="0">
              <a:latin typeface="Kanit Light" panose="020B0604020202020204" charset="-34"/>
              <a:cs typeface="Kanit Light" panose="020B0604020202020204" charset="-34"/>
            </a:endParaRPr>
          </a:p>
          <a:p>
            <a:r>
              <a:rPr lang="en-US" sz="2600" dirty="0">
                <a:latin typeface="Kanit Light" panose="020B0604020202020204" charset="-34"/>
                <a:cs typeface="Kanit Light" panose="020B0604020202020204" charset="-34"/>
              </a:rPr>
              <a:t>Example : 	(43+13−9/3∗7)</a:t>
            </a:r>
          </a:p>
          <a:p>
            <a:endParaRPr lang="en-US" sz="2600" dirty="0">
              <a:latin typeface="Kanit Light" panose="020B0604020202020204" charset="-34"/>
              <a:cs typeface="Kanit Light" panose="020B0604020202020204" charset="-34"/>
            </a:endParaRPr>
          </a:p>
          <a:p>
            <a:r>
              <a:rPr lang="en-US" sz="2600" dirty="0">
                <a:latin typeface="Kanit Light" panose="020B0604020202020204" charset="-34"/>
                <a:cs typeface="Kanit Light" panose="020B0604020202020204" charset="-34"/>
              </a:rPr>
              <a:t>                         43 + 13 – 3 * 7</a:t>
            </a:r>
          </a:p>
          <a:p>
            <a:r>
              <a:rPr lang="en-US" sz="2600" i="0" dirty="0">
                <a:effectLst/>
                <a:latin typeface="Kanit Light" panose="020B0604020202020204" charset="-34"/>
                <a:cs typeface="Kanit Light" panose="020B0604020202020204" charset="-34"/>
              </a:rPr>
              <a:t> 		</a:t>
            </a:r>
          </a:p>
        </p:txBody>
      </p:sp>
    </p:spTree>
    <p:extLst>
      <p:ext uri="{BB962C8B-B14F-4D97-AF65-F5344CB8AC3E}">
        <p14:creationId xmlns:p14="http://schemas.microsoft.com/office/powerpoint/2010/main" val="1916429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EA1D8-D904-C503-CCE0-ADCA1C698393}"/>
              </a:ext>
            </a:extLst>
          </p:cNvPr>
          <p:cNvSpPr>
            <a:spLocks noGrp="1"/>
          </p:cNvSpPr>
          <p:nvPr>
            <p:ph type="sldNum" sz="quarter" idx="12"/>
          </p:nvPr>
        </p:nvSpPr>
        <p:spPr/>
        <p:txBody>
          <a:bodyPr/>
          <a:lstStyle/>
          <a:p>
            <a:fld id="{B6F15528-21DE-4FAA-801E-634DDDAF4B2B}" type="slidenum">
              <a:rPr lang="en-US" smtClean="0"/>
              <a:pPr/>
              <a:t>48</a:t>
            </a:fld>
            <a:endParaRPr lang="en-US" dirty="0"/>
          </a:p>
        </p:txBody>
      </p:sp>
      <p:sp>
        <p:nvSpPr>
          <p:cNvPr id="3" name="Title 2">
            <a:extLst>
              <a:ext uri="{FF2B5EF4-FFF2-40B4-BE49-F238E27FC236}">
                <a16:creationId xmlns:a16="http://schemas.microsoft.com/office/drawing/2014/main" id="{C3E4E0F4-6ECD-AB5C-A4A9-BD9D7CBDD84A}"/>
              </a:ext>
            </a:extLst>
          </p:cNvPr>
          <p:cNvSpPr>
            <a:spLocks noGrp="1"/>
          </p:cNvSpPr>
          <p:nvPr>
            <p:ph type="title"/>
          </p:nvPr>
        </p:nvSpPr>
        <p:spPr/>
        <p:txBody>
          <a:bodyPr/>
          <a:lstStyle/>
          <a:p>
            <a:r>
              <a:rPr lang="en-US" sz="4400" dirty="0"/>
              <a:t>Python Operators</a:t>
            </a:r>
            <a:endParaRPr lang="en-US" dirty="0"/>
          </a:p>
        </p:txBody>
      </p:sp>
      <p:pic>
        <p:nvPicPr>
          <p:cNvPr id="2050" name="Picture 2">
            <a:extLst>
              <a:ext uri="{FF2B5EF4-FFF2-40B4-BE49-F238E27FC236}">
                <a16:creationId xmlns:a16="http://schemas.microsoft.com/office/drawing/2014/main" id="{7B735B98-5098-6054-82D2-3943A1513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48" y="1638300"/>
            <a:ext cx="7778008"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C80C1E-C11E-4DB2-6CE6-BB8DF532B527}"/>
              </a:ext>
            </a:extLst>
          </p:cNvPr>
          <p:cNvSpPr txBox="1"/>
          <p:nvPr/>
        </p:nvSpPr>
        <p:spPr>
          <a:xfrm>
            <a:off x="9448800" y="1943100"/>
            <a:ext cx="8198846" cy="8494633"/>
          </a:xfrm>
          <a:prstGeom prst="rect">
            <a:avLst/>
          </a:prstGeom>
          <a:noFill/>
        </p:spPr>
        <p:txBody>
          <a:bodyPr wrap="square">
            <a:spAutoFit/>
          </a:bodyPr>
          <a:lstStyle/>
          <a:p>
            <a:pPr algn="l"/>
            <a:r>
              <a:rPr lang="en-US" sz="2600" b="1" i="0" u="sng" dirty="0">
                <a:solidFill>
                  <a:srgbClr val="0070C0"/>
                </a:solidFill>
                <a:effectLst/>
                <a:latin typeface="Kanit Light" panose="020B0604020202020204" charset="-34"/>
                <a:cs typeface="Kanit Light" panose="020B0604020202020204" charset="-34"/>
              </a:rPr>
              <a:t>Python Operators Precedence Rule – PEMDAS</a:t>
            </a:r>
          </a:p>
          <a:p>
            <a:pPr algn="l"/>
            <a:br>
              <a:rPr lang="en-US" sz="2600" i="0" dirty="0">
                <a:effectLst/>
                <a:latin typeface="Kanit Light" panose="020B0604020202020204" charset="-34"/>
                <a:cs typeface="Kanit Light" panose="020B0604020202020204" charset="-34"/>
              </a:rPr>
            </a:br>
            <a:r>
              <a:rPr lang="en-US" sz="2600" dirty="0">
                <a:latin typeface="Kanit Light" panose="020B0604020202020204" charset="-34"/>
                <a:cs typeface="Kanit Light" panose="020B0604020202020204" charset="-34"/>
              </a:rPr>
              <a:t>Firstly, parentheses will be evaluated, then exponentiation and so on.</a:t>
            </a:r>
          </a:p>
          <a:p>
            <a:pPr algn="l"/>
            <a:endParaRPr lang="en-US" sz="2600" dirty="0">
              <a:latin typeface="Kanit Light" panose="020B0604020202020204" charset="-34"/>
              <a:cs typeface="Kanit Light" panose="020B0604020202020204" charset="-34"/>
            </a:endParaRPr>
          </a:p>
          <a:p>
            <a:pPr algn="l">
              <a:buFont typeface="Arial" panose="020B0604020202020204" pitchFamily="34" charset="0"/>
              <a:buChar char="•"/>
            </a:pPr>
            <a:r>
              <a:rPr lang="en-US" sz="2600" dirty="0">
                <a:latin typeface="Kanit Light" panose="020B0604020202020204" charset="-34"/>
                <a:cs typeface="Kanit Light" panose="020B0604020202020204" charset="-34"/>
              </a:rPr>
              <a:t>P – Parentheses		(   )</a:t>
            </a:r>
          </a:p>
          <a:p>
            <a:pPr algn="l">
              <a:buFont typeface="Arial" panose="020B0604020202020204" pitchFamily="34" charset="0"/>
              <a:buChar char="•"/>
            </a:pPr>
            <a:r>
              <a:rPr lang="en-US" sz="2600" dirty="0">
                <a:latin typeface="Kanit Light" panose="020B0604020202020204" charset="-34"/>
                <a:cs typeface="Kanit Light" panose="020B0604020202020204" charset="-34"/>
              </a:rPr>
              <a:t>E – Exponentiation	**</a:t>
            </a:r>
          </a:p>
          <a:p>
            <a:pPr algn="l">
              <a:buFont typeface="Arial" panose="020B0604020202020204" pitchFamily="34" charset="0"/>
              <a:buChar char="•"/>
            </a:pPr>
            <a:r>
              <a:rPr lang="en-US" sz="2600" dirty="0">
                <a:solidFill>
                  <a:srgbClr val="C00000"/>
                </a:solidFill>
                <a:latin typeface="Kanit Light" panose="020B0604020202020204" charset="-34"/>
                <a:cs typeface="Kanit Light" panose="020B0604020202020204" charset="-34"/>
              </a:rPr>
              <a:t>M – Multiplication		*      </a:t>
            </a:r>
          </a:p>
          <a:p>
            <a:pPr algn="l">
              <a:buFont typeface="Arial" panose="020B0604020202020204" pitchFamily="34" charset="0"/>
              <a:buChar char="•"/>
            </a:pPr>
            <a:r>
              <a:rPr lang="en-US" sz="2600" dirty="0">
                <a:solidFill>
                  <a:srgbClr val="C00000"/>
                </a:solidFill>
                <a:latin typeface="Kanit Light" panose="020B0604020202020204" charset="-34"/>
                <a:cs typeface="Kanit Light" panose="020B0604020202020204" charset="-34"/>
              </a:rPr>
              <a:t>D – Division		/    //   %</a:t>
            </a:r>
          </a:p>
          <a:p>
            <a:pPr algn="l">
              <a:buFont typeface="Arial" panose="020B0604020202020204" pitchFamily="34" charset="0"/>
              <a:buChar char="•"/>
            </a:pPr>
            <a:r>
              <a:rPr lang="en-US" sz="2600" dirty="0">
                <a:solidFill>
                  <a:srgbClr val="0070C0"/>
                </a:solidFill>
                <a:latin typeface="Kanit Light" panose="020B0604020202020204" charset="-34"/>
                <a:cs typeface="Kanit Light" panose="020B0604020202020204" charset="-34"/>
              </a:rPr>
              <a:t>A – Addition		+</a:t>
            </a:r>
          </a:p>
          <a:p>
            <a:pPr algn="l">
              <a:buFont typeface="Arial" panose="020B0604020202020204" pitchFamily="34" charset="0"/>
              <a:buChar char="•"/>
            </a:pPr>
            <a:r>
              <a:rPr lang="en-US" sz="2600" dirty="0">
                <a:solidFill>
                  <a:srgbClr val="0070C0"/>
                </a:solidFill>
                <a:latin typeface="Kanit Light" panose="020B0604020202020204" charset="-34"/>
                <a:cs typeface="Kanit Light" panose="020B0604020202020204" charset="-34"/>
              </a:rPr>
              <a:t>S – Subtraction		-</a:t>
            </a:r>
          </a:p>
          <a:p>
            <a:pPr algn="l">
              <a:buFont typeface="Arial" panose="020B0604020202020204" pitchFamily="34" charset="0"/>
              <a:buChar char="•"/>
            </a:pPr>
            <a:endParaRPr lang="en-US" sz="2600" dirty="0">
              <a:latin typeface="Kanit Light" panose="020B0604020202020204" charset="-34"/>
              <a:cs typeface="Kanit Light" panose="020B0604020202020204" charset="-34"/>
            </a:endParaRPr>
          </a:p>
          <a:p>
            <a:pPr algn="l">
              <a:buFont typeface="Arial" panose="020B0604020202020204" pitchFamily="34" charset="0"/>
              <a:buChar char="•"/>
            </a:pPr>
            <a:r>
              <a:rPr lang="en-US" sz="2600" dirty="0">
                <a:latin typeface="Kanit Light" panose="020B0604020202020204" charset="-34"/>
                <a:cs typeface="Kanit Light" panose="020B0604020202020204" charset="-34"/>
              </a:rPr>
              <a:t>Left -&gt; Right</a:t>
            </a:r>
          </a:p>
          <a:p>
            <a:pPr algn="l">
              <a:buFont typeface="Arial" panose="020B0604020202020204" pitchFamily="34" charset="0"/>
              <a:buChar char="•"/>
            </a:pPr>
            <a:endParaRPr lang="en-US" sz="2600" dirty="0">
              <a:latin typeface="Kanit Light" panose="020B0604020202020204" charset="-34"/>
              <a:cs typeface="Kanit Light" panose="020B0604020202020204" charset="-34"/>
            </a:endParaRPr>
          </a:p>
          <a:p>
            <a:r>
              <a:rPr lang="en-US" sz="2600" dirty="0">
                <a:latin typeface="Kanit Light" panose="020B0604020202020204" charset="-34"/>
                <a:cs typeface="Kanit Light" panose="020B0604020202020204" charset="-34"/>
              </a:rPr>
              <a:t>Example : 	(43+13−9/3∗7)</a:t>
            </a:r>
          </a:p>
          <a:p>
            <a:endParaRPr lang="en-US" sz="2600" dirty="0">
              <a:latin typeface="Kanit Light" panose="020B0604020202020204" charset="-34"/>
              <a:cs typeface="Kanit Light" panose="020B0604020202020204" charset="-34"/>
            </a:endParaRPr>
          </a:p>
          <a:p>
            <a:r>
              <a:rPr lang="en-US" sz="2600" dirty="0">
                <a:latin typeface="Kanit Light" panose="020B0604020202020204" charset="-34"/>
                <a:cs typeface="Kanit Light" panose="020B0604020202020204" charset="-34"/>
              </a:rPr>
              <a:t>                         43 + 13 – 3 * 7</a:t>
            </a:r>
          </a:p>
          <a:p>
            <a:endParaRPr lang="en-US" sz="2600" dirty="0">
              <a:latin typeface="Kanit Light" panose="020B0604020202020204" charset="-34"/>
              <a:cs typeface="Kanit Light" panose="020B0604020202020204" charset="-34"/>
            </a:endParaRPr>
          </a:p>
          <a:p>
            <a:r>
              <a:rPr lang="en-US" sz="2600" dirty="0">
                <a:latin typeface="Kanit Light" panose="020B0604020202020204" charset="-34"/>
                <a:cs typeface="Kanit Light" panose="020B0604020202020204" charset="-34"/>
              </a:rPr>
              <a:t>		43 + 13 – 21	</a:t>
            </a:r>
          </a:p>
          <a:p>
            <a:endParaRPr lang="en-US" sz="2600" dirty="0">
              <a:latin typeface="Kanit Light" panose="020B0604020202020204" charset="-34"/>
              <a:cs typeface="Kanit Light" panose="020B0604020202020204" charset="-34"/>
            </a:endParaRPr>
          </a:p>
          <a:p>
            <a:r>
              <a:rPr lang="en-US" sz="2600" i="0" dirty="0">
                <a:effectLst/>
                <a:latin typeface="Kanit Light" panose="020B0604020202020204" charset="-34"/>
                <a:cs typeface="Kanit Light" panose="020B0604020202020204" charset="-34"/>
              </a:rPr>
              <a:t>	</a:t>
            </a:r>
          </a:p>
        </p:txBody>
      </p:sp>
    </p:spTree>
    <p:extLst>
      <p:ext uri="{BB962C8B-B14F-4D97-AF65-F5344CB8AC3E}">
        <p14:creationId xmlns:p14="http://schemas.microsoft.com/office/powerpoint/2010/main" val="4261849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EA1D8-D904-C503-CCE0-ADCA1C698393}"/>
              </a:ext>
            </a:extLst>
          </p:cNvPr>
          <p:cNvSpPr>
            <a:spLocks noGrp="1"/>
          </p:cNvSpPr>
          <p:nvPr>
            <p:ph type="sldNum" sz="quarter" idx="12"/>
          </p:nvPr>
        </p:nvSpPr>
        <p:spPr/>
        <p:txBody>
          <a:bodyPr/>
          <a:lstStyle/>
          <a:p>
            <a:fld id="{B6F15528-21DE-4FAA-801E-634DDDAF4B2B}" type="slidenum">
              <a:rPr lang="en-US" smtClean="0"/>
              <a:pPr/>
              <a:t>49</a:t>
            </a:fld>
            <a:endParaRPr lang="en-US" dirty="0"/>
          </a:p>
        </p:txBody>
      </p:sp>
      <p:sp>
        <p:nvSpPr>
          <p:cNvPr id="3" name="Title 2">
            <a:extLst>
              <a:ext uri="{FF2B5EF4-FFF2-40B4-BE49-F238E27FC236}">
                <a16:creationId xmlns:a16="http://schemas.microsoft.com/office/drawing/2014/main" id="{C3E4E0F4-6ECD-AB5C-A4A9-BD9D7CBDD84A}"/>
              </a:ext>
            </a:extLst>
          </p:cNvPr>
          <p:cNvSpPr>
            <a:spLocks noGrp="1"/>
          </p:cNvSpPr>
          <p:nvPr>
            <p:ph type="title"/>
          </p:nvPr>
        </p:nvSpPr>
        <p:spPr/>
        <p:txBody>
          <a:bodyPr/>
          <a:lstStyle/>
          <a:p>
            <a:r>
              <a:rPr lang="en-US" sz="4400" dirty="0"/>
              <a:t>Python Operators</a:t>
            </a:r>
            <a:endParaRPr lang="en-US" dirty="0"/>
          </a:p>
        </p:txBody>
      </p:sp>
      <p:pic>
        <p:nvPicPr>
          <p:cNvPr id="2050" name="Picture 2">
            <a:extLst>
              <a:ext uri="{FF2B5EF4-FFF2-40B4-BE49-F238E27FC236}">
                <a16:creationId xmlns:a16="http://schemas.microsoft.com/office/drawing/2014/main" id="{7B735B98-5098-6054-82D2-3943A1513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48" y="1638300"/>
            <a:ext cx="7778008"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C80C1E-C11E-4DB2-6CE6-BB8DF532B527}"/>
              </a:ext>
            </a:extLst>
          </p:cNvPr>
          <p:cNvSpPr txBox="1"/>
          <p:nvPr/>
        </p:nvSpPr>
        <p:spPr>
          <a:xfrm>
            <a:off x="9448800" y="1943100"/>
            <a:ext cx="8198846" cy="8494633"/>
          </a:xfrm>
          <a:prstGeom prst="rect">
            <a:avLst/>
          </a:prstGeom>
          <a:noFill/>
        </p:spPr>
        <p:txBody>
          <a:bodyPr wrap="square">
            <a:spAutoFit/>
          </a:bodyPr>
          <a:lstStyle/>
          <a:p>
            <a:pPr algn="l"/>
            <a:r>
              <a:rPr lang="en-US" sz="2600" b="1" i="0" u="sng" dirty="0">
                <a:solidFill>
                  <a:srgbClr val="0070C0"/>
                </a:solidFill>
                <a:effectLst/>
                <a:latin typeface="Kanit Light" panose="020B0604020202020204" charset="-34"/>
                <a:cs typeface="Kanit Light" panose="020B0604020202020204" charset="-34"/>
              </a:rPr>
              <a:t>Python Operators Precedence Rule – PEMDAS</a:t>
            </a:r>
          </a:p>
          <a:p>
            <a:pPr algn="l"/>
            <a:br>
              <a:rPr lang="en-US" sz="2600" i="0" dirty="0">
                <a:effectLst/>
                <a:latin typeface="Kanit Light" panose="020B0604020202020204" charset="-34"/>
                <a:cs typeface="Kanit Light" panose="020B0604020202020204" charset="-34"/>
              </a:rPr>
            </a:br>
            <a:r>
              <a:rPr lang="en-US" sz="2600" dirty="0">
                <a:latin typeface="Kanit Light" panose="020B0604020202020204" charset="-34"/>
                <a:cs typeface="Kanit Light" panose="020B0604020202020204" charset="-34"/>
              </a:rPr>
              <a:t>Firstly, parentheses will be evaluated, then exponentiation and so on.</a:t>
            </a:r>
          </a:p>
          <a:p>
            <a:pPr algn="l"/>
            <a:endParaRPr lang="en-US" sz="2600" dirty="0">
              <a:latin typeface="Kanit Light" panose="020B0604020202020204" charset="-34"/>
              <a:cs typeface="Kanit Light" panose="020B0604020202020204" charset="-34"/>
            </a:endParaRPr>
          </a:p>
          <a:p>
            <a:pPr algn="l">
              <a:buFont typeface="Arial" panose="020B0604020202020204" pitchFamily="34" charset="0"/>
              <a:buChar char="•"/>
            </a:pPr>
            <a:r>
              <a:rPr lang="en-US" sz="2600" dirty="0">
                <a:latin typeface="Kanit Light" panose="020B0604020202020204" charset="-34"/>
                <a:cs typeface="Kanit Light" panose="020B0604020202020204" charset="-34"/>
              </a:rPr>
              <a:t>P – Parentheses		(   )</a:t>
            </a:r>
          </a:p>
          <a:p>
            <a:pPr algn="l">
              <a:buFont typeface="Arial" panose="020B0604020202020204" pitchFamily="34" charset="0"/>
              <a:buChar char="•"/>
            </a:pPr>
            <a:r>
              <a:rPr lang="en-US" sz="2600" dirty="0">
                <a:latin typeface="Kanit Light" panose="020B0604020202020204" charset="-34"/>
                <a:cs typeface="Kanit Light" panose="020B0604020202020204" charset="-34"/>
              </a:rPr>
              <a:t>E – Exponentiation	**</a:t>
            </a:r>
          </a:p>
          <a:p>
            <a:pPr algn="l">
              <a:buFont typeface="Arial" panose="020B0604020202020204" pitchFamily="34" charset="0"/>
              <a:buChar char="•"/>
            </a:pPr>
            <a:r>
              <a:rPr lang="en-US" sz="2600" dirty="0">
                <a:solidFill>
                  <a:srgbClr val="C00000"/>
                </a:solidFill>
                <a:latin typeface="Kanit Light" panose="020B0604020202020204" charset="-34"/>
                <a:cs typeface="Kanit Light" panose="020B0604020202020204" charset="-34"/>
              </a:rPr>
              <a:t>M – Multiplication		*      </a:t>
            </a:r>
          </a:p>
          <a:p>
            <a:pPr algn="l">
              <a:buFont typeface="Arial" panose="020B0604020202020204" pitchFamily="34" charset="0"/>
              <a:buChar char="•"/>
            </a:pPr>
            <a:r>
              <a:rPr lang="en-US" sz="2600" dirty="0">
                <a:solidFill>
                  <a:srgbClr val="C00000"/>
                </a:solidFill>
                <a:latin typeface="Kanit Light" panose="020B0604020202020204" charset="-34"/>
                <a:cs typeface="Kanit Light" panose="020B0604020202020204" charset="-34"/>
              </a:rPr>
              <a:t>D – Division		/    //   %</a:t>
            </a:r>
          </a:p>
          <a:p>
            <a:pPr algn="l">
              <a:buFont typeface="Arial" panose="020B0604020202020204" pitchFamily="34" charset="0"/>
              <a:buChar char="•"/>
            </a:pPr>
            <a:r>
              <a:rPr lang="en-US" sz="2600" dirty="0">
                <a:solidFill>
                  <a:srgbClr val="0070C0"/>
                </a:solidFill>
                <a:latin typeface="Kanit Light" panose="020B0604020202020204" charset="-34"/>
                <a:cs typeface="Kanit Light" panose="020B0604020202020204" charset="-34"/>
              </a:rPr>
              <a:t>A – Addition		+</a:t>
            </a:r>
          </a:p>
          <a:p>
            <a:pPr algn="l">
              <a:buFont typeface="Arial" panose="020B0604020202020204" pitchFamily="34" charset="0"/>
              <a:buChar char="•"/>
            </a:pPr>
            <a:r>
              <a:rPr lang="en-US" sz="2600" dirty="0">
                <a:solidFill>
                  <a:srgbClr val="0070C0"/>
                </a:solidFill>
                <a:latin typeface="Kanit Light" panose="020B0604020202020204" charset="-34"/>
                <a:cs typeface="Kanit Light" panose="020B0604020202020204" charset="-34"/>
              </a:rPr>
              <a:t>S – Subtraction		-</a:t>
            </a:r>
          </a:p>
          <a:p>
            <a:pPr algn="l">
              <a:buFont typeface="Arial" panose="020B0604020202020204" pitchFamily="34" charset="0"/>
              <a:buChar char="•"/>
            </a:pPr>
            <a:endParaRPr lang="en-US" sz="2600" dirty="0">
              <a:latin typeface="Kanit Light" panose="020B0604020202020204" charset="-34"/>
              <a:cs typeface="Kanit Light" panose="020B0604020202020204" charset="-34"/>
            </a:endParaRPr>
          </a:p>
          <a:p>
            <a:pPr algn="l">
              <a:buFont typeface="Arial" panose="020B0604020202020204" pitchFamily="34" charset="0"/>
              <a:buChar char="•"/>
            </a:pPr>
            <a:r>
              <a:rPr lang="en-US" sz="2600" dirty="0">
                <a:latin typeface="Kanit Light" panose="020B0604020202020204" charset="-34"/>
                <a:cs typeface="Kanit Light" panose="020B0604020202020204" charset="-34"/>
              </a:rPr>
              <a:t>Left -&gt; Right</a:t>
            </a:r>
          </a:p>
          <a:p>
            <a:pPr algn="l">
              <a:buFont typeface="Arial" panose="020B0604020202020204" pitchFamily="34" charset="0"/>
              <a:buChar char="•"/>
            </a:pPr>
            <a:endParaRPr lang="en-US" sz="2600" dirty="0">
              <a:latin typeface="Kanit Light" panose="020B0604020202020204" charset="-34"/>
              <a:cs typeface="Kanit Light" panose="020B0604020202020204" charset="-34"/>
            </a:endParaRPr>
          </a:p>
          <a:p>
            <a:r>
              <a:rPr lang="en-US" sz="2600" dirty="0">
                <a:latin typeface="Kanit Light" panose="020B0604020202020204" charset="-34"/>
                <a:cs typeface="Kanit Light" panose="020B0604020202020204" charset="-34"/>
              </a:rPr>
              <a:t>Example : 	(43+13−9/3∗7)</a:t>
            </a:r>
          </a:p>
          <a:p>
            <a:endParaRPr lang="en-US" sz="2600" dirty="0">
              <a:latin typeface="Kanit Light" panose="020B0604020202020204" charset="-34"/>
              <a:cs typeface="Kanit Light" panose="020B0604020202020204" charset="-34"/>
            </a:endParaRPr>
          </a:p>
          <a:p>
            <a:r>
              <a:rPr lang="en-US" sz="2600" dirty="0">
                <a:latin typeface="Kanit Light" panose="020B0604020202020204" charset="-34"/>
                <a:cs typeface="Kanit Light" panose="020B0604020202020204" charset="-34"/>
              </a:rPr>
              <a:t>                         43 + 13 – 3 * 7</a:t>
            </a:r>
          </a:p>
          <a:p>
            <a:endParaRPr lang="en-US" sz="2600" dirty="0">
              <a:latin typeface="Kanit Light" panose="020B0604020202020204" charset="-34"/>
              <a:cs typeface="Kanit Light" panose="020B0604020202020204" charset="-34"/>
            </a:endParaRPr>
          </a:p>
          <a:p>
            <a:r>
              <a:rPr lang="en-US" sz="2600" dirty="0">
                <a:latin typeface="Kanit Light" panose="020B0604020202020204" charset="-34"/>
                <a:cs typeface="Kanit Light" panose="020B0604020202020204" charset="-34"/>
              </a:rPr>
              <a:t>		43 + 13 – 21	</a:t>
            </a:r>
          </a:p>
          <a:p>
            <a:endParaRPr lang="en-US" sz="2600" dirty="0">
              <a:latin typeface="Kanit Light" panose="020B0604020202020204" charset="-34"/>
              <a:cs typeface="Kanit Light" panose="020B0604020202020204" charset="-34"/>
            </a:endParaRPr>
          </a:p>
          <a:p>
            <a:r>
              <a:rPr lang="en-US" sz="2600" i="0" dirty="0">
                <a:effectLst/>
                <a:latin typeface="Kanit Light" panose="020B0604020202020204" charset="-34"/>
                <a:cs typeface="Kanit Light" panose="020B0604020202020204" charset="-34"/>
              </a:rPr>
              <a:t>		35	</a:t>
            </a:r>
          </a:p>
        </p:txBody>
      </p:sp>
    </p:spTree>
    <p:extLst>
      <p:ext uri="{BB962C8B-B14F-4D97-AF65-F5344CB8AC3E}">
        <p14:creationId xmlns:p14="http://schemas.microsoft.com/office/powerpoint/2010/main" val="3787334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1FD8D1-F8EF-8BCE-2E66-0B6CD1860FFB}"/>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
        <p:nvSpPr>
          <p:cNvPr id="3" name="Title 2">
            <a:extLst>
              <a:ext uri="{FF2B5EF4-FFF2-40B4-BE49-F238E27FC236}">
                <a16:creationId xmlns:a16="http://schemas.microsoft.com/office/drawing/2014/main" id="{5CD76DAF-53D2-535B-2BFE-6430070A3013}"/>
              </a:ext>
            </a:extLst>
          </p:cNvPr>
          <p:cNvSpPr>
            <a:spLocks noGrp="1"/>
          </p:cNvSpPr>
          <p:nvPr>
            <p:ph type="title"/>
          </p:nvPr>
        </p:nvSpPr>
        <p:spPr/>
        <p:txBody>
          <a:bodyPr/>
          <a:lstStyle/>
          <a:p>
            <a:r>
              <a:rPr lang="en-US" dirty="0"/>
              <a:t>Cert.</a:t>
            </a:r>
          </a:p>
        </p:txBody>
      </p:sp>
      <p:pic>
        <p:nvPicPr>
          <p:cNvPr id="6" name="Content Placeholder 5">
            <a:extLst>
              <a:ext uri="{FF2B5EF4-FFF2-40B4-BE49-F238E27FC236}">
                <a16:creationId xmlns:a16="http://schemas.microsoft.com/office/drawing/2014/main" id="{EA4BAD6F-03E5-618B-9713-01EE733E205C}"/>
              </a:ext>
            </a:extLst>
          </p:cNvPr>
          <p:cNvPicPr>
            <a:picLocks noGrp="1" noChangeAspect="1"/>
          </p:cNvPicPr>
          <p:nvPr>
            <p:ph idx="1"/>
          </p:nvPr>
        </p:nvPicPr>
        <p:blipFill>
          <a:blip r:embed="rId2"/>
          <a:stretch>
            <a:fillRect/>
          </a:stretch>
        </p:blipFill>
        <p:spPr>
          <a:xfrm>
            <a:off x="380999" y="1247929"/>
            <a:ext cx="4898087" cy="3480487"/>
          </a:xfrm>
        </p:spPr>
      </p:pic>
      <p:pic>
        <p:nvPicPr>
          <p:cNvPr id="8" name="Picture 7">
            <a:extLst>
              <a:ext uri="{FF2B5EF4-FFF2-40B4-BE49-F238E27FC236}">
                <a16:creationId xmlns:a16="http://schemas.microsoft.com/office/drawing/2014/main" id="{95E2606B-5BE5-5CEC-2824-F1F716743578}"/>
              </a:ext>
            </a:extLst>
          </p:cNvPr>
          <p:cNvPicPr>
            <a:picLocks noChangeAspect="1"/>
          </p:cNvPicPr>
          <p:nvPr/>
        </p:nvPicPr>
        <p:blipFill>
          <a:blip r:embed="rId3"/>
          <a:stretch>
            <a:fillRect/>
          </a:stretch>
        </p:blipFill>
        <p:spPr>
          <a:xfrm>
            <a:off x="6248400" y="1282047"/>
            <a:ext cx="4932174" cy="3491487"/>
          </a:xfrm>
          <a:prstGeom prst="rect">
            <a:avLst/>
          </a:prstGeom>
        </p:spPr>
      </p:pic>
      <p:pic>
        <p:nvPicPr>
          <p:cNvPr id="10" name="Picture 9">
            <a:extLst>
              <a:ext uri="{FF2B5EF4-FFF2-40B4-BE49-F238E27FC236}">
                <a16:creationId xmlns:a16="http://schemas.microsoft.com/office/drawing/2014/main" id="{134FC0FB-3976-F6DC-0A5C-2DB7E16299AE}"/>
              </a:ext>
            </a:extLst>
          </p:cNvPr>
          <p:cNvPicPr>
            <a:picLocks noChangeAspect="1"/>
          </p:cNvPicPr>
          <p:nvPr/>
        </p:nvPicPr>
        <p:blipFill>
          <a:blip r:embed="rId4"/>
          <a:stretch>
            <a:fillRect/>
          </a:stretch>
        </p:blipFill>
        <p:spPr>
          <a:xfrm>
            <a:off x="12149888" y="5563183"/>
            <a:ext cx="4750324" cy="3664985"/>
          </a:xfrm>
          <a:prstGeom prst="rect">
            <a:avLst/>
          </a:prstGeom>
        </p:spPr>
      </p:pic>
      <p:pic>
        <p:nvPicPr>
          <p:cNvPr id="12" name="Picture 11">
            <a:extLst>
              <a:ext uri="{FF2B5EF4-FFF2-40B4-BE49-F238E27FC236}">
                <a16:creationId xmlns:a16="http://schemas.microsoft.com/office/drawing/2014/main" id="{03E14107-33A1-E9B9-2CCB-4D2BF2285465}"/>
              </a:ext>
            </a:extLst>
          </p:cNvPr>
          <p:cNvPicPr>
            <a:picLocks noChangeAspect="1"/>
          </p:cNvPicPr>
          <p:nvPr/>
        </p:nvPicPr>
        <p:blipFill>
          <a:blip r:embed="rId5"/>
          <a:stretch>
            <a:fillRect/>
          </a:stretch>
        </p:blipFill>
        <p:spPr>
          <a:xfrm>
            <a:off x="403745" y="5436358"/>
            <a:ext cx="4739994" cy="3663436"/>
          </a:xfrm>
          <a:prstGeom prst="rect">
            <a:avLst/>
          </a:prstGeom>
        </p:spPr>
      </p:pic>
      <p:pic>
        <p:nvPicPr>
          <p:cNvPr id="14" name="Picture 13">
            <a:extLst>
              <a:ext uri="{FF2B5EF4-FFF2-40B4-BE49-F238E27FC236}">
                <a16:creationId xmlns:a16="http://schemas.microsoft.com/office/drawing/2014/main" id="{AFBF9815-ADF2-BAC5-E66C-871D86833353}"/>
              </a:ext>
            </a:extLst>
          </p:cNvPr>
          <p:cNvPicPr>
            <a:picLocks noChangeAspect="1"/>
          </p:cNvPicPr>
          <p:nvPr/>
        </p:nvPicPr>
        <p:blipFill>
          <a:blip r:embed="rId6"/>
          <a:stretch>
            <a:fillRect/>
          </a:stretch>
        </p:blipFill>
        <p:spPr>
          <a:xfrm>
            <a:off x="6242457" y="5448300"/>
            <a:ext cx="4729544" cy="3663437"/>
          </a:xfrm>
          <a:prstGeom prst="rect">
            <a:avLst/>
          </a:prstGeom>
        </p:spPr>
      </p:pic>
      <p:pic>
        <p:nvPicPr>
          <p:cNvPr id="16" name="Picture 15">
            <a:extLst>
              <a:ext uri="{FF2B5EF4-FFF2-40B4-BE49-F238E27FC236}">
                <a16:creationId xmlns:a16="http://schemas.microsoft.com/office/drawing/2014/main" id="{B9FEBCDC-A34F-618A-D44A-77F8CCD6C580}"/>
              </a:ext>
            </a:extLst>
          </p:cNvPr>
          <p:cNvPicPr>
            <a:picLocks noChangeAspect="1"/>
          </p:cNvPicPr>
          <p:nvPr/>
        </p:nvPicPr>
        <p:blipFill>
          <a:blip r:embed="rId7"/>
          <a:stretch>
            <a:fillRect/>
          </a:stretch>
        </p:blipFill>
        <p:spPr>
          <a:xfrm>
            <a:off x="12149888" y="1421386"/>
            <a:ext cx="4765109" cy="3379616"/>
          </a:xfrm>
          <a:prstGeom prst="rect">
            <a:avLst/>
          </a:prstGeom>
        </p:spPr>
      </p:pic>
    </p:spTree>
    <p:extLst>
      <p:ext uri="{BB962C8B-B14F-4D97-AF65-F5344CB8AC3E}">
        <p14:creationId xmlns:p14="http://schemas.microsoft.com/office/powerpoint/2010/main" val="3835290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2E3FBA-721C-6CE8-4ED9-F28E0789589B}"/>
              </a:ext>
            </a:extLst>
          </p:cNvPr>
          <p:cNvSpPr>
            <a:spLocks noGrp="1"/>
          </p:cNvSpPr>
          <p:nvPr>
            <p:ph type="sldNum" sz="quarter" idx="12"/>
          </p:nvPr>
        </p:nvSpPr>
        <p:spPr/>
        <p:txBody>
          <a:bodyPr/>
          <a:lstStyle/>
          <a:p>
            <a:fld id="{B6F15528-21DE-4FAA-801E-634DDDAF4B2B}" type="slidenum">
              <a:rPr lang="en-US" smtClean="0"/>
              <a:pPr/>
              <a:t>50</a:t>
            </a:fld>
            <a:endParaRPr lang="en-US" dirty="0"/>
          </a:p>
        </p:txBody>
      </p:sp>
      <p:sp>
        <p:nvSpPr>
          <p:cNvPr id="3" name="Title 2">
            <a:extLst>
              <a:ext uri="{FF2B5EF4-FFF2-40B4-BE49-F238E27FC236}">
                <a16:creationId xmlns:a16="http://schemas.microsoft.com/office/drawing/2014/main" id="{DB57E8D0-422A-CC94-3648-4206B79034C5}"/>
              </a:ext>
            </a:extLst>
          </p:cNvPr>
          <p:cNvSpPr>
            <a:spLocks noGrp="1"/>
          </p:cNvSpPr>
          <p:nvPr>
            <p:ph type="title"/>
          </p:nvPr>
        </p:nvSpPr>
        <p:spPr/>
        <p:txBody>
          <a:bodyPr/>
          <a:lstStyle/>
          <a:p>
            <a:r>
              <a:rPr lang="en-US" dirty="0"/>
              <a:t>Logical operators</a:t>
            </a:r>
          </a:p>
        </p:txBody>
      </p:sp>
      <p:pic>
        <p:nvPicPr>
          <p:cNvPr id="6" name="Content Placeholder 5">
            <a:extLst>
              <a:ext uri="{FF2B5EF4-FFF2-40B4-BE49-F238E27FC236}">
                <a16:creationId xmlns:a16="http://schemas.microsoft.com/office/drawing/2014/main" id="{41AD0B99-96C4-584E-2097-DB6E6D33AE55}"/>
              </a:ext>
            </a:extLst>
          </p:cNvPr>
          <p:cNvPicPr>
            <a:picLocks noGrp="1" noChangeAspect="1"/>
          </p:cNvPicPr>
          <p:nvPr>
            <p:ph idx="1"/>
          </p:nvPr>
        </p:nvPicPr>
        <p:blipFill>
          <a:blip r:embed="rId2"/>
          <a:stretch>
            <a:fillRect/>
          </a:stretch>
        </p:blipFill>
        <p:spPr>
          <a:xfrm>
            <a:off x="400050" y="2657629"/>
            <a:ext cx="7161707" cy="3598069"/>
          </a:xfrm>
        </p:spPr>
      </p:pic>
      <p:pic>
        <p:nvPicPr>
          <p:cNvPr id="9" name="Picture 8">
            <a:extLst>
              <a:ext uri="{FF2B5EF4-FFF2-40B4-BE49-F238E27FC236}">
                <a16:creationId xmlns:a16="http://schemas.microsoft.com/office/drawing/2014/main" id="{DE6929E3-B1DB-E476-EDC8-7C9C1E2FB186}"/>
              </a:ext>
            </a:extLst>
          </p:cNvPr>
          <p:cNvPicPr>
            <a:picLocks noChangeAspect="1"/>
          </p:cNvPicPr>
          <p:nvPr/>
        </p:nvPicPr>
        <p:blipFill rotWithShape="1">
          <a:blip r:embed="rId3"/>
          <a:srcRect l="49544"/>
          <a:stretch/>
        </p:blipFill>
        <p:spPr>
          <a:xfrm>
            <a:off x="12819545" y="3619500"/>
            <a:ext cx="3862883" cy="2380298"/>
          </a:xfrm>
          <a:prstGeom prst="rect">
            <a:avLst/>
          </a:prstGeom>
        </p:spPr>
      </p:pic>
      <p:pic>
        <p:nvPicPr>
          <p:cNvPr id="10" name="Picture 9">
            <a:extLst>
              <a:ext uri="{FF2B5EF4-FFF2-40B4-BE49-F238E27FC236}">
                <a16:creationId xmlns:a16="http://schemas.microsoft.com/office/drawing/2014/main" id="{14003B2F-E821-853C-47DB-1D235717A98D}"/>
              </a:ext>
            </a:extLst>
          </p:cNvPr>
          <p:cNvPicPr>
            <a:picLocks noChangeAspect="1"/>
          </p:cNvPicPr>
          <p:nvPr/>
        </p:nvPicPr>
        <p:blipFill rotWithShape="1">
          <a:blip r:embed="rId3"/>
          <a:srcRect r="49239"/>
          <a:stretch/>
        </p:blipFill>
        <p:spPr>
          <a:xfrm>
            <a:off x="8915400" y="3619500"/>
            <a:ext cx="3886200" cy="2380298"/>
          </a:xfrm>
          <a:prstGeom prst="rect">
            <a:avLst/>
          </a:prstGeom>
        </p:spPr>
      </p:pic>
    </p:spTree>
    <p:extLst>
      <p:ext uri="{BB962C8B-B14F-4D97-AF65-F5344CB8AC3E}">
        <p14:creationId xmlns:p14="http://schemas.microsoft.com/office/powerpoint/2010/main" val="2297774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AEED5D-3DAA-3F67-E06C-2A9E7D0657BE}"/>
              </a:ext>
            </a:extLst>
          </p:cNvPr>
          <p:cNvSpPr>
            <a:spLocks noGrp="1"/>
          </p:cNvSpPr>
          <p:nvPr>
            <p:ph type="sldNum" sz="quarter" idx="12"/>
          </p:nvPr>
        </p:nvSpPr>
        <p:spPr/>
        <p:txBody>
          <a:bodyPr/>
          <a:lstStyle/>
          <a:p>
            <a:fld id="{B6F15528-21DE-4FAA-801E-634DDDAF4B2B}" type="slidenum">
              <a:rPr lang="en-US" smtClean="0"/>
              <a:pPr/>
              <a:t>51</a:t>
            </a:fld>
            <a:endParaRPr lang="en-US" dirty="0"/>
          </a:p>
        </p:txBody>
      </p:sp>
      <p:sp>
        <p:nvSpPr>
          <p:cNvPr id="3" name="Title 2">
            <a:extLst>
              <a:ext uri="{FF2B5EF4-FFF2-40B4-BE49-F238E27FC236}">
                <a16:creationId xmlns:a16="http://schemas.microsoft.com/office/drawing/2014/main" id="{A703F422-A853-9647-4855-792470024878}"/>
              </a:ext>
            </a:extLst>
          </p:cNvPr>
          <p:cNvSpPr>
            <a:spLocks noGrp="1"/>
          </p:cNvSpPr>
          <p:nvPr>
            <p:ph type="title"/>
          </p:nvPr>
        </p:nvSpPr>
        <p:spPr>
          <a:xfrm>
            <a:off x="228600" y="104929"/>
            <a:ext cx="11201400" cy="1143000"/>
          </a:xfrm>
        </p:spPr>
        <p:txBody>
          <a:bodyPr>
            <a:normAutofit fontScale="90000"/>
          </a:bodyPr>
          <a:lstStyle/>
          <a:p>
            <a:r>
              <a:rPr lang="en-US" dirty="0"/>
              <a:t>Adding text styles using Markdown &amp; Comment</a:t>
            </a:r>
          </a:p>
        </p:txBody>
      </p:sp>
      <p:pic>
        <p:nvPicPr>
          <p:cNvPr id="3074" name="Picture 2">
            <a:extLst>
              <a:ext uri="{FF2B5EF4-FFF2-40B4-BE49-F238E27FC236}">
                <a16:creationId xmlns:a16="http://schemas.microsoft.com/office/drawing/2014/main" id="{DEC49853-2FA7-5AAC-A1E0-35068072B1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850" y="2324100"/>
            <a:ext cx="7277100" cy="60674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86462E-A97B-4460-1734-413C02C772AF}"/>
              </a:ext>
            </a:extLst>
          </p:cNvPr>
          <p:cNvPicPr>
            <a:picLocks noChangeAspect="1"/>
          </p:cNvPicPr>
          <p:nvPr/>
        </p:nvPicPr>
        <p:blipFill>
          <a:blip r:embed="rId3"/>
          <a:stretch>
            <a:fillRect/>
          </a:stretch>
        </p:blipFill>
        <p:spPr>
          <a:xfrm>
            <a:off x="8707315" y="2324100"/>
            <a:ext cx="9463088" cy="4725407"/>
          </a:xfrm>
          <a:prstGeom prst="rect">
            <a:avLst/>
          </a:prstGeom>
        </p:spPr>
      </p:pic>
    </p:spTree>
    <p:extLst>
      <p:ext uri="{BB962C8B-B14F-4D97-AF65-F5344CB8AC3E}">
        <p14:creationId xmlns:p14="http://schemas.microsoft.com/office/powerpoint/2010/main" val="1272014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a:xfrm>
            <a:off x="16097250" y="9791700"/>
            <a:ext cx="2133600" cy="365125"/>
          </a:xfrm>
        </p:spPr>
        <p:txBody>
          <a:bodyPr/>
          <a:lstStyle/>
          <a:p>
            <a:fld id="{B6F15528-21DE-4FAA-801E-634DDDAF4B2B}" type="slidenum">
              <a:rPr lang="en-US" smtClean="0"/>
              <a:pPr/>
              <a:t>52</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10744200" cy="1143000"/>
          </a:xfrm>
        </p:spPr>
        <p:txBody>
          <a:bodyPr>
            <a:normAutofit/>
          </a:bodyPr>
          <a:lstStyle/>
          <a:p>
            <a:r>
              <a:rPr lang="en-US" dirty="0"/>
              <a:t>Rules of Naming a Variable in Python</a:t>
            </a:r>
          </a:p>
        </p:txBody>
      </p:sp>
      <p:sp>
        <p:nvSpPr>
          <p:cNvPr id="6" name="TextBox 5">
            <a:extLst>
              <a:ext uri="{FF2B5EF4-FFF2-40B4-BE49-F238E27FC236}">
                <a16:creationId xmlns:a16="http://schemas.microsoft.com/office/drawing/2014/main" id="{946C1DF3-7109-4128-9CAB-9918BADA3FD4}"/>
              </a:ext>
            </a:extLst>
          </p:cNvPr>
          <p:cNvSpPr txBox="1"/>
          <p:nvPr/>
        </p:nvSpPr>
        <p:spPr>
          <a:xfrm>
            <a:off x="251114" y="2315557"/>
            <a:ext cx="8892886" cy="6494085"/>
          </a:xfrm>
          <a:prstGeom prst="rect">
            <a:avLst/>
          </a:prstGeom>
          <a:noFill/>
        </p:spPr>
        <p:txBody>
          <a:bodyPr wrap="square">
            <a:spAutoFit/>
          </a:bodyPr>
          <a:lstStyle/>
          <a:p>
            <a:pPr marL="514350" indent="-514350">
              <a:buAutoNum type="arabicPeriod"/>
            </a:pPr>
            <a:r>
              <a:rPr lang="en-US" sz="3200" dirty="0">
                <a:latin typeface="League Spartan Light" pitchFamily="2" charset="0"/>
              </a:rPr>
              <a:t>It must </a:t>
            </a:r>
            <a:r>
              <a:rPr lang="en-US" sz="3200" b="1" dirty="0">
                <a:latin typeface="League Spartan Light" pitchFamily="2" charset="0"/>
              </a:rPr>
              <a:t>start</a:t>
            </a:r>
            <a:r>
              <a:rPr lang="en-US" sz="3200" dirty="0">
                <a:latin typeface="League Spartan Light" pitchFamily="2" charset="0"/>
              </a:rPr>
              <a:t> with </a:t>
            </a:r>
            <a:r>
              <a:rPr lang="en-US" sz="3200" b="1" dirty="0">
                <a:latin typeface="League Spartan Light" pitchFamily="2" charset="0"/>
              </a:rPr>
              <a:t>a letter </a:t>
            </a:r>
            <a:r>
              <a:rPr lang="en-US" sz="3200" dirty="0">
                <a:latin typeface="League Spartan Light" pitchFamily="2" charset="0"/>
              </a:rPr>
              <a:t>or </a:t>
            </a:r>
            <a:r>
              <a:rPr lang="en-US" sz="3200" b="1" dirty="0">
                <a:latin typeface="League Spartan Light" pitchFamily="2" charset="0"/>
              </a:rPr>
              <a:t>the underscore (_).</a:t>
            </a:r>
            <a:br>
              <a:rPr lang="en-US" sz="3200" b="1" dirty="0">
                <a:latin typeface="League Spartan Light" pitchFamily="2" charset="0"/>
              </a:rPr>
            </a:br>
            <a:endParaRPr lang="en-US" sz="3200" b="1" dirty="0">
              <a:latin typeface="League Spartan Light" pitchFamily="2" charset="0"/>
            </a:endParaRPr>
          </a:p>
          <a:p>
            <a:pPr marL="514350" indent="-514350">
              <a:buAutoNum type="arabicPeriod"/>
            </a:pPr>
            <a:r>
              <a:rPr lang="en-US" sz="3200" dirty="0">
                <a:latin typeface="League Spartan Light" pitchFamily="2" charset="0"/>
              </a:rPr>
              <a:t>It should </a:t>
            </a:r>
            <a:r>
              <a:rPr lang="en-US" sz="3200" b="1" u="sng" dirty="0">
                <a:solidFill>
                  <a:srgbClr val="FF0000"/>
                </a:solidFill>
                <a:latin typeface="League Spartan Light" pitchFamily="2" charset="0"/>
              </a:rPr>
              <a:t>not start </a:t>
            </a:r>
            <a:r>
              <a:rPr lang="en-US" sz="3200" dirty="0">
                <a:latin typeface="League Spartan Light" pitchFamily="2" charset="0"/>
              </a:rPr>
              <a:t>with </a:t>
            </a:r>
            <a:r>
              <a:rPr lang="en-US" sz="3200" b="1" dirty="0">
                <a:latin typeface="League Spartan Light" pitchFamily="2" charset="0"/>
              </a:rPr>
              <a:t>a number.</a:t>
            </a:r>
            <a:br>
              <a:rPr lang="en-US" sz="3200" b="1" dirty="0">
                <a:latin typeface="League Spartan Light" pitchFamily="2" charset="0"/>
              </a:rPr>
            </a:br>
            <a:endParaRPr lang="en-US" sz="3200" b="1" dirty="0">
              <a:latin typeface="League Spartan Light" pitchFamily="2" charset="0"/>
            </a:endParaRPr>
          </a:p>
          <a:p>
            <a:pPr marL="514350" indent="-514350">
              <a:buAutoNum type="arabicPeriod"/>
            </a:pPr>
            <a:r>
              <a:rPr lang="en-US" sz="3200" dirty="0">
                <a:latin typeface="League Spartan Light" pitchFamily="2" charset="0"/>
              </a:rPr>
              <a:t>It should </a:t>
            </a:r>
            <a:r>
              <a:rPr lang="en-US" sz="3200" b="1" u="sng" dirty="0">
                <a:latin typeface="League Spartan Light" pitchFamily="2" charset="0"/>
              </a:rPr>
              <a:t>only contain</a:t>
            </a:r>
            <a:r>
              <a:rPr lang="en-US" sz="3200" dirty="0">
                <a:latin typeface="League Spartan Light" pitchFamily="2" charset="0"/>
              </a:rPr>
              <a:t> alpha-numeric characters and underscores </a:t>
            </a:r>
            <a:r>
              <a:rPr lang="en-US" sz="3200" b="1" dirty="0">
                <a:latin typeface="League Spartan Light" pitchFamily="2" charset="0"/>
              </a:rPr>
              <a:t>(A-z, 0-9, and _ ). </a:t>
            </a:r>
            <a:br>
              <a:rPr lang="en-US" sz="3200" dirty="0">
                <a:latin typeface="League Spartan Light" pitchFamily="2" charset="0"/>
              </a:rPr>
            </a:br>
            <a:r>
              <a:rPr lang="en-US" sz="3200" dirty="0">
                <a:latin typeface="League Spartan Light" pitchFamily="2" charset="0"/>
              </a:rPr>
              <a:t>It should </a:t>
            </a:r>
            <a:r>
              <a:rPr lang="en-US" sz="3200" b="1" u="sng" dirty="0">
                <a:solidFill>
                  <a:srgbClr val="FF0000"/>
                </a:solidFill>
                <a:latin typeface="League Spartan Light" pitchFamily="2" charset="0"/>
              </a:rPr>
              <a:t>not have </a:t>
            </a:r>
            <a:r>
              <a:rPr lang="en-US" sz="3200" dirty="0">
                <a:latin typeface="League Spartan Light" pitchFamily="2" charset="0"/>
              </a:rPr>
              <a:t>any other characters or </a:t>
            </a:r>
            <a:r>
              <a:rPr lang="en-US" sz="3200" b="1" dirty="0">
                <a:solidFill>
                  <a:srgbClr val="FF0000"/>
                </a:solidFill>
                <a:latin typeface="League Spartan Light" pitchFamily="2" charset="0"/>
              </a:rPr>
              <a:t>spaces</a:t>
            </a:r>
            <a:r>
              <a:rPr lang="en-US" sz="3200" dirty="0">
                <a:latin typeface="League Spartan Light" pitchFamily="2" charset="0"/>
              </a:rPr>
              <a:t>.</a:t>
            </a:r>
            <a:br>
              <a:rPr lang="en-US" sz="3200" dirty="0">
                <a:latin typeface="League Spartan Light" pitchFamily="2" charset="0"/>
              </a:rPr>
            </a:br>
            <a:endParaRPr lang="en-US" sz="3200" dirty="0">
              <a:latin typeface="League Spartan Light" pitchFamily="2" charset="0"/>
            </a:endParaRPr>
          </a:p>
          <a:p>
            <a:pPr marL="514350" indent="-514350">
              <a:buAutoNum type="arabicPeriod"/>
            </a:pPr>
            <a:r>
              <a:rPr lang="en-US" sz="3200" dirty="0">
                <a:latin typeface="League Spartan Light" pitchFamily="2" charset="0"/>
              </a:rPr>
              <a:t>The names </a:t>
            </a:r>
            <a:r>
              <a:rPr lang="en-US" sz="3200" b="1" u="sng" dirty="0">
                <a:latin typeface="League Spartan Light" pitchFamily="2" charset="0"/>
              </a:rPr>
              <a:t>are case-sensitive </a:t>
            </a:r>
            <a:br>
              <a:rPr lang="en-US" sz="3200" b="1" u="sng" dirty="0">
                <a:latin typeface="League Spartan Light" pitchFamily="2" charset="0"/>
              </a:rPr>
            </a:br>
            <a:r>
              <a:rPr lang="en-US" sz="3200" dirty="0">
                <a:latin typeface="League Spartan Light" pitchFamily="2" charset="0"/>
              </a:rPr>
              <a:t>(i.e., </a:t>
            </a:r>
            <a:r>
              <a:rPr lang="en-US" sz="3200" dirty="0" err="1">
                <a:latin typeface="League Spartan Light" pitchFamily="2" charset="0"/>
              </a:rPr>
              <a:t>DataMommie</a:t>
            </a:r>
            <a:r>
              <a:rPr lang="en-US" sz="3200" dirty="0">
                <a:latin typeface="League Spartan Light" pitchFamily="2" charset="0"/>
              </a:rPr>
              <a:t> and </a:t>
            </a:r>
            <a:r>
              <a:rPr lang="en-US" sz="3200" dirty="0" err="1">
                <a:latin typeface="League Spartan Light" pitchFamily="2" charset="0"/>
              </a:rPr>
              <a:t>datamommie</a:t>
            </a:r>
            <a:r>
              <a:rPr lang="en-US" sz="3200" dirty="0">
                <a:latin typeface="League Spartan Light" pitchFamily="2" charset="0"/>
              </a:rPr>
              <a:t> are treated as different variables).</a:t>
            </a:r>
            <a:br>
              <a:rPr lang="en-US" sz="3200" dirty="0">
                <a:latin typeface="League Spartan Light" pitchFamily="2" charset="0"/>
              </a:rPr>
            </a:br>
            <a:endParaRPr lang="en-US" sz="3200" dirty="0">
              <a:latin typeface="League Spartan Light" pitchFamily="2" charset="0"/>
            </a:endParaRPr>
          </a:p>
          <a:p>
            <a:pPr marL="514350" indent="-514350">
              <a:buAutoNum type="arabicPeriod"/>
            </a:pPr>
            <a:r>
              <a:rPr lang="en-US" sz="3200" dirty="0">
                <a:latin typeface="League Spartan Light" pitchFamily="2" charset="0"/>
              </a:rPr>
              <a:t>It </a:t>
            </a:r>
            <a:r>
              <a:rPr lang="en-US" sz="3200" b="1" u="sng" dirty="0">
                <a:solidFill>
                  <a:srgbClr val="FF0000"/>
                </a:solidFill>
                <a:latin typeface="League Spartan Light" pitchFamily="2" charset="0"/>
              </a:rPr>
              <a:t>should not be a keyword</a:t>
            </a:r>
            <a:r>
              <a:rPr lang="en-US" sz="3200" dirty="0">
                <a:latin typeface="League Spartan Light" pitchFamily="2" charset="0"/>
              </a:rPr>
              <a:t>.</a:t>
            </a:r>
            <a:endParaRPr lang="th-TH" sz="3200" dirty="0">
              <a:latin typeface="League Spartan Light" pitchFamily="2" charset="0"/>
            </a:endParaRPr>
          </a:p>
        </p:txBody>
      </p:sp>
      <p:pic>
        <p:nvPicPr>
          <p:cNvPr id="8" name="Picture 4" descr="No photo description available.">
            <a:extLst>
              <a:ext uri="{FF2B5EF4-FFF2-40B4-BE49-F238E27FC236}">
                <a16:creationId xmlns:a16="http://schemas.microsoft.com/office/drawing/2014/main" id="{9859655F-6B0A-428C-BBE4-677B93BF8D14}"/>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8974" b="10000"/>
          <a:stretch/>
        </p:blipFill>
        <p:spPr bwMode="auto">
          <a:xfrm>
            <a:off x="11277600" y="2552700"/>
            <a:ext cx="6248400" cy="632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77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EA1D8-D904-C503-CCE0-ADCA1C698393}"/>
              </a:ext>
            </a:extLst>
          </p:cNvPr>
          <p:cNvSpPr>
            <a:spLocks noGrp="1"/>
          </p:cNvSpPr>
          <p:nvPr>
            <p:ph type="sldNum" sz="quarter" idx="12"/>
          </p:nvPr>
        </p:nvSpPr>
        <p:spPr/>
        <p:txBody>
          <a:bodyPr/>
          <a:lstStyle/>
          <a:p>
            <a:fld id="{B6F15528-21DE-4FAA-801E-634DDDAF4B2B}" type="slidenum">
              <a:rPr lang="en-US" smtClean="0"/>
              <a:pPr/>
              <a:t>53</a:t>
            </a:fld>
            <a:endParaRPr lang="en-US" dirty="0"/>
          </a:p>
        </p:txBody>
      </p:sp>
      <p:sp>
        <p:nvSpPr>
          <p:cNvPr id="3" name="Title 2">
            <a:extLst>
              <a:ext uri="{FF2B5EF4-FFF2-40B4-BE49-F238E27FC236}">
                <a16:creationId xmlns:a16="http://schemas.microsoft.com/office/drawing/2014/main" id="{C3E4E0F4-6ECD-AB5C-A4A9-BD9D7CBDD84A}"/>
              </a:ext>
            </a:extLst>
          </p:cNvPr>
          <p:cNvSpPr>
            <a:spLocks noGrp="1"/>
          </p:cNvSpPr>
          <p:nvPr>
            <p:ph type="title"/>
          </p:nvPr>
        </p:nvSpPr>
        <p:spPr/>
        <p:txBody>
          <a:bodyPr/>
          <a:lstStyle/>
          <a:p>
            <a:r>
              <a:rPr lang="en-US" spc="-10" dirty="0"/>
              <a:t>Variables</a:t>
            </a:r>
            <a:endParaRPr lang="en-US" dirty="0"/>
          </a:p>
        </p:txBody>
      </p:sp>
      <p:sp>
        <p:nvSpPr>
          <p:cNvPr id="9" name="object 3">
            <a:extLst>
              <a:ext uri="{FF2B5EF4-FFF2-40B4-BE49-F238E27FC236}">
                <a16:creationId xmlns:a16="http://schemas.microsoft.com/office/drawing/2014/main" id="{9D149EF9-9316-511D-F45B-D59E6FC55E3B}"/>
              </a:ext>
            </a:extLst>
          </p:cNvPr>
          <p:cNvSpPr txBox="1"/>
          <p:nvPr/>
        </p:nvSpPr>
        <p:spPr>
          <a:xfrm>
            <a:off x="699008" y="1720723"/>
            <a:ext cx="15683992" cy="1306127"/>
          </a:xfrm>
          <a:prstGeom prst="rect">
            <a:avLst/>
          </a:prstGeom>
        </p:spPr>
        <p:txBody>
          <a:bodyPr vert="horz" wrap="square" lIns="0" tIns="13335" rIns="0" bIns="0" rtlCol="0">
            <a:spAutoFit/>
          </a:bodyPr>
          <a:lstStyle/>
          <a:p>
            <a:pPr marL="12700" marR="7620">
              <a:lnSpc>
                <a:spcPct val="100000"/>
              </a:lnSpc>
              <a:spcBef>
                <a:spcPts val="105"/>
              </a:spcBef>
            </a:pPr>
            <a:r>
              <a:rPr sz="2800" dirty="0">
                <a:solidFill>
                  <a:srgbClr val="000009"/>
                </a:solidFill>
                <a:latin typeface="Kanit Light" pitchFamily="2" charset="-34"/>
                <a:cs typeface="Kanit Light" pitchFamily="2" charset="-34"/>
              </a:rPr>
              <a:t>One</a:t>
            </a:r>
            <a:r>
              <a:rPr sz="2800" spc="-11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of</a:t>
            </a:r>
            <a:r>
              <a:rPr sz="2800" spc="-10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the</a:t>
            </a:r>
            <a:r>
              <a:rPr sz="2800" spc="-100"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main</a:t>
            </a:r>
            <a:r>
              <a:rPr sz="2800" spc="-9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concepts</a:t>
            </a:r>
            <a:r>
              <a:rPr sz="2800" spc="-114"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in</a:t>
            </a:r>
            <a:r>
              <a:rPr sz="2800" spc="-100"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programming</a:t>
            </a:r>
            <a:r>
              <a:rPr sz="2800" spc="-9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is</a:t>
            </a:r>
            <a:r>
              <a:rPr sz="2800" spc="-95" dirty="0">
                <a:solidFill>
                  <a:srgbClr val="000009"/>
                </a:solidFill>
                <a:latin typeface="Kanit Light" pitchFamily="2" charset="-34"/>
                <a:cs typeface="Kanit Light" pitchFamily="2" charset="-34"/>
              </a:rPr>
              <a:t> </a:t>
            </a:r>
            <a:r>
              <a:rPr sz="2800" b="1" spc="-90" dirty="0">
                <a:solidFill>
                  <a:srgbClr val="000009"/>
                </a:solidFill>
                <a:latin typeface="Kanit Light" pitchFamily="2" charset="-34"/>
                <a:cs typeface="Kanit Light" pitchFamily="2" charset="-34"/>
              </a:rPr>
              <a:t>variables</a:t>
            </a:r>
            <a:r>
              <a:rPr sz="2800" spc="-90" dirty="0">
                <a:solidFill>
                  <a:srgbClr val="000009"/>
                </a:solidFill>
                <a:latin typeface="Kanit Light" pitchFamily="2" charset="-34"/>
                <a:cs typeface="Kanit Light" pitchFamily="2" charset="-34"/>
              </a:rPr>
              <a:t>.</a:t>
            </a:r>
            <a:r>
              <a:rPr sz="2800" spc="-100"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They</a:t>
            </a:r>
            <a:r>
              <a:rPr sz="2800" spc="-10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are</a:t>
            </a:r>
            <a:r>
              <a:rPr sz="2800" spc="-10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your</a:t>
            </a:r>
            <a:r>
              <a:rPr sz="2800" spc="-10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best</a:t>
            </a:r>
            <a:r>
              <a:rPr sz="2800" spc="-95"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friends.</a:t>
            </a:r>
            <a:r>
              <a:rPr sz="2800" spc="-100" dirty="0">
                <a:solidFill>
                  <a:srgbClr val="000009"/>
                </a:solidFill>
                <a:latin typeface="Kanit Light" pitchFamily="2" charset="-34"/>
                <a:cs typeface="Kanit Light" pitchFamily="2" charset="-34"/>
              </a:rPr>
              <a:t> </a:t>
            </a:r>
            <a:r>
              <a:rPr sz="2800" spc="-20" dirty="0">
                <a:solidFill>
                  <a:srgbClr val="000009"/>
                </a:solidFill>
                <a:latin typeface="Kanit Light" pitchFamily="2" charset="-34"/>
                <a:cs typeface="Kanit Light" pitchFamily="2" charset="-34"/>
              </a:rPr>
              <a:t>You</a:t>
            </a:r>
            <a:r>
              <a:rPr sz="2800" spc="-114"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will</a:t>
            </a:r>
            <a:r>
              <a:rPr sz="2800" spc="-9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deal</a:t>
            </a:r>
            <a:r>
              <a:rPr sz="2800" spc="-105" dirty="0">
                <a:solidFill>
                  <a:srgbClr val="000009"/>
                </a:solidFill>
                <a:latin typeface="Kanit Light" pitchFamily="2" charset="-34"/>
                <a:cs typeface="Kanit Light" pitchFamily="2" charset="-34"/>
              </a:rPr>
              <a:t> </a:t>
            </a:r>
            <a:r>
              <a:rPr sz="2800" spc="-20" dirty="0">
                <a:solidFill>
                  <a:srgbClr val="000009"/>
                </a:solidFill>
                <a:latin typeface="Kanit Light" pitchFamily="2" charset="-34"/>
                <a:cs typeface="Kanit Light" pitchFamily="2" charset="-34"/>
              </a:rPr>
              <a:t>with </a:t>
            </a:r>
            <a:r>
              <a:rPr sz="2800" dirty="0">
                <a:solidFill>
                  <a:srgbClr val="000009"/>
                </a:solidFill>
                <a:latin typeface="Kanit Light" pitchFamily="2" charset="-34"/>
                <a:cs typeface="Kanit Light" pitchFamily="2" charset="-34"/>
              </a:rPr>
              <a:t>them</a:t>
            </a:r>
            <a:r>
              <a:rPr sz="2800" spc="-11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all</a:t>
            </a:r>
            <a:r>
              <a:rPr sz="2800" spc="-11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the</a:t>
            </a:r>
            <a:r>
              <a:rPr sz="2800" spc="-114" dirty="0">
                <a:solidFill>
                  <a:srgbClr val="000009"/>
                </a:solidFill>
                <a:latin typeface="Kanit Light" pitchFamily="2" charset="-34"/>
                <a:cs typeface="Kanit Light" pitchFamily="2" charset="-34"/>
              </a:rPr>
              <a:t> </a:t>
            </a:r>
            <a:r>
              <a:rPr sz="2800" spc="-25" dirty="0">
                <a:solidFill>
                  <a:srgbClr val="000009"/>
                </a:solidFill>
                <a:latin typeface="Kanit Light" pitchFamily="2" charset="-34"/>
                <a:cs typeface="Kanit Light" pitchFamily="2" charset="-34"/>
              </a:rPr>
              <a:t>time.</a:t>
            </a:r>
            <a:r>
              <a:rPr sz="2800" spc="-100"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You</a:t>
            </a:r>
            <a:r>
              <a:rPr sz="2800" spc="-14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will</a:t>
            </a:r>
            <a:r>
              <a:rPr sz="2800" spc="-100"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use</a:t>
            </a:r>
            <a:r>
              <a:rPr sz="2800" spc="-11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them</a:t>
            </a:r>
            <a:r>
              <a:rPr sz="2800" spc="-114"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to</a:t>
            </a:r>
            <a:r>
              <a:rPr sz="2800" spc="-11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store</a:t>
            </a:r>
            <a:r>
              <a:rPr sz="2800" spc="-12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information.</a:t>
            </a:r>
            <a:r>
              <a:rPr sz="2800" spc="-12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They</a:t>
            </a:r>
            <a:r>
              <a:rPr sz="2800" spc="-12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will</a:t>
            </a:r>
            <a:r>
              <a:rPr sz="2800" spc="-10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represent</a:t>
            </a:r>
            <a:r>
              <a:rPr sz="2800" spc="-10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your</a:t>
            </a:r>
            <a:r>
              <a:rPr sz="2800" spc="-14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data</a:t>
            </a:r>
            <a:r>
              <a:rPr sz="2800" spc="-95"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input.</a:t>
            </a:r>
            <a:endParaRPr sz="2800" dirty="0">
              <a:latin typeface="Kanit Light" pitchFamily="2" charset="-34"/>
              <a:cs typeface="Kanit Light" pitchFamily="2" charset="-34"/>
            </a:endParaRPr>
          </a:p>
          <a:p>
            <a:pPr>
              <a:lnSpc>
                <a:spcPct val="100000"/>
              </a:lnSpc>
              <a:spcBef>
                <a:spcPts val="35"/>
              </a:spcBef>
            </a:pPr>
            <a:endParaRPr sz="2800" dirty="0">
              <a:latin typeface="Kanit Light" pitchFamily="2" charset="-34"/>
              <a:cs typeface="Kanit Light" pitchFamily="2" charset="-34"/>
            </a:endParaRPr>
          </a:p>
        </p:txBody>
      </p:sp>
      <p:pic>
        <p:nvPicPr>
          <p:cNvPr id="10" name="object 4">
            <a:extLst>
              <a:ext uri="{FF2B5EF4-FFF2-40B4-BE49-F238E27FC236}">
                <a16:creationId xmlns:a16="http://schemas.microsoft.com/office/drawing/2014/main" id="{E19FCE4E-C724-838E-B80F-2360D144398B}"/>
              </a:ext>
            </a:extLst>
          </p:cNvPr>
          <p:cNvPicPr/>
          <p:nvPr/>
        </p:nvPicPr>
        <p:blipFill>
          <a:blip r:embed="rId2" cstate="print"/>
          <a:stretch>
            <a:fillRect/>
          </a:stretch>
        </p:blipFill>
        <p:spPr>
          <a:xfrm>
            <a:off x="1066799" y="3167919"/>
            <a:ext cx="6078713" cy="1801264"/>
          </a:xfrm>
          <a:prstGeom prst="rect">
            <a:avLst/>
          </a:prstGeom>
        </p:spPr>
      </p:pic>
      <p:sp>
        <p:nvSpPr>
          <p:cNvPr id="11" name="object 5">
            <a:extLst>
              <a:ext uri="{FF2B5EF4-FFF2-40B4-BE49-F238E27FC236}">
                <a16:creationId xmlns:a16="http://schemas.microsoft.com/office/drawing/2014/main" id="{CDE26855-D00A-3A25-B8FD-3064CDAFA932}"/>
              </a:ext>
            </a:extLst>
          </p:cNvPr>
          <p:cNvSpPr txBox="1"/>
          <p:nvPr/>
        </p:nvSpPr>
        <p:spPr>
          <a:xfrm>
            <a:off x="8077200" y="5523609"/>
            <a:ext cx="5572124" cy="1403589"/>
          </a:xfrm>
          <a:prstGeom prst="rect">
            <a:avLst/>
          </a:prstGeom>
        </p:spPr>
        <p:txBody>
          <a:bodyPr vert="horz" wrap="square" lIns="0" tIns="18415" rIns="0" bIns="0" rtlCol="0">
            <a:spAutoFit/>
          </a:bodyPr>
          <a:lstStyle/>
          <a:p>
            <a:pPr marL="12700" marR="5080" algn="thaiDist">
              <a:spcBef>
                <a:spcPts val="145"/>
              </a:spcBef>
            </a:pPr>
            <a:r>
              <a:rPr dirty="0">
                <a:solidFill>
                  <a:srgbClr val="000009"/>
                </a:solidFill>
                <a:latin typeface="Kanit Light" pitchFamily="2" charset="-34"/>
                <a:cs typeface="Kanit Light" pitchFamily="2" charset="-34"/>
              </a:rPr>
              <a:t>An</a:t>
            </a:r>
            <a:r>
              <a:rPr spc="-4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alternative</a:t>
            </a:r>
            <a:r>
              <a:rPr spc="-25" dirty="0">
                <a:solidFill>
                  <a:srgbClr val="000009"/>
                </a:solidFill>
                <a:latin typeface="Kanit Light" pitchFamily="2" charset="-34"/>
                <a:cs typeface="Kanit Light" pitchFamily="2" charset="-34"/>
              </a:rPr>
              <a:t> </a:t>
            </a:r>
            <a:r>
              <a:rPr spc="-10" dirty="0">
                <a:solidFill>
                  <a:srgbClr val="000009"/>
                </a:solidFill>
                <a:latin typeface="Kanit Light" pitchFamily="2" charset="-34"/>
                <a:cs typeface="Kanit Light" pitchFamily="2" charset="-34"/>
              </a:rPr>
              <a:t>way</a:t>
            </a:r>
            <a:r>
              <a:rPr spc="-1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to</a:t>
            </a:r>
            <a:r>
              <a:rPr spc="-35" dirty="0">
                <a:solidFill>
                  <a:srgbClr val="000009"/>
                </a:solidFill>
                <a:latin typeface="Kanit Light" pitchFamily="2" charset="-34"/>
                <a:cs typeface="Kanit Light" pitchFamily="2" charset="-34"/>
              </a:rPr>
              <a:t> </a:t>
            </a:r>
            <a:r>
              <a:rPr spc="-20" dirty="0">
                <a:solidFill>
                  <a:srgbClr val="000009"/>
                </a:solidFill>
                <a:latin typeface="Kanit Light" pitchFamily="2" charset="-34"/>
                <a:cs typeface="Kanit Light" pitchFamily="2" charset="-34"/>
              </a:rPr>
              <a:t>execute</a:t>
            </a:r>
            <a:r>
              <a:rPr spc="-5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the</a:t>
            </a:r>
            <a:r>
              <a:rPr spc="-3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instruction</a:t>
            </a:r>
            <a:r>
              <a:rPr spc="-30" dirty="0">
                <a:solidFill>
                  <a:srgbClr val="000009"/>
                </a:solidFill>
                <a:latin typeface="Kanit Light" pitchFamily="2" charset="-34"/>
                <a:cs typeface="Kanit Light" pitchFamily="2" charset="-34"/>
              </a:rPr>
              <a:t> </a:t>
            </a:r>
            <a:r>
              <a:rPr spc="-20" dirty="0">
                <a:solidFill>
                  <a:srgbClr val="000009"/>
                </a:solidFill>
                <a:latin typeface="Kanit Light" pitchFamily="2" charset="-34"/>
                <a:cs typeface="Kanit Light" pitchFamily="2" charset="-34"/>
              </a:rPr>
              <a:t>that </a:t>
            </a:r>
            <a:r>
              <a:rPr dirty="0">
                <a:solidFill>
                  <a:srgbClr val="000009"/>
                </a:solidFill>
                <a:latin typeface="Kanit Light" pitchFamily="2" charset="-34"/>
                <a:cs typeface="Kanit Light" pitchFamily="2" charset="-34"/>
              </a:rPr>
              <a:t>will</a:t>
            </a:r>
            <a:r>
              <a:rPr spc="2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provide</a:t>
            </a:r>
            <a:r>
              <a:rPr spc="2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the</a:t>
            </a:r>
            <a:r>
              <a:rPr spc="2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value</a:t>
            </a:r>
            <a:r>
              <a:rPr spc="2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we assigned</a:t>
            </a:r>
            <a:r>
              <a:rPr spc="3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to</a:t>
            </a:r>
            <a:r>
              <a:rPr spc="2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y</a:t>
            </a:r>
            <a:r>
              <a:rPr spc="2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would</a:t>
            </a:r>
            <a:r>
              <a:rPr spc="25" dirty="0">
                <a:solidFill>
                  <a:srgbClr val="000009"/>
                </a:solidFill>
                <a:latin typeface="Kanit Light" pitchFamily="2" charset="-34"/>
                <a:cs typeface="Kanit Light" pitchFamily="2" charset="-34"/>
              </a:rPr>
              <a:t> </a:t>
            </a:r>
            <a:r>
              <a:rPr spc="-25" dirty="0">
                <a:solidFill>
                  <a:srgbClr val="000009"/>
                </a:solidFill>
                <a:latin typeface="Kanit Light" pitchFamily="2" charset="-34"/>
                <a:cs typeface="Kanit Light" pitchFamily="2" charset="-34"/>
              </a:rPr>
              <a:t>be </a:t>
            </a:r>
            <a:r>
              <a:rPr dirty="0">
                <a:solidFill>
                  <a:srgbClr val="000009"/>
                </a:solidFill>
                <a:latin typeface="Kanit Light" pitchFamily="2" charset="-34"/>
                <a:cs typeface="Kanit Light" pitchFamily="2" charset="-34"/>
              </a:rPr>
              <a:t>to</a:t>
            </a:r>
            <a:r>
              <a:rPr spc="-110" dirty="0">
                <a:solidFill>
                  <a:srgbClr val="000009"/>
                </a:solidFill>
                <a:latin typeface="Kanit Light" pitchFamily="2" charset="-34"/>
                <a:cs typeface="Kanit Light" pitchFamily="2" charset="-34"/>
              </a:rPr>
              <a:t> </a:t>
            </a:r>
            <a:r>
              <a:rPr spc="-20" dirty="0">
                <a:solidFill>
                  <a:srgbClr val="000009"/>
                </a:solidFill>
                <a:latin typeface="Kanit Light" pitchFamily="2" charset="-34"/>
                <a:cs typeface="Kanit Light" pitchFamily="2" charset="-34"/>
              </a:rPr>
              <a:t>use</a:t>
            </a:r>
            <a:r>
              <a:rPr spc="-10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the</a:t>
            </a:r>
            <a:r>
              <a:rPr spc="-105" dirty="0">
                <a:solidFill>
                  <a:srgbClr val="000009"/>
                </a:solidFill>
                <a:latin typeface="Kanit Light" pitchFamily="2" charset="-34"/>
                <a:cs typeface="Kanit Light" pitchFamily="2" charset="-34"/>
              </a:rPr>
              <a:t> </a:t>
            </a:r>
            <a:r>
              <a:rPr i="1" spc="-80" dirty="0">
                <a:solidFill>
                  <a:srgbClr val="000009"/>
                </a:solidFill>
                <a:latin typeface="Kanit Light" pitchFamily="2" charset="-34"/>
                <a:cs typeface="Kanit Light" pitchFamily="2" charset="-34"/>
              </a:rPr>
              <a:t>print()</a:t>
            </a:r>
            <a:r>
              <a:rPr i="1" spc="-105" dirty="0">
                <a:solidFill>
                  <a:srgbClr val="000009"/>
                </a:solidFill>
                <a:latin typeface="Kanit Light" pitchFamily="2" charset="-34"/>
                <a:cs typeface="Kanit Light" pitchFamily="2" charset="-34"/>
              </a:rPr>
              <a:t> </a:t>
            </a:r>
            <a:r>
              <a:rPr spc="-10" dirty="0">
                <a:solidFill>
                  <a:srgbClr val="000009"/>
                </a:solidFill>
                <a:latin typeface="Kanit Light" pitchFamily="2" charset="-34"/>
                <a:cs typeface="Kanit Light" pitchFamily="2" charset="-34"/>
              </a:rPr>
              <a:t>function.</a:t>
            </a:r>
            <a:endParaRPr dirty="0">
              <a:latin typeface="Kanit Light" pitchFamily="2" charset="-34"/>
              <a:cs typeface="Kanit Light" pitchFamily="2" charset="-34"/>
            </a:endParaRPr>
          </a:p>
          <a:p>
            <a:pPr marL="12700" marR="5080" algn="thaiDist">
              <a:spcBef>
                <a:spcPts val="5"/>
              </a:spcBef>
            </a:pPr>
            <a:r>
              <a:rPr dirty="0">
                <a:solidFill>
                  <a:srgbClr val="000009"/>
                </a:solidFill>
                <a:latin typeface="Kanit Light" pitchFamily="2" charset="-34"/>
                <a:cs typeface="Kanit Light" pitchFamily="2" charset="-34"/>
              </a:rPr>
              <a:t>If</a:t>
            </a:r>
            <a:r>
              <a:rPr spc="37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we</a:t>
            </a:r>
            <a:r>
              <a:rPr spc="36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say</a:t>
            </a:r>
            <a:r>
              <a:rPr spc="37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“print(y)”,</a:t>
            </a:r>
            <a:r>
              <a:rPr spc="38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the</a:t>
            </a:r>
            <a:r>
              <a:rPr spc="36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machine</a:t>
            </a:r>
            <a:r>
              <a:rPr spc="37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will</a:t>
            </a:r>
            <a:r>
              <a:rPr spc="385" dirty="0">
                <a:solidFill>
                  <a:srgbClr val="000009"/>
                </a:solidFill>
                <a:latin typeface="Kanit Light" pitchFamily="2" charset="-34"/>
                <a:cs typeface="Kanit Light" pitchFamily="2" charset="-34"/>
              </a:rPr>
              <a:t> </a:t>
            </a:r>
            <a:r>
              <a:rPr spc="-10" dirty="0">
                <a:solidFill>
                  <a:srgbClr val="000009"/>
                </a:solidFill>
                <a:latin typeface="Kanit Light" pitchFamily="2" charset="-34"/>
                <a:cs typeface="Kanit Light" pitchFamily="2" charset="-34"/>
              </a:rPr>
              <a:t>simply execute</a:t>
            </a:r>
            <a:r>
              <a:rPr spc="-3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this</a:t>
            </a:r>
            <a:r>
              <a:rPr spc="-20" dirty="0">
                <a:solidFill>
                  <a:srgbClr val="000009"/>
                </a:solidFill>
                <a:latin typeface="Kanit Light" pitchFamily="2" charset="-34"/>
                <a:cs typeface="Kanit Light" pitchFamily="2" charset="-34"/>
              </a:rPr>
              <a:t> </a:t>
            </a:r>
            <a:r>
              <a:rPr spc="-10" dirty="0">
                <a:solidFill>
                  <a:srgbClr val="000009"/>
                </a:solidFill>
                <a:latin typeface="Kanit Light" pitchFamily="2" charset="-34"/>
                <a:cs typeface="Kanit Light" pitchFamily="2" charset="-34"/>
              </a:rPr>
              <a:t>command</a:t>
            </a:r>
            <a:r>
              <a:rPr spc="-1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and</a:t>
            </a:r>
            <a:r>
              <a:rPr spc="-25"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provide</a:t>
            </a:r>
            <a:r>
              <a:rPr spc="-1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the</a:t>
            </a:r>
            <a:r>
              <a:rPr spc="-3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value</a:t>
            </a:r>
            <a:r>
              <a:rPr spc="-20" dirty="0">
                <a:solidFill>
                  <a:srgbClr val="000009"/>
                </a:solidFill>
                <a:latin typeface="Kanit Light" pitchFamily="2" charset="-34"/>
                <a:cs typeface="Kanit Light" pitchFamily="2" charset="-34"/>
              </a:rPr>
              <a:t> </a:t>
            </a:r>
            <a:r>
              <a:rPr dirty="0">
                <a:solidFill>
                  <a:srgbClr val="000009"/>
                </a:solidFill>
                <a:latin typeface="Kanit Light" pitchFamily="2" charset="-34"/>
                <a:cs typeface="Kanit Light" pitchFamily="2" charset="-34"/>
              </a:rPr>
              <a:t>of</a:t>
            </a:r>
            <a:r>
              <a:rPr spc="-25" dirty="0">
                <a:solidFill>
                  <a:srgbClr val="000009"/>
                </a:solidFill>
                <a:latin typeface="Kanit Light" pitchFamily="2" charset="-34"/>
                <a:cs typeface="Kanit Light" pitchFamily="2" charset="-34"/>
              </a:rPr>
              <a:t> </a:t>
            </a:r>
            <a:r>
              <a:rPr i="1" spc="-50" dirty="0">
                <a:solidFill>
                  <a:srgbClr val="000009"/>
                </a:solidFill>
                <a:latin typeface="Kanit Light" pitchFamily="2" charset="-34"/>
                <a:cs typeface="Kanit Light" pitchFamily="2" charset="-34"/>
              </a:rPr>
              <a:t>y </a:t>
            </a:r>
            <a:r>
              <a:rPr i="1" spc="-130" dirty="0">
                <a:solidFill>
                  <a:srgbClr val="000009"/>
                </a:solidFill>
                <a:latin typeface="Kanit Light" pitchFamily="2" charset="-34"/>
                <a:cs typeface="Kanit Light" pitchFamily="2" charset="-34"/>
              </a:rPr>
              <a:t>as</a:t>
            </a:r>
            <a:r>
              <a:rPr i="1" spc="-140" dirty="0">
                <a:solidFill>
                  <a:srgbClr val="000009"/>
                </a:solidFill>
                <a:latin typeface="Kanit Light" pitchFamily="2" charset="-34"/>
                <a:cs typeface="Kanit Light" pitchFamily="2" charset="-34"/>
              </a:rPr>
              <a:t> </a:t>
            </a:r>
            <a:r>
              <a:rPr i="1" spc="-160" dirty="0">
                <a:solidFill>
                  <a:srgbClr val="000009"/>
                </a:solidFill>
                <a:latin typeface="Kanit Light" pitchFamily="2" charset="-34"/>
                <a:cs typeface="Kanit Light" pitchFamily="2" charset="-34"/>
              </a:rPr>
              <a:t>a</a:t>
            </a:r>
            <a:r>
              <a:rPr i="1" spc="-155" dirty="0">
                <a:solidFill>
                  <a:srgbClr val="000009"/>
                </a:solidFill>
                <a:latin typeface="Kanit Light" pitchFamily="2" charset="-34"/>
                <a:cs typeface="Kanit Light" pitchFamily="2" charset="-34"/>
              </a:rPr>
              <a:t> </a:t>
            </a:r>
            <a:r>
              <a:rPr i="1" spc="-10" dirty="0">
                <a:solidFill>
                  <a:srgbClr val="000009"/>
                </a:solidFill>
                <a:latin typeface="Kanit Light" pitchFamily="2" charset="-34"/>
                <a:cs typeface="Kanit Light" pitchFamily="2" charset="-34"/>
              </a:rPr>
              <a:t>result</a:t>
            </a:r>
            <a:r>
              <a:rPr spc="-10" dirty="0">
                <a:solidFill>
                  <a:srgbClr val="000009"/>
                </a:solidFill>
                <a:latin typeface="Kanit Light" pitchFamily="2" charset="-34"/>
                <a:cs typeface="Kanit Light" pitchFamily="2" charset="-34"/>
              </a:rPr>
              <a:t>.</a:t>
            </a:r>
            <a:endParaRPr dirty="0">
              <a:latin typeface="Kanit Light" pitchFamily="2" charset="-34"/>
              <a:cs typeface="Kanit Light" pitchFamily="2" charset="-34"/>
            </a:endParaRPr>
          </a:p>
        </p:txBody>
      </p:sp>
      <p:pic>
        <p:nvPicPr>
          <p:cNvPr id="12" name="object 7">
            <a:extLst>
              <a:ext uri="{FF2B5EF4-FFF2-40B4-BE49-F238E27FC236}">
                <a16:creationId xmlns:a16="http://schemas.microsoft.com/office/drawing/2014/main" id="{52EAC279-70E3-1054-92E5-248EECEA07A6}"/>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66800" y="5479876"/>
            <a:ext cx="6078712" cy="1858798"/>
          </a:xfrm>
          <a:prstGeom prst="rect">
            <a:avLst/>
          </a:prstGeom>
        </p:spPr>
      </p:pic>
      <p:sp>
        <p:nvSpPr>
          <p:cNvPr id="14" name="TextBox 13">
            <a:extLst>
              <a:ext uri="{FF2B5EF4-FFF2-40B4-BE49-F238E27FC236}">
                <a16:creationId xmlns:a16="http://schemas.microsoft.com/office/drawing/2014/main" id="{D65E1B05-72BF-9A82-65BA-5CD9B7860D5B}"/>
              </a:ext>
            </a:extLst>
          </p:cNvPr>
          <p:cNvSpPr txBox="1"/>
          <p:nvPr/>
        </p:nvSpPr>
        <p:spPr>
          <a:xfrm>
            <a:off x="8077200" y="3167919"/>
            <a:ext cx="5572124" cy="1477328"/>
          </a:xfrm>
          <a:prstGeom prst="rect">
            <a:avLst/>
          </a:prstGeom>
          <a:noFill/>
        </p:spPr>
        <p:txBody>
          <a:bodyPr wrap="square">
            <a:spAutoFit/>
          </a:bodyPr>
          <a:lstStyle/>
          <a:p>
            <a:pPr marR="5080" algn="thaiDist"/>
            <a:r>
              <a:rPr lang="en-US" spc="-5" dirty="0">
                <a:solidFill>
                  <a:srgbClr val="000009"/>
                </a:solidFill>
                <a:latin typeface="Kanit Light" pitchFamily="2" charset="-34"/>
                <a:cs typeface="Kanit Light" pitchFamily="2" charset="-34"/>
              </a:rPr>
              <a:t>Let’s</a:t>
            </a:r>
            <a:r>
              <a:rPr lang="en-US" spc="160" dirty="0">
                <a:solidFill>
                  <a:srgbClr val="000009"/>
                </a:solidFill>
                <a:latin typeface="Kanit Light" pitchFamily="2" charset="-34"/>
                <a:cs typeface="Kanit Light" pitchFamily="2" charset="-34"/>
              </a:rPr>
              <a:t> </a:t>
            </a:r>
            <a:r>
              <a:rPr lang="en-US" spc="-15" dirty="0">
                <a:solidFill>
                  <a:srgbClr val="000009"/>
                </a:solidFill>
                <a:latin typeface="Kanit Light" pitchFamily="2" charset="-34"/>
                <a:cs typeface="Kanit Light" pitchFamily="2" charset="-34"/>
              </a:rPr>
              <a:t>say</a:t>
            </a:r>
            <a:r>
              <a:rPr lang="en-US" spc="135" dirty="0">
                <a:solidFill>
                  <a:srgbClr val="000009"/>
                </a:solidFill>
                <a:latin typeface="Kanit Light" pitchFamily="2" charset="-34"/>
                <a:cs typeface="Kanit Light" pitchFamily="2" charset="-34"/>
              </a:rPr>
              <a:t> </a:t>
            </a:r>
            <a:r>
              <a:rPr lang="en-US" dirty="0">
                <a:solidFill>
                  <a:srgbClr val="000009"/>
                </a:solidFill>
                <a:latin typeface="Kanit Light" pitchFamily="2" charset="-34"/>
                <a:cs typeface="Kanit Light" pitchFamily="2" charset="-34"/>
              </a:rPr>
              <a:t>you</a:t>
            </a:r>
            <a:r>
              <a:rPr lang="en-US" spc="145" dirty="0">
                <a:solidFill>
                  <a:srgbClr val="000009"/>
                </a:solidFill>
                <a:latin typeface="Kanit Light" pitchFamily="2" charset="-34"/>
                <a:cs typeface="Kanit Light" pitchFamily="2" charset="-34"/>
              </a:rPr>
              <a:t> </a:t>
            </a:r>
            <a:r>
              <a:rPr lang="en-US" spc="10" dirty="0">
                <a:solidFill>
                  <a:srgbClr val="000009"/>
                </a:solidFill>
                <a:latin typeface="Kanit Light" pitchFamily="2" charset="-34"/>
                <a:cs typeface="Kanit Light" pitchFamily="2" charset="-34"/>
              </a:rPr>
              <a:t>want</a:t>
            </a:r>
            <a:r>
              <a:rPr lang="en-US" spc="150" dirty="0">
                <a:solidFill>
                  <a:srgbClr val="000009"/>
                </a:solidFill>
                <a:latin typeface="Kanit Light" pitchFamily="2" charset="-34"/>
                <a:cs typeface="Kanit Light" pitchFamily="2" charset="-34"/>
              </a:rPr>
              <a:t> </a:t>
            </a:r>
            <a:r>
              <a:rPr lang="en-US" spc="20" dirty="0">
                <a:solidFill>
                  <a:srgbClr val="000009"/>
                </a:solidFill>
                <a:latin typeface="Kanit Light" pitchFamily="2" charset="-34"/>
                <a:cs typeface="Kanit Light" pitchFamily="2" charset="-34"/>
              </a:rPr>
              <a:t>to</a:t>
            </a:r>
            <a:r>
              <a:rPr lang="en-US" spc="145" dirty="0">
                <a:solidFill>
                  <a:srgbClr val="000009"/>
                </a:solidFill>
                <a:latin typeface="Kanit Light" pitchFamily="2" charset="-34"/>
                <a:cs typeface="Kanit Light" pitchFamily="2" charset="-34"/>
              </a:rPr>
              <a:t> </a:t>
            </a:r>
            <a:r>
              <a:rPr lang="en-US" spc="-20" dirty="0">
                <a:solidFill>
                  <a:srgbClr val="000009"/>
                </a:solidFill>
                <a:latin typeface="Kanit Light" pitchFamily="2" charset="-34"/>
                <a:cs typeface="Kanit Light" pitchFamily="2" charset="-34"/>
              </a:rPr>
              <a:t>have</a:t>
            </a:r>
            <a:r>
              <a:rPr lang="en-US" spc="135" dirty="0">
                <a:solidFill>
                  <a:srgbClr val="000009"/>
                </a:solidFill>
                <a:latin typeface="Kanit Light" pitchFamily="2" charset="-34"/>
                <a:cs typeface="Kanit Light" pitchFamily="2" charset="-34"/>
              </a:rPr>
              <a:t> </a:t>
            </a:r>
            <a:r>
              <a:rPr lang="en-US" spc="-30" dirty="0">
                <a:solidFill>
                  <a:srgbClr val="000009"/>
                </a:solidFill>
                <a:latin typeface="Kanit Light" pitchFamily="2" charset="-34"/>
                <a:cs typeface="Kanit Light" pitchFamily="2" charset="-34"/>
              </a:rPr>
              <a:t>a</a:t>
            </a:r>
            <a:r>
              <a:rPr lang="en-US" spc="155" dirty="0">
                <a:solidFill>
                  <a:srgbClr val="000009"/>
                </a:solidFill>
                <a:latin typeface="Kanit Light" pitchFamily="2" charset="-34"/>
                <a:cs typeface="Kanit Light" pitchFamily="2" charset="-34"/>
              </a:rPr>
              <a:t> </a:t>
            </a:r>
            <a:r>
              <a:rPr lang="en-US" spc="10" dirty="0">
                <a:solidFill>
                  <a:srgbClr val="000009"/>
                </a:solidFill>
                <a:latin typeface="Kanit Light" pitchFamily="2" charset="-34"/>
                <a:cs typeface="Kanit Light" pitchFamily="2" charset="-34"/>
              </a:rPr>
              <a:t>variable</a:t>
            </a:r>
            <a:r>
              <a:rPr lang="en-US" spc="150" dirty="0">
                <a:solidFill>
                  <a:srgbClr val="000009"/>
                </a:solidFill>
                <a:latin typeface="Kanit Light" pitchFamily="2" charset="-34"/>
                <a:cs typeface="Kanit Light" pitchFamily="2" charset="-34"/>
              </a:rPr>
              <a:t> </a:t>
            </a:r>
            <a:r>
              <a:rPr lang="en-US" i="1" spc="-75" dirty="0">
                <a:solidFill>
                  <a:srgbClr val="000009"/>
                </a:solidFill>
                <a:latin typeface="Kanit Light" pitchFamily="2" charset="-34"/>
                <a:cs typeface="Kanit Light" pitchFamily="2" charset="-34"/>
              </a:rPr>
              <a:t>x</a:t>
            </a:r>
            <a:r>
              <a:rPr lang="en-US" i="1" spc="135" dirty="0">
                <a:solidFill>
                  <a:srgbClr val="000009"/>
                </a:solidFill>
                <a:latin typeface="Kanit Light" pitchFamily="2" charset="-34"/>
                <a:cs typeface="Kanit Light" pitchFamily="2" charset="-34"/>
              </a:rPr>
              <a:t> </a:t>
            </a:r>
            <a:r>
              <a:rPr lang="en-US" spc="15" dirty="0">
                <a:solidFill>
                  <a:srgbClr val="000009"/>
                </a:solidFill>
                <a:latin typeface="Kanit Light" pitchFamily="2" charset="-34"/>
                <a:cs typeface="Kanit Light" pitchFamily="2" charset="-34"/>
              </a:rPr>
              <a:t>that</a:t>
            </a:r>
            <a:r>
              <a:rPr lang="en-US" spc="135" dirty="0">
                <a:solidFill>
                  <a:srgbClr val="000009"/>
                </a:solidFill>
                <a:latin typeface="Kanit Light" pitchFamily="2" charset="-34"/>
                <a:cs typeface="Kanit Light" pitchFamily="2" charset="-34"/>
              </a:rPr>
              <a:t> </a:t>
            </a:r>
            <a:r>
              <a:rPr lang="en-US" spc="20" dirty="0">
                <a:solidFill>
                  <a:srgbClr val="000009"/>
                </a:solidFill>
                <a:latin typeface="Kanit Light" pitchFamily="2" charset="-34"/>
                <a:cs typeface="Kanit Light" pitchFamily="2" charset="-34"/>
              </a:rPr>
              <a:t>is </a:t>
            </a:r>
            <a:r>
              <a:rPr lang="en-US" spc="-5" dirty="0">
                <a:solidFill>
                  <a:srgbClr val="000009"/>
                </a:solidFill>
                <a:latin typeface="Kanit Light" pitchFamily="2" charset="-34"/>
                <a:cs typeface="Kanit Light" pitchFamily="2" charset="-34"/>
              </a:rPr>
              <a:t>equal</a:t>
            </a:r>
            <a:r>
              <a:rPr lang="en-US" spc="-90" dirty="0">
                <a:solidFill>
                  <a:srgbClr val="000009"/>
                </a:solidFill>
                <a:latin typeface="Kanit Light" pitchFamily="2" charset="-34"/>
                <a:cs typeface="Kanit Light" pitchFamily="2" charset="-34"/>
              </a:rPr>
              <a:t> </a:t>
            </a:r>
            <a:r>
              <a:rPr lang="en-US" spc="20" dirty="0">
                <a:solidFill>
                  <a:srgbClr val="000009"/>
                </a:solidFill>
                <a:latin typeface="Kanit Light" pitchFamily="2" charset="-34"/>
                <a:cs typeface="Kanit Light" pitchFamily="2" charset="-34"/>
              </a:rPr>
              <a:t>to</a:t>
            </a:r>
            <a:r>
              <a:rPr lang="en-US" spc="-95" dirty="0">
                <a:solidFill>
                  <a:srgbClr val="000009"/>
                </a:solidFill>
                <a:latin typeface="Kanit Light" pitchFamily="2" charset="-34"/>
                <a:cs typeface="Kanit Light" pitchFamily="2" charset="-34"/>
              </a:rPr>
              <a:t> </a:t>
            </a:r>
            <a:r>
              <a:rPr lang="en-US" spc="10" dirty="0">
                <a:solidFill>
                  <a:srgbClr val="000009"/>
                </a:solidFill>
                <a:latin typeface="Kanit Light" pitchFamily="2" charset="-34"/>
                <a:cs typeface="Kanit Light" pitchFamily="2" charset="-34"/>
              </a:rPr>
              <a:t>the</a:t>
            </a:r>
            <a:r>
              <a:rPr lang="en-US" spc="-105" dirty="0">
                <a:solidFill>
                  <a:srgbClr val="000009"/>
                </a:solidFill>
                <a:latin typeface="Kanit Light" pitchFamily="2" charset="-34"/>
                <a:cs typeface="Kanit Light" pitchFamily="2" charset="-34"/>
              </a:rPr>
              <a:t> </a:t>
            </a:r>
            <a:r>
              <a:rPr lang="en-US" dirty="0">
                <a:solidFill>
                  <a:srgbClr val="000009"/>
                </a:solidFill>
                <a:latin typeface="Kanit Light" pitchFamily="2" charset="-34"/>
                <a:cs typeface="Kanit Light" pitchFamily="2" charset="-34"/>
              </a:rPr>
              <a:t>value</a:t>
            </a:r>
            <a:r>
              <a:rPr lang="en-US" spc="-105" dirty="0">
                <a:solidFill>
                  <a:srgbClr val="000009"/>
                </a:solidFill>
                <a:latin typeface="Kanit Light" pitchFamily="2" charset="-34"/>
                <a:cs typeface="Kanit Light" pitchFamily="2" charset="-34"/>
              </a:rPr>
              <a:t> </a:t>
            </a:r>
            <a:r>
              <a:rPr lang="en-US" spc="10" dirty="0">
                <a:solidFill>
                  <a:srgbClr val="000009"/>
                </a:solidFill>
                <a:latin typeface="Kanit Light" pitchFamily="2" charset="-34"/>
                <a:cs typeface="Kanit Light" pitchFamily="2" charset="-34"/>
              </a:rPr>
              <a:t>of</a:t>
            </a:r>
            <a:r>
              <a:rPr lang="en-US" spc="-100" dirty="0">
                <a:solidFill>
                  <a:srgbClr val="000009"/>
                </a:solidFill>
                <a:latin typeface="Kanit Light" pitchFamily="2" charset="-34"/>
                <a:cs typeface="Kanit Light" pitchFamily="2" charset="-34"/>
              </a:rPr>
              <a:t> </a:t>
            </a:r>
            <a:r>
              <a:rPr lang="en-US" spc="35" dirty="0">
                <a:solidFill>
                  <a:srgbClr val="000009"/>
                </a:solidFill>
                <a:latin typeface="Kanit Light" pitchFamily="2" charset="-34"/>
                <a:cs typeface="Kanit Light" pitchFamily="2" charset="-34"/>
              </a:rPr>
              <a:t>5</a:t>
            </a:r>
            <a:r>
              <a:rPr lang="en-US" spc="-100" dirty="0">
                <a:solidFill>
                  <a:srgbClr val="000009"/>
                </a:solidFill>
                <a:latin typeface="Kanit Light" pitchFamily="2" charset="-34"/>
                <a:cs typeface="Kanit Light" pitchFamily="2" charset="-34"/>
              </a:rPr>
              <a:t> </a:t>
            </a:r>
            <a:r>
              <a:rPr lang="en-US" spc="-5" dirty="0">
                <a:solidFill>
                  <a:srgbClr val="000009"/>
                </a:solidFill>
                <a:latin typeface="Kanit Light" pitchFamily="2" charset="-34"/>
                <a:cs typeface="Kanit Light" pitchFamily="2" charset="-34"/>
              </a:rPr>
              <a:t>and</a:t>
            </a:r>
            <a:r>
              <a:rPr lang="en-US" spc="-100" dirty="0">
                <a:solidFill>
                  <a:srgbClr val="000009"/>
                </a:solidFill>
                <a:latin typeface="Kanit Light" pitchFamily="2" charset="-34"/>
                <a:cs typeface="Kanit Light" pitchFamily="2" charset="-34"/>
              </a:rPr>
              <a:t> </a:t>
            </a:r>
            <a:r>
              <a:rPr lang="en-US" spc="5" dirty="0">
                <a:solidFill>
                  <a:srgbClr val="000009"/>
                </a:solidFill>
                <a:latin typeface="Kanit Light" pitchFamily="2" charset="-34"/>
                <a:cs typeface="Kanit Light" pitchFamily="2" charset="-34"/>
              </a:rPr>
              <a:t>then</a:t>
            </a:r>
            <a:r>
              <a:rPr lang="en-US" spc="-95" dirty="0">
                <a:solidFill>
                  <a:srgbClr val="000009"/>
                </a:solidFill>
                <a:latin typeface="Kanit Light" pitchFamily="2" charset="-34"/>
                <a:cs typeface="Kanit Light" pitchFamily="2" charset="-34"/>
              </a:rPr>
              <a:t> </a:t>
            </a:r>
            <a:r>
              <a:rPr lang="en-US" spc="-10" dirty="0">
                <a:solidFill>
                  <a:srgbClr val="000009"/>
                </a:solidFill>
                <a:latin typeface="Kanit Light" pitchFamily="2" charset="-34"/>
                <a:cs typeface="Kanit Light" pitchFamily="2" charset="-34"/>
              </a:rPr>
              <a:t>ask</a:t>
            </a:r>
            <a:r>
              <a:rPr lang="en-US" spc="-105" dirty="0">
                <a:solidFill>
                  <a:srgbClr val="000009"/>
                </a:solidFill>
                <a:latin typeface="Kanit Light" pitchFamily="2" charset="-34"/>
                <a:cs typeface="Kanit Light" pitchFamily="2" charset="-34"/>
              </a:rPr>
              <a:t> </a:t>
            </a:r>
            <a:r>
              <a:rPr lang="en-US" spc="10" dirty="0">
                <a:solidFill>
                  <a:srgbClr val="000009"/>
                </a:solidFill>
                <a:latin typeface="Kanit Light" pitchFamily="2" charset="-34"/>
                <a:cs typeface="Kanit Light" pitchFamily="2" charset="-34"/>
              </a:rPr>
              <a:t>the</a:t>
            </a:r>
            <a:r>
              <a:rPr lang="en-US" spc="-105" dirty="0">
                <a:solidFill>
                  <a:srgbClr val="000009"/>
                </a:solidFill>
                <a:latin typeface="Kanit Light" pitchFamily="2" charset="-34"/>
                <a:cs typeface="Kanit Light" pitchFamily="2" charset="-34"/>
              </a:rPr>
              <a:t> </a:t>
            </a:r>
            <a:r>
              <a:rPr lang="en-US" spc="5" dirty="0">
                <a:solidFill>
                  <a:srgbClr val="000009"/>
                </a:solidFill>
                <a:latin typeface="Kanit Light" pitchFamily="2" charset="-34"/>
                <a:cs typeface="Kanit Light" pitchFamily="2" charset="-34"/>
              </a:rPr>
              <a:t>computer</a:t>
            </a:r>
            <a:r>
              <a:rPr lang="en-US" spc="40" dirty="0">
                <a:solidFill>
                  <a:srgbClr val="000009"/>
                </a:solidFill>
                <a:latin typeface="Kanit Light" pitchFamily="2" charset="-34"/>
                <a:cs typeface="Kanit Light" pitchFamily="2" charset="-34"/>
              </a:rPr>
              <a:t> </a:t>
            </a:r>
            <a:r>
              <a:rPr lang="en-US" spc="20" dirty="0">
                <a:solidFill>
                  <a:srgbClr val="000009"/>
                </a:solidFill>
                <a:latin typeface="Kanit Light" pitchFamily="2" charset="-34"/>
                <a:cs typeface="Kanit Light" pitchFamily="2" charset="-34"/>
              </a:rPr>
              <a:t>to</a:t>
            </a:r>
            <a:r>
              <a:rPr lang="en-US" spc="-135" dirty="0">
                <a:solidFill>
                  <a:srgbClr val="000009"/>
                </a:solidFill>
                <a:latin typeface="Kanit Light" pitchFamily="2" charset="-34"/>
                <a:cs typeface="Kanit Light" pitchFamily="2" charset="-34"/>
              </a:rPr>
              <a:t> </a:t>
            </a:r>
            <a:r>
              <a:rPr lang="en-US" spc="20" dirty="0">
                <a:solidFill>
                  <a:srgbClr val="000009"/>
                </a:solidFill>
                <a:latin typeface="Kanit Light" pitchFamily="2" charset="-34"/>
                <a:cs typeface="Kanit Light" pitchFamily="2" charset="-34"/>
              </a:rPr>
              <a:t>tell</a:t>
            </a:r>
            <a:r>
              <a:rPr lang="en-US" spc="-120" dirty="0">
                <a:solidFill>
                  <a:srgbClr val="000009"/>
                </a:solidFill>
                <a:latin typeface="Kanit Light" pitchFamily="2" charset="-34"/>
                <a:cs typeface="Kanit Light" pitchFamily="2" charset="-34"/>
              </a:rPr>
              <a:t> </a:t>
            </a:r>
            <a:r>
              <a:rPr lang="en-US" dirty="0">
                <a:solidFill>
                  <a:srgbClr val="000009"/>
                </a:solidFill>
                <a:latin typeface="Kanit Light" pitchFamily="2" charset="-34"/>
                <a:cs typeface="Kanit Light" pitchFamily="2" charset="-34"/>
              </a:rPr>
              <a:t>you</a:t>
            </a:r>
            <a:r>
              <a:rPr lang="en-US" spc="-130" dirty="0">
                <a:solidFill>
                  <a:srgbClr val="000009"/>
                </a:solidFill>
                <a:latin typeface="Kanit Light" pitchFamily="2" charset="-34"/>
                <a:cs typeface="Kanit Light" pitchFamily="2" charset="-34"/>
              </a:rPr>
              <a:t> </a:t>
            </a:r>
            <a:r>
              <a:rPr lang="en-US" spc="10" dirty="0">
                <a:solidFill>
                  <a:srgbClr val="000009"/>
                </a:solidFill>
                <a:latin typeface="Kanit Light" pitchFamily="2" charset="-34"/>
                <a:cs typeface="Kanit Light" pitchFamily="2" charset="-34"/>
              </a:rPr>
              <a:t>the</a:t>
            </a:r>
            <a:r>
              <a:rPr lang="en-US" spc="-140" dirty="0">
                <a:solidFill>
                  <a:srgbClr val="000009"/>
                </a:solidFill>
                <a:latin typeface="Kanit Light" pitchFamily="2" charset="-34"/>
                <a:cs typeface="Kanit Light" pitchFamily="2" charset="-34"/>
              </a:rPr>
              <a:t> </a:t>
            </a:r>
            <a:r>
              <a:rPr lang="en-US" dirty="0">
                <a:solidFill>
                  <a:srgbClr val="000009"/>
                </a:solidFill>
                <a:latin typeface="Kanit Light" pitchFamily="2" charset="-34"/>
                <a:cs typeface="Kanit Light" pitchFamily="2" charset="-34"/>
              </a:rPr>
              <a:t>value</a:t>
            </a:r>
            <a:r>
              <a:rPr lang="en-US" spc="-130" dirty="0">
                <a:solidFill>
                  <a:srgbClr val="000009"/>
                </a:solidFill>
                <a:latin typeface="Kanit Light" pitchFamily="2" charset="-34"/>
                <a:cs typeface="Kanit Light" pitchFamily="2" charset="-34"/>
              </a:rPr>
              <a:t> </a:t>
            </a:r>
            <a:r>
              <a:rPr lang="en-US" spc="15" dirty="0">
                <a:solidFill>
                  <a:srgbClr val="000009"/>
                </a:solidFill>
                <a:latin typeface="Kanit Light" pitchFamily="2" charset="-34"/>
                <a:cs typeface="Kanit Light" pitchFamily="2" charset="-34"/>
              </a:rPr>
              <a:t>of</a:t>
            </a:r>
            <a:r>
              <a:rPr lang="en-US" spc="-135" dirty="0">
                <a:solidFill>
                  <a:srgbClr val="000009"/>
                </a:solidFill>
                <a:latin typeface="Kanit Light" pitchFamily="2" charset="-34"/>
                <a:cs typeface="Kanit Light" pitchFamily="2" charset="-34"/>
              </a:rPr>
              <a:t> </a:t>
            </a:r>
            <a:r>
              <a:rPr lang="en-US" spc="15" dirty="0">
                <a:solidFill>
                  <a:srgbClr val="000009"/>
                </a:solidFill>
                <a:latin typeface="Kanit Light" pitchFamily="2" charset="-34"/>
                <a:cs typeface="Kanit Light" pitchFamily="2" charset="-34"/>
              </a:rPr>
              <a:t>that</a:t>
            </a:r>
            <a:r>
              <a:rPr lang="en-US" spc="-140" dirty="0">
                <a:solidFill>
                  <a:srgbClr val="000009"/>
                </a:solidFill>
                <a:latin typeface="Kanit Light" pitchFamily="2" charset="-34"/>
                <a:cs typeface="Kanit Light" pitchFamily="2" charset="-34"/>
              </a:rPr>
              <a:t> </a:t>
            </a:r>
            <a:r>
              <a:rPr lang="en-US" spc="-5" dirty="0">
                <a:solidFill>
                  <a:srgbClr val="000009"/>
                </a:solidFill>
                <a:latin typeface="Kanit Light" pitchFamily="2" charset="-34"/>
                <a:cs typeface="Kanit Light" pitchFamily="2" charset="-34"/>
              </a:rPr>
              <a:t>variable.</a:t>
            </a:r>
            <a:r>
              <a:rPr lang="en-US" spc="-114" dirty="0">
                <a:solidFill>
                  <a:srgbClr val="000009"/>
                </a:solidFill>
                <a:latin typeface="Kanit Light" pitchFamily="2" charset="-34"/>
                <a:cs typeface="Kanit Light" pitchFamily="2" charset="-34"/>
              </a:rPr>
              <a:t> </a:t>
            </a:r>
            <a:r>
              <a:rPr lang="en-US" spc="-30" dirty="0">
                <a:solidFill>
                  <a:srgbClr val="000009"/>
                </a:solidFill>
                <a:latin typeface="Kanit Light" pitchFamily="2" charset="-34"/>
                <a:cs typeface="Kanit Light" pitchFamily="2" charset="-34"/>
              </a:rPr>
              <a:t>Type</a:t>
            </a:r>
            <a:r>
              <a:rPr lang="en-US" spc="-130" dirty="0">
                <a:solidFill>
                  <a:srgbClr val="000009"/>
                </a:solidFill>
                <a:latin typeface="Kanit Light" pitchFamily="2" charset="-34"/>
                <a:cs typeface="Kanit Light" pitchFamily="2" charset="-34"/>
              </a:rPr>
              <a:t> </a:t>
            </a:r>
            <a:r>
              <a:rPr lang="en-US" i="1" spc="-75" dirty="0">
                <a:solidFill>
                  <a:srgbClr val="000009"/>
                </a:solidFill>
                <a:latin typeface="Kanit Light" pitchFamily="2" charset="-34"/>
                <a:cs typeface="Kanit Light" pitchFamily="2" charset="-34"/>
              </a:rPr>
              <a:t>x</a:t>
            </a:r>
            <a:r>
              <a:rPr lang="en-US" i="1" spc="-150" dirty="0">
                <a:solidFill>
                  <a:srgbClr val="000009"/>
                </a:solidFill>
                <a:latin typeface="Kanit Light" pitchFamily="2" charset="-34"/>
                <a:cs typeface="Kanit Light" pitchFamily="2" charset="-34"/>
              </a:rPr>
              <a:t> </a:t>
            </a:r>
            <a:r>
              <a:rPr lang="en-US" spc="-5" dirty="0">
                <a:solidFill>
                  <a:srgbClr val="000009"/>
                </a:solidFill>
                <a:latin typeface="Kanit Light" pitchFamily="2" charset="-34"/>
                <a:cs typeface="Kanit Light" pitchFamily="2" charset="-34"/>
              </a:rPr>
              <a:t>equals</a:t>
            </a:r>
            <a:r>
              <a:rPr lang="en-US" spc="-15" dirty="0">
                <a:solidFill>
                  <a:srgbClr val="000009"/>
                </a:solidFill>
                <a:latin typeface="Kanit Light" pitchFamily="2" charset="-34"/>
                <a:cs typeface="Kanit Light" pitchFamily="2" charset="-34"/>
              </a:rPr>
              <a:t> </a:t>
            </a:r>
            <a:r>
              <a:rPr lang="en-US" spc="-35" dirty="0">
                <a:solidFill>
                  <a:srgbClr val="000009"/>
                </a:solidFill>
                <a:latin typeface="Kanit Light" pitchFamily="2" charset="-34"/>
                <a:cs typeface="Kanit Light" pitchFamily="2" charset="-34"/>
              </a:rPr>
              <a:t>5.</a:t>
            </a:r>
            <a:endParaRPr lang="en-US" dirty="0">
              <a:latin typeface="Kanit Light" pitchFamily="2" charset="-34"/>
              <a:cs typeface="Kanit Light" pitchFamily="2" charset="-34"/>
            </a:endParaRPr>
          </a:p>
          <a:p>
            <a:pPr algn="thaiDist"/>
            <a:r>
              <a:rPr lang="en-US" dirty="0">
                <a:solidFill>
                  <a:srgbClr val="000009"/>
                </a:solidFill>
                <a:latin typeface="Kanit Light" pitchFamily="2" charset="-34"/>
                <a:cs typeface="Kanit Light" pitchFamily="2" charset="-34"/>
              </a:rPr>
              <a:t>Write</a:t>
            </a:r>
            <a:r>
              <a:rPr lang="en-US" spc="-30" dirty="0">
                <a:solidFill>
                  <a:srgbClr val="000009"/>
                </a:solidFill>
                <a:latin typeface="Kanit Light" pitchFamily="2" charset="-34"/>
                <a:cs typeface="Kanit Light" pitchFamily="2" charset="-34"/>
              </a:rPr>
              <a:t> </a:t>
            </a:r>
            <a:r>
              <a:rPr lang="en-US" i="1" spc="-80" dirty="0">
                <a:solidFill>
                  <a:srgbClr val="000009"/>
                </a:solidFill>
                <a:latin typeface="Kanit Light" pitchFamily="2" charset="-34"/>
                <a:cs typeface="Kanit Light" pitchFamily="2" charset="-34"/>
              </a:rPr>
              <a:t>x</a:t>
            </a:r>
            <a:r>
              <a:rPr lang="en-US" i="1" spc="-40" dirty="0">
                <a:solidFill>
                  <a:srgbClr val="000009"/>
                </a:solidFill>
                <a:latin typeface="Kanit Light" pitchFamily="2" charset="-34"/>
                <a:cs typeface="Kanit Light" pitchFamily="2" charset="-34"/>
              </a:rPr>
              <a:t> </a:t>
            </a:r>
            <a:r>
              <a:rPr lang="en-US" dirty="0">
                <a:solidFill>
                  <a:srgbClr val="000009"/>
                </a:solidFill>
                <a:latin typeface="Kanit Light" pitchFamily="2" charset="-34"/>
                <a:cs typeface="Kanit Light" pitchFamily="2" charset="-34"/>
              </a:rPr>
              <a:t>and</a:t>
            </a:r>
            <a:r>
              <a:rPr lang="en-US" spc="-25" dirty="0">
                <a:solidFill>
                  <a:srgbClr val="000009"/>
                </a:solidFill>
                <a:latin typeface="Kanit Light" pitchFamily="2" charset="-34"/>
                <a:cs typeface="Kanit Light" pitchFamily="2" charset="-34"/>
              </a:rPr>
              <a:t> </a:t>
            </a:r>
            <a:r>
              <a:rPr lang="en-US" dirty="0">
                <a:solidFill>
                  <a:srgbClr val="000009"/>
                </a:solidFill>
                <a:latin typeface="Kanit Light" pitchFamily="2" charset="-34"/>
                <a:cs typeface="Kanit Light" pitchFamily="2" charset="-34"/>
              </a:rPr>
              <a:t>then</a:t>
            </a:r>
            <a:r>
              <a:rPr lang="en-US" spc="-35" dirty="0">
                <a:solidFill>
                  <a:srgbClr val="000009"/>
                </a:solidFill>
                <a:latin typeface="Kanit Light" pitchFamily="2" charset="-34"/>
                <a:cs typeface="Kanit Light" pitchFamily="2" charset="-34"/>
              </a:rPr>
              <a:t> </a:t>
            </a:r>
            <a:r>
              <a:rPr lang="en-US" spc="-20" dirty="0">
                <a:solidFill>
                  <a:srgbClr val="000009"/>
                </a:solidFill>
                <a:latin typeface="Kanit Light" pitchFamily="2" charset="-34"/>
                <a:cs typeface="Kanit Light" pitchFamily="2" charset="-34"/>
              </a:rPr>
              <a:t>execute</a:t>
            </a:r>
            <a:r>
              <a:rPr lang="en-US" spc="-40" dirty="0">
                <a:solidFill>
                  <a:srgbClr val="000009"/>
                </a:solidFill>
                <a:latin typeface="Kanit Light" pitchFamily="2" charset="-34"/>
                <a:cs typeface="Kanit Light" pitchFamily="2" charset="-34"/>
              </a:rPr>
              <a:t> </a:t>
            </a:r>
            <a:r>
              <a:rPr lang="en-US" dirty="0">
                <a:solidFill>
                  <a:srgbClr val="000009"/>
                </a:solidFill>
                <a:latin typeface="Kanit Light" pitchFamily="2" charset="-34"/>
                <a:cs typeface="Kanit Light" pitchFamily="2" charset="-34"/>
              </a:rPr>
              <a:t>the</a:t>
            </a:r>
            <a:r>
              <a:rPr lang="en-US" spc="-25" dirty="0">
                <a:solidFill>
                  <a:srgbClr val="000009"/>
                </a:solidFill>
                <a:latin typeface="Kanit Light" pitchFamily="2" charset="-34"/>
                <a:cs typeface="Kanit Light" pitchFamily="2" charset="-34"/>
              </a:rPr>
              <a:t> </a:t>
            </a:r>
            <a:r>
              <a:rPr lang="en-US" dirty="0">
                <a:solidFill>
                  <a:srgbClr val="000009"/>
                </a:solidFill>
                <a:latin typeface="Kanit Light" pitchFamily="2" charset="-34"/>
                <a:cs typeface="Kanit Light" pitchFamily="2" charset="-34"/>
              </a:rPr>
              <a:t>cell.</a:t>
            </a:r>
            <a:r>
              <a:rPr lang="en-US" spc="330" dirty="0">
                <a:solidFill>
                  <a:srgbClr val="000009"/>
                </a:solidFill>
                <a:latin typeface="Kanit Light" pitchFamily="2" charset="-34"/>
                <a:cs typeface="Kanit Light" pitchFamily="2" charset="-34"/>
              </a:rPr>
              <a:t> </a:t>
            </a:r>
            <a:r>
              <a:rPr lang="en-US" dirty="0">
                <a:solidFill>
                  <a:srgbClr val="000009"/>
                </a:solidFill>
                <a:latin typeface="Kanit Light" pitchFamily="2" charset="-34"/>
                <a:cs typeface="Kanit Light" pitchFamily="2" charset="-34"/>
              </a:rPr>
              <a:t>And</a:t>
            </a:r>
            <a:r>
              <a:rPr lang="en-US" spc="-35" dirty="0">
                <a:solidFill>
                  <a:srgbClr val="000009"/>
                </a:solidFill>
                <a:latin typeface="Kanit Light" pitchFamily="2" charset="-34"/>
                <a:cs typeface="Kanit Light" pitchFamily="2" charset="-34"/>
              </a:rPr>
              <a:t> </a:t>
            </a:r>
            <a:r>
              <a:rPr lang="en-US" spc="-10" dirty="0">
                <a:solidFill>
                  <a:srgbClr val="000009"/>
                </a:solidFill>
                <a:latin typeface="Kanit Light" pitchFamily="2" charset="-34"/>
                <a:cs typeface="Kanit Light" pitchFamily="2" charset="-34"/>
              </a:rPr>
              <a:t>here’s</a:t>
            </a:r>
            <a:r>
              <a:rPr lang="en-US" spc="-30" dirty="0">
                <a:solidFill>
                  <a:srgbClr val="000009"/>
                </a:solidFill>
                <a:latin typeface="Kanit Light" pitchFamily="2" charset="-34"/>
                <a:cs typeface="Kanit Light" pitchFamily="2" charset="-34"/>
              </a:rPr>
              <a:t> </a:t>
            </a:r>
            <a:r>
              <a:rPr lang="en-US" spc="-25" dirty="0">
                <a:solidFill>
                  <a:srgbClr val="000009"/>
                </a:solidFill>
                <a:latin typeface="Kanit Light" pitchFamily="2" charset="-34"/>
                <a:cs typeface="Kanit Light" pitchFamily="2" charset="-34"/>
              </a:rPr>
              <a:t>the</a:t>
            </a:r>
            <a:endParaRPr lang="en-US" dirty="0">
              <a:latin typeface="Kanit Light" pitchFamily="2" charset="-34"/>
              <a:cs typeface="Kanit Light" pitchFamily="2" charset="-34"/>
            </a:endParaRPr>
          </a:p>
          <a:p>
            <a:pPr algn="thaiDist"/>
            <a:r>
              <a:rPr lang="en-US" spc="-10" dirty="0">
                <a:solidFill>
                  <a:srgbClr val="000009"/>
                </a:solidFill>
                <a:latin typeface="Kanit Light" pitchFamily="2" charset="-34"/>
                <a:cs typeface="Kanit Light" pitchFamily="2" charset="-34"/>
              </a:rPr>
              <a:t>result:</a:t>
            </a:r>
            <a:r>
              <a:rPr lang="en-US" spc="-110" dirty="0">
                <a:solidFill>
                  <a:srgbClr val="000009"/>
                </a:solidFill>
                <a:latin typeface="Kanit Light" pitchFamily="2" charset="-34"/>
                <a:cs typeface="Kanit Light" pitchFamily="2" charset="-34"/>
              </a:rPr>
              <a:t> </a:t>
            </a:r>
            <a:r>
              <a:rPr lang="en-US" spc="-25" dirty="0">
                <a:solidFill>
                  <a:srgbClr val="000009"/>
                </a:solidFill>
                <a:latin typeface="Kanit Light" pitchFamily="2" charset="-34"/>
                <a:cs typeface="Kanit Light" pitchFamily="2" charset="-34"/>
              </a:rPr>
              <a:t>5.</a:t>
            </a:r>
            <a:endParaRPr lang="en-US" dirty="0">
              <a:latin typeface="Kanit Light" pitchFamily="2" charset="-34"/>
              <a:cs typeface="Kanit Light" pitchFamily="2" charset="-34"/>
            </a:endParaRPr>
          </a:p>
        </p:txBody>
      </p:sp>
    </p:spTree>
    <p:extLst>
      <p:ext uri="{BB962C8B-B14F-4D97-AF65-F5344CB8AC3E}">
        <p14:creationId xmlns:p14="http://schemas.microsoft.com/office/powerpoint/2010/main" val="3004489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3F422-A853-9647-4855-792470024878}"/>
              </a:ext>
            </a:extLst>
          </p:cNvPr>
          <p:cNvSpPr>
            <a:spLocks noGrp="1"/>
          </p:cNvSpPr>
          <p:nvPr>
            <p:ph type="title"/>
          </p:nvPr>
        </p:nvSpPr>
        <p:spPr/>
        <p:txBody>
          <a:bodyPr>
            <a:normAutofit/>
          </a:bodyPr>
          <a:lstStyle/>
          <a:p>
            <a:r>
              <a:rPr lang="en-US" dirty="0"/>
              <a:t>Break 15 mins</a:t>
            </a:r>
          </a:p>
        </p:txBody>
      </p:sp>
      <p:sp>
        <p:nvSpPr>
          <p:cNvPr id="2" name="Slide Number Placeholder 1">
            <a:extLst>
              <a:ext uri="{FF2B5EF4-FFF2-40B4-BE49-F238E27FC236}">
                <a16:creationId xmlns:a16="http://schemas.microsoft.com/office/drawing/2014/main" id="{59AEED5D-3DAA-3F67-E06C-2A9E7D0657BE}"/>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54</a:t>
            </a:fld>
            <a:endParaRPr lang="en-US" dirty="0"/>
          </a:p>
        </p:txBody>
      </p:sp>
    </p:spTree>
    <p:extLst>
      <p:ext uri="{BB962C8B-B14F-4D97-AF65-F5344CB8AC3E}">
        <p14:creationId xmlns:p14="http://schemas.microsoft.com/office/powerpoint/2010/main" val="3655491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2. Functions</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55</a:t>
            </a:fld>
            <a:endParaRPr lang="en-US" dirty="0"/>
          </a:p>
        </p:txBody>
      </p:sp>
    </p:spTree>
    <p:extLst>
      <p:ext uri="{BB962C8B-B14F-4D97-AF65-F5344CB8AC3E}">
        <p14:creationId xmlns:p14="http://schemas.microsoft.com/office/powerpoint/2010/main" val="153594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2CCD9C-35C6-7945-F907-725B5FB37C74}"/>
              </a:ext>
            </a:extLst>
          </p:cNvPr>
          <p:cNvSpPr>
            <a:spLocks noGrp="1"/>
          </p:cNvSpPr>
          <p:nvPr>
            <p:ph type="sldNum" sz="quarter" idx="12"/>
          </p:nvPr>
        </p:nvSpPr>
        <p:spPr/>
        <p:txBody>
          <a:bodyPr/>
          <a:lstStyle/>
          <a:p>
            <a:fld id="{B6F15528-21DE-4FAA-801E-634DDDAF4B2B}" type="slidenum">
              <a:rPr lang="en-US" smtClean="0"/>
              <a:pPr/>
              <a:t>56</a:t>
            </a:fld>
            <a:endParaRPr lang="en-US" dirty="0"/>
          </a:p>
        </p:txBody>
      </p:sp>
      <p:sp>
        <p:nvSpPr>
          <p:cNvPr id="3" name="Title 2">
            <a:extLst>
              <a:ext uri="{FF2B5EF4-FFF2-40B4-BE49-F238E27FC236}">
                <a16:creationId xmlns:a16="http://schemas.microsoft.com/office/drawing/2014/main" id="{151A066B-C91D-9314-A3D7-A1121E8BA710}"/>
              </a:ext>
            </a:extLst>
          </p:cNvPr>
          <p:cNvSpPr>
            <a:spLocks noGrp="1"/>
          </p:cNvSpPr>
          <p:nvPr>
            <p:ph type="title"/>
          </p:nvPr>
        </p:nvSpPr>
        <p:spPr/>
        <p:txBody>
          <a:bodyPr/>
          <a:lstStyle/>
          <a:p>
            <a:r>
              <a:rPr lang="en-US" dirty="0"/>
              <a:t>4. Functions</a:t>
            </a:r>
          </a:p>
        </p:txBody>
      </p:sp>
      <p:pic>
        <p:nvPicPr>
          <p:cNvPr id="1028" name="Picture 4">
            <a:extLst>
              <a:ext uri="{FF2B5EF4-FFF2-40B4-BE49-F238E27FC236}">
                <a16:creationId xmlns:a16="http://schemas.microsoft.com/office/drawing/2014/main" id="{DE5B6904-45F7-6CD5-960C-7B87FDDEDBD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5947"/>
          <a:stretch/>
        </p:blipFill>
        <p:spPr bwMode="auto">
          <a:xfrm>
            <a:off x="5334000" y="2411735"/>
            <a:ext cx="7620000" cy="2731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7B04E55-DCB9-3C6F-FF32-5E7AE23A3F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33"/>
          <a:stretch/>
        </p:blipFill>
        <p:spPr bwMode="auto">
          <a:xfrm>
            <a:off x="4286250" y="5524500"/>
            <a:ext cx="9715500" cy="27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048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7D6601-66D9-D04F-5058-7B8FE5E41263}"/>
              </a:ext>
            </a:extLst>
          </p:cNvPr>
          <p:cNvSpPr>
            <a:spLocks noGrp="1"/>
          </p:cNvSpPr>
          <p:nvPr>
            <p:ph type="sldNum" sz="quarter" idx="12"/>
          </p:nvPr>
        </p:nvSpPr>
        <p:spPr/>
        <p:txBody>
          <a:bodyPr/>
          <a:lstStyle/>
          <a:p>
            <a:fld id="{B6F15528-21DE-4FAA-801E-634DDDAF4B2B}" type="slidenum">
              <a:rPr lang="en-US" smtClean="0"/>
              <a:pPr/>
              <a:t>57</a:t>
            </a:fld>
            <a:endParaRPr lang="en-US" dirty="0"/>
          </a:p>
        </p:txBody>
      </p:sp>
      <p:sp>
        <p:nvSpPr>
          <p:cNvPr id="3" name="Title 2">
            <a:extLst>
              <a:ext uri="{FF2B5EF4-FFF2-40B4-BE49-F238E27FC236}">
                <a16:creationId xmlns:a16="http://schemas.microsoft.com/office/drawing/2014/main" id="{0C991A89-0A5E-5E28-83FE-C2F96902F4E0}"/>
              </a:ext>
            </a:extLst>
          </p:cNvPr>
          <p:cNvSpPr>
            <a:spLocks noGrp="1"/>
          </p:cNvSpPr>
          <p:nvPr>
            <p:ph type="title"/>
          </p:nvPr>
        </p:nvSpPr>
        <p:spPr/>
        <p:txBody>
          <a:bodyPr/>
          <a:lstStyle/>
          <a:p>
            <a:r>
              <a:rPr lang="en-US" dirty="0"/>
              <a:t>Defining</a:t>
            </a:r>
            <a:r>
              <a:rPr lang="en-US" spc="-55" dirty="0"/>
              <a:t> </a:t>
            </a:r>
            <a:r>
              <a:rPr lang="en-US" dirty="0"/>
              <a:t>a</a:t>
            </a:r>
            <a:r>
              <a:rPr lang="en-US" spc="-50" dirty="0"/>
              <a:t> </a:t>
            </a:r>
            <a:r>
              <a:rPr lang="en-US" dirty="0"/>
              <a:t>Function</a:t>
            </a:r>
            <a:r>
              <a:rPr lang="en-US" spc="-55" dirty="0"/>
              <a:t> </a:t>
            </a:r>
            <a:r>
              <a:rPr lang="en-US" dirty="0"/>
              <a:t>in</a:t>
            </a:r>
            <a:r>
              <a:rPr lang="en-US" spc="-50" dirty="0"/>
              <a:t> </a:t>
            </a:r>
            <a:r>
              <a:rPr lang="en-US" spc="-10" dirty="0"/>
              <a:t>Python</a:t>
            </a:r>
            <a:endParaRPr lang="en-US" dirty="0"/>
          </a:p>
        </p:txBody>
      </p:sp>
      <p:pic>
        <p:nvPicPr>
          <p:cNvPr id="5" name="object 2">
            <a:extLst>
              <a:ext uri="{FF2B5EF4-FFF2-40B4-BE49-F238E27FC236}">
                <a16:creationId xmlns:a16="http://schemas.microsoft.com/office/drawing/2014/main" id="{7BDBEB56-B361-41A9-5D93-18FB2B0AF891}"/>
              </a:ext>
            </a:extLst>
          </p:cNvPr>
          <p:cNvPicPr/>
          <p:nvPr/>
        </p:nvPicPr>
        <p:blipFill>
          <a:blip r:embed="rId2" cstate="print"/>
          <a:stretch>
            <a:fillRect/>
          </a:stretch>
        </p:blipFill>
        <p:spPr>
          <a:xfrm>
            <a:off x="620268" y="2345434"/>
            <a:ext cx="9329372" cy="3560065"/>
          </a:xfrm>
          <a:prstGeom prst="rect">
            <a:avLst/>
          </a:prstGeom>
        </p:spPr>
      </p:pic>
      <p:sp>
        <p:nvSpPr>
          <p:cNvPr id="6" name="object 7">
            <a:extLst>
              <a:ext uri="{FF2B5EF4-FFF2-40B4-BE49-F238E27FC236}">
                <a16:creationId xmlns:a16="http://schemas.microsoft.com/office/drawing/2014/main" id="{0C0B26BE-21A9-2165-1511-E0F069F9D43D}"/>
              </a:ext>
            </a:extLst>
          </p:cNvPr>
          <p:cNvSpPr txBox="1"/>
          <p:nvPr/>
        </p:nvSpPr>
        <p:spPr>
          <a:xfrm>
            <a:off x="699008" y="1720723"/>
            <a:ext cx="9545192" cy="382797"/>
          </a:xfrm>
          <a:prstGeom prst="rect">
            <a:avLst/>
          </a:prstGeom>
        </p:spPr>
        <p:txBody>
          <a:bodyPr vert="horz" wrap="square" lIns="0" tIns="13335" rIns="0" bIns="0" rtlCol="0">
            <a:spAutoFit/>
          </a:bodyPr>
          <a:lstStyle/>
          <a:p>
            <a:pPr marL="12700">
              <a:lnSpc>
                <a:spcPct val="100000"/>
              </a:lnSpc>
              <a:spcBef>
                <a:spcPts val="105"/>
              </a:spcBef>
            </a:pPr>
            <a:r>
              <a:rPr sz="2400" dirty="0">
                <a:solidFill>
                  <a:srgbClr val="000009"/>
                </a:solidFill>
                <a:latin typeface="Tahoma"/>
                <a:cs typeface="Tahoma"/>
              </a:rPr>
              <a:t>Python’s</a:t>
            </a:r>
            <a:r>
              <a:rPr sz="2400" spc="-135" dirty="0">
                <a:solidFill>
                  <a:srgbClr val="000009"/>
                </a:solidFill>
                <a:latin typeface="Tahoma"/>
                <a:cs typeface="Tahoma"/>
              </a:rPr>
              <a:t> </a:t>
            </a:r>
            <a:r>
              <a:rPr sz="2400" b="1" spc="-85" dirty="0">
                <a:solidFill>
                  <a:srgbClr val="000009"/>
                </a:solidFill>
                <a:latin typeface="Tahoma"/>
                <a:cs typeface="Tahoma"/>
              </a:rPr>
              <a:t>functions</a:t>
            </a:r>
            <a:r>
              <a:rPr sz="2400" b="1" spc="-110" dirty="0">
                <a:solidFill>
                  <a:srgbClr val="000009"/>
                </a:solidFill>
                <a:latin typeface="Tahoma"/>
                <a:cs typeface="Tahoma"/>
              </a:rPr>
              <a:t> </a:t>
            </a:r>
            <a:r>
              <a:rPr sz="2400" dirty="0">
                <a:solidFill>
                  <a:srgbClr val="000009"/>
                </a:solidFill>
                <a:latin typeface="Tahoma"/>
                <a:cs typeface="Tahoma"/>
              </a:rPr>
              <a:t>are</a:t>
            </a:r>
            <a:r>
              <a:rPr sz="2400" spc="-90" dirty="0">
                <a:solidFill>
                  <a:srgbClr val="000009"/>
                </a:solidFill>
                <a:latin typeface="Tahoma"/>
                <a:cs typeface="Tahoma"/>
              </a:rPr>
              <a:t> </a:t>
            </a:r>
            <a:r>
              <a:rPr sz="2400" spc="-25" dirty="0">
                <a:solidFill>
                  <a:srgbClr val="000009"/>
                </a:solidFill>
                <a:latin typeface="Tahoma"/>
                <a:cs typeface="Tahoma"/>
              </a:rPr>
              <a:t>an</a:t>
            </a:r>
            <a:r>
              <a:rPr sz="2400" spc="-110" dirty="0">
                <a:solidFill>
                  <a:srgbClr val="000009"/>
                </a:solidFill>
                <a:latin typeface="Tahoma"/>
                <a:cs typeface="Tahoma"/>
              </a:rPr>
              <a:t> </a:t>
            </a:r>
            <a:r>
              <a:rPr sz="2400" dirty="0">
                <a:solidFill>
                  <a:srgbClr val="000009"/>
                </a:solidFill>
                <a:latin typeface="Tahoma"/>
                <a:cs typeface="Tahoma"/>
              </a:rPr>
              <a:t>invaluable</a:t>
            </a:r>
            <a:r>
              <a:rPr sz="2400" spc="-70" dirty="0">
                <a:solidFill>
                  <a:srgbClr val="000009"/>
                </a:solidFill>
                <a:latin typeface="Tahoma"/>
                <a:cs typeface="Tahoma"/>
              </a:rPr>
              <a:t> </a:t>
            </a:r>
            <a:r>
              <a:rPr sz="2400" dirty="0">
                <a:solidFill>
                  <a:srgbClr val="000009"/>
                </a:solidFill>
                <a:latin typeface="Tahoma"/>
                <a:cs typeface="Tahoma"/>
              </a:rPr>
              <a:t>tool</a:t>
            </a:r>
            <a:r>
              <a:rPr sz="2400" spc="-114" dirty="0">
                <a:solidFill>
                  <a:srgbClr val="000009"/>
                </a:solidFill>
                <a:latin typeface="Tahoma"/>
                <a:cs typeface="Tahoma"/>
              </a:rPr>
              <a:t> </a:t>
            </a:r>
            <a:r>
              <a:rPr sz="2400" dirty="0">
                <a:solidFill>
                  <a:srgbClr val="000009"/>
                </a:solidFill>
                <a:latin typeface="Tahoma"/>
                <a:cs typeface="Tahoma"/>
              </a:rPr>
              <a:t>for</a:t>
            </a:r>
            <a:r>
              <a:rPr sz="2400" spc="-100" dirty="0">
                <a:solidFill>
                  <a:srgbClr val="000009"/>
                </a:solidFill>
                <a:latin typeface="Tahoma"/>
                <a:cs typeface="Tahoma"/>
              </a:rPr>
              <a:t> </a:t>
            </a:r>
            <a:r>
              <a:rPr sz="2400" spc="-10" dirty="0">
                <a:solidFill>
                  <a:srgbClr val="000009"/>
                </a:solidFill>
                <a:latin typeface="Tahoma"/>
                <a:cs typeface="Tahoma"/>
              </a:rPr>
              <a:t>programmers.</a:t>
            </a:r>
            <a:endParaRPr sz="2400" dirty="0">
              <a:latin typeface="Tahoma"/>
              <a:cs typeface="Tahoma"/>
            </a:endParaRPr>
          </a:p>
        </p:txBody>
      </p:sp>
      <p:sp>
        <p:nvSpPr>
          <p:cNvPr id="7" name="object 8">
            <a:extLst>
              <a:ext uri="{FF2B5EF4-FFF2-40B4-BE49-F238E27FC236}">
                <a16:creationId xmlns:a16="http://schemas.microsoft.com/office/drawing/2014/main" id="{72818F61-D8CF-ABC3-D059-B1DA34326B4D}"/>
              </a:ext>
            </a:extLst>
          </p:cNvPr>
          <p:cNvSpPr txBox="1"/>
          <p:nvPr/>
        </p:nvSpPr>
        <p:spPr>
          <a:xfrm>
            <a:off x="617497" y="6262900"/>
            <a:ext cx="16217392" cy="2495555"/>
          </a:xfrm>
          <a:prstGeom prst="rect">
            <a:avLst/>
          </a:prstGeom>
        </p:spPr>
        <p:txBody>
          <a:bodyPr vert="horz" wrap="square" lIns="0" tIns="12700" rIns="0" bIns="0" rtlCol="0">
            <a:spAutoFit/>
          </a:bodyPr>
          <a:lstStyle/>
          <a:p>
            <a:pPr marL="12700" marR="5080" algn="just">
              <a:lnSpc>
                <a:spcPct val="110000"/>
              </a:lnSpc>
              <a:spcBef>
                <a:spcPts val="100"/>
              </a:spcBef>
            </a:pPr>
            <a:r>
              <a:rPr sz="2000" spc="-50" dirty="0">
                <a:solidFill>
                  <a:srgbClr val="000009"/>
                </a:solidFill>
                <a:latin typeface="Tahoma"/>
                <a:cs typeface="Tahoma"/>
              </a:rPr>
              <a:t>To</a:t>
            </a:r>
            <a:r>
              <a:rPr sz="2000" spc="-5" dirty="0">
                <a:solidFill>
                  <a:srgbClr val="000009"/>
                </a:solidFill>
                <a:latin typeface="Tahoma"/>
                <a:cs typeface="Tahoma"/>
              </a:rPr>
              <a:t> </a:t>
            </a:r>
            <a:r>
              <a:rPr sz="2000" dirty="0">
                <a:solidFill>
                  <a:srgbClr val="000009"/>
                </a:solidFill>
                <a:latin typeface="Tahoma"/>
                <a:cs typeface="Tahoma"/>
              </a:rPr>
              <a:t>tell</a:t>
            </a:r>
            <a:r>
              <a:rPr sz="2000" spc="10" dirty="0">
                <a:solidFill>
                  <a:srgbClr val="000009"/>
                </a:solidFill>
                <a:latin typeface="Tahoma"/>
                <a:cs typeface="Tahoma"/>
              </a:rPr>
              <a:t> </a:t>
            </a:r>
            <a:r>
              <a:rPr sz="2000" dirty="0">
                <a:solidFill>
                  <a:srgbClr val="000009"/>
                </a:solidFill>
                <a:latin typeface="Tahoma"/>
                <a:cs typeface="Tahoma"/>
              </a:rPr>
              <a:t>the</a:t>
            </a:r>
            <a:r>
              <a:rPr sz="2000" spc="-15" dirty="0">
                <a:solidFill>
                  <a:srgbClr val="000009"/>
                </a:solidFill>
                <a:latin typeface="Tahoma"/>
                <a:cs typeface="Tahoma"/>
              </a:rPr>
              <a:t> </a:t>
            </a:r>
            <a:r>
              <a:rPr sz="2000" dirty="0">
                <a:solidFill>
                  <a:srgbClr val="000009"/>
                </a:solidFill>
                <a:latin typeface="Tahoma"/>
                <a:cs typeface="Tahoma"/>
              </a:rPr>
              <a:t>computer</a:t>
            </a:r>
            <a:r>
              <a:rPr sz="2000" spc="5" dirty="0">
                <a:solidFill>
                  <a:srgbClr val="000009"/>
                </a:solidFill>
                <a:latin typeface="Tahoma"/>
                <a:cs typeface="Tahoma"/>
              </a:rPr>
              <a:t> </a:t>
            </a:r>
            <a:r>
              <a:rPr sz="2000" dirty="0">
                <a:solidFill>
                  <a:srgbClr val="000009"/>
                </a:solidFill>
                <a:latin typeface="Tahoma"/>
                <a:cs typeface="Tahoma"/>
              </a:rPr>
              <a:t>you</a:t>
            </a:r>
            <a:r>
              <a:rPr sz="2000" spc="-5" dirty="0">
                <a:solidFill>
                  <a:srgbClr val="000009"/>
                </a:solidFill>
                <a:latin typeface="Tahoma"/>
                <a:cs typeface="Tahoma"/>
              </a:rPr>
              <a:t> </a:t>
            </a:r>
            <a:r>
              <a:rPr sz="2000" dirty="0">
                <a:solidFill>
                  <a:srgbClr val="000009"/>
                </a:solidFill>
                <a:latin typeface="Tahoma"/>
                <a:cs typeface="Tahoma"/>
              </a:rPr>
              <a:t>are about to create</a:t>
            </a:r>
            <a:r>
              <a:rPr sz="2000" spc="5" dirty="0">
                <a:solidFill>
                  <a:srgbClr val="000009"/>
                </a:solidFill>
                <a:latin typeface="Tahoma"/>
                <a:cs typeface="Tahoma"/>
              </a:rPr>
              <a:t> </a:t>
            </a:r>
            <a:r>
              <a:rPr sz="2000" dirty="0">
                <a:solidFill>
                  <a:srgbClr val="000009"/>
                </a:solidFill>
                <a:latin typeface="Tahoma"/>
                <a:cs typeface="Tahoma"/>
              </a:rPr>
              <a:t>a</a:t>
            </a:r>
            <a:r>
              <a:rPr sz="2000" spc="5" dirty="0">
                <a:solidFill>
                  <a:srgbClr val="000009"/>
                </a:solidFill>
                <a:latin typeface="Tahoma"/>
                <a:cs typeface="Tahoma"/>
              </a:rPr>
              <a:t> </a:t>
            </a:r>
            <a:r>
              <a:rPr sz="2000" dirty="0">
                <a:solidFill>
                  <a:srgbClr val="000009"/>
                </a:solidFill>
                <a:latin typeface="Tahoma"/>
                <a:cs typeface="Tahoma"/>
              </a:rPr>
              <a:t>function,</a:t>
            </a:r>
            <a:r>
              <a:rPr sz="2000" spc="-5" dirty="0">
                <a:solidFill>
                  <a:srgbClr val="000009"/>
                </a:solidFill>
                <a:latin typeface="Tahoma"/>
                <a:cs typeface="Tahoma"/>
              </a:rPr>
              <a:t> </a:t>
            </a:r>
            <a:r>
              <a:rPr sz="2000" dirty="0">
                <a:solidFill>
                  <a:srgbClr val="000009"/>
                </a:solidFill>
                <a:latin typeface="Tahoma"/>
                <a:cs typeface="Tahoma"/>
              </a:rPr>
              <a:t>just write</a:t>
            </a:r>
            <a:r>
              <a:rPr sz="2000" spc="10" dirty="0">
                <a:solidFill>
                  <a:srgbClr val="000009"/>
                </a:solidFill>
                <a:latin typeface="Tahoma"/>
                <a:cs typeface="Tahoma"/>
              </a:rPr>
              <a:t> </a:t>
            </a:r>
            <a:r>
              <a:rPr sz="2000" b="1" spc="-60" dirty="0">
                <a:solidFill>
                  <a:srgbClr val="408440"/>
                </a:solidFill>
                <a:latin typeface="Tahoma"/>
                <a:cs typeface="Tahoma"/>
              </a:rPr>
              <a:t>def</a:t>
            </a:r>
            <a:r>
              <a:rPr sz="2000" b="1" spc="30" dirty="0">
                <a:solidFill>
                  <a:srgbClr val="408440"/>
                </a:solidFill>
                <a:latin typeface="Tahoma"/>
                <a:cs typeface="Tahoma"/>
              </a:rPr>
              <a:t> </a:t>
            </a:r>
            <a:r>
              <a:rPr sz="2000" dirty="0">
                <a:solidFill>
                  <a:srgbClr val="000009"/>
                </a:solidFill>
                <a:latin typeface="Tahoma"/>
                <a:cs typeface="Tahoma"/>
              </a:rPr>
              <a:t>at</a:t>
            </a:r>
            <a:r>
              <a:rPr sz="2000" spc="15" dirty="0">
                <a:solidFill>
                  <a:srgbClr val="000009"/>
                </a:solidFill>
                <a:latin typeface="Tahoma"/>
                <a:cs typeface="Tahoma"/>
              </a:rPr>
              <a:t> </a:t>
            </a:r>
            <a:r>
              <a:rPr sz="2000" dirty="0">
                <a:solidFill>
                  <a:srgbClr val="000009"/>
                </a:solidFill>
                <a:latin typeface="Tahoma"/>
                <a:cs typeface="Tahoma"/>
              </a:rPr>
              <a:t>the</a:t>
            </a:r>
            <a:r>
              <a:rPr sz="2000" spc="-15" dirty="0">
                <a:solidFill>
                  <a:srgbClr val="000009"/>
                </a:solidFill>
                <a:latin typeface="Tahoma"/>
                <a:cs typeface="Tahoma"/>
              </a:rPr>
              <a:t> </a:t>
            </a:r>
            <a:r>
              <a:rPr sz="2000" spc="-10" dirty="0">
                <a:solidFill>
                  <a:srgbClr val="000009"/>
                </a:solidFill>
                <a:latin typeface="Tahoma"/>
                <a:cs typeface="Tahoma"/>
              </a:rPr>
              <a:t>beginning</a:t>
            </a:r>
            <a:r>
              <a:rPr sz="2000" dirty="0">
                <a:solidFill>
                  <a:srgbClr val="000009"/>
                </a:solidFill>
                <a:latin typeface="Tahoma"/>
                <a:cs typeface="Tahoma"/>
              </a:rPr>
              <a:t> of</a:t>
            </a:r>
            <a:r>
              <a:rPr sz="2000" spc="-20" dirty="0">
                <a:solidFill>
                  <a:srgbClr val="000009"/>
                </a:solidFill>
                <a:latin typeface="Tahoma"/>
                <a:cs typeface="Tahoma"/>
              </a:rPr>
              <a:t> </a:t>
            </a:r>
            <a:r>
              <a:rPr sz="2000" dirty="0">
                <a:solidFill>
                  <a:srgbClr val="000009"/>
                </a:solidFill>
                <a:latin typeface="Tahoma"/>
                <a:cs typeface="Tahoma"/>
              </a:rPr>
              <a:t>the</a:t>
            </a:r>
            <a:r>
              <a:rPr sz="2000" spc="-5" dirty="0">
                <a:solidFill>
                  <a:srgbClr val="000009"/>
                </a:solidFill>
                <a:latin typeface="Tahoma"/>
                <a:cs typeface="Tahoma"/>
              </a:rPr>
              <a:t> </a:t>
            </a:r>
            <a:r>
              <a:rPr sz="2000" spc="-10" dirty="0">
                <a:solidFill>
                  <a:srgbClr val="000009"/>
                </a:solidFill>
                <a:latin typeface="Tahoma"/>
                <a:cs typeface="Tahoma"/>
              </a:rPr>
              <a:t>line. </a:t>
            </a:r>
            <a:r>
              <a:rPr sz="2000" dirty="0">
                <a:solidFill>
                  <a:srgbClr val="000009"/>
                </a:solidFill>
                <a:latin typeface="Tahoma"/>
                <a:cs typeface="Tahoma"/>
              </a:rPr>
              <a:t>Def</a:t>
            </a:r>
            <a:r>
              <a:rPr sz="2000" spc="-5" dirty="0">
                <a:solidFill>
                  <a:srgbClr val="000009"/>
                </a:solidFill>
                <a:latin typeface="Tahoma"/>
                <a:cs typeface="Tahoma"/>
              </a:rPr>
              <a:t> </a:t>
            </a:r>
            <a:r>
              <a:rPr sz="2000" dirty="0">
                <a:solidFill>
                  <a:srgbClr val="000009"/>
                </a:solidFill>
                <a:latin typeface="Tahoma"/>
                <a:cs typeface="Tahoma"/>
              </a:rPr>
              <a:t>is neither </a:t>
            </a:r>
            <a:r>
              <a:rPr sz="2000" spc="-50" dirty="0">
                <a:solidFill>
                  <a:srgbClr val="000009"/>
                </a:solidFill>
                <a:latin typeface="Tahoma"/>
                <a:cs typeface="Tahoma"/>
              </a:rPr>
              <a:t>a </a:t>
            </a:r>
            <a:r>
              <a:rPr sz="2000" spc="-10" dirty="0">
                <a:solidFill>
                  <a:srgbClr val="000009"/>
                </a:solidFill>
                <a:latin typeface="Tahoma"/>
                <a:cs typeface="Tahoma"/>
              </a:rPr>
              <a:t>command</a:t>
            </a:r>
            <a:r>
              <a:rPr sz="2000" spc="-20" dirty="0">
                <a:solidFill>
                  <a:srgbClr val="000009"/>
                </a:solidFill>
                <a:latin typeface="Tahoma"/>
                <a:cs typeface="Tahoma"/>
              </a:rPr>
              <a:t> </a:t>
            </a:r>
            <a:r>
              <a:rPr sz="2000" dirty="0">
                <a:solidFill>
                  <a:srgbClr val="000009"/>
                </a:solidFill>
                <a:latin typeface="Tahoma"/>
                <a:cs typeface="Tahoma"/>
              </a:rPr>
              <a:t>nor</a:t>
            </a:r>
            <a:r>
              <a:rPr sz="2000" spc="-15" dirty="0">
                <a:solidFill>
                  <a:srgbClr val="000009"/>
                </a:solidFill>
                <a:latin typeface="Tahoma"/>
                <a:cs typeface="Tahoma"/>
              </a:rPr>
              <a:t> </a:t>
            </a:r>
            <a:r>
              <a:rPr sz="2000" dirty="0">
                <a:solidFill>
                  <a:srgbClr val="000009"/>
                </a:solidFill>
                <a:latin typeface="Tahoma"/>
                <a:cs typeface="Tahoma"/>
              </a:rPr>
              <a:t>a</a:t>
            </a:r>
            <a:r>
              <a:rPr sz="2000" spc="-15" dirty="0">
                <a:solidFill>
                  <a:srgbClr val="000009"/>
                </a:solidFill>
                <a:latin typeface="Tahoma"/>
                <a:cs typeface="Tahoma"/>
              </a:rPr>
              <a:t> </a:t>
            </a:r>
            <a:r>
              <a:rPr sz="2000" dirty="0">
                <a:solidFill>
                  <a:srgbClr val="000009"/>
                </a:solidFill>
                <a:latin typeface="Tahoma"/>
                <a:cs typeface="Tahoma"/>
              </a:rPr>
              <a:t>function.</a:t>
            </a:r>
            <a:r>
              <a:rPr sz="2000" spc="-15" dirty="0">
                <a:solidFill>
                  <a:srgbClr val="000009"/>
                </a:solidFill>
                <a:latin typeface="Tahoma"/>
                <a:cs typeface="Tahoma"/>
              </a:rPr>
              <a:t> </a:t>
            </a:r>
            <a:r>
              <a:rPr sz="2000" dirty="0">
                <a:solidFill>
                  <a:srgbClr val="000009"/>
                </a:solidFill>
                <a:latin typeface="Tahoma"/>
                <a:cs typeface="Tahoma"/>
              </a:rPr>
              <a:t>It</a:t>
            </a:r>
            <a:r>
              <a:rPr sz="2000" spc="-20" dirty="0">
                <a:solidFill>
                  <a:srgbClr val="000009"/>
                </a:solidFill>
                <a:latin typeface="Tahoma"/>
                <a:cs typeface="Tahoma"/>
              </a:rPr>
              <a:t> </a:t>
            </a:r>
            <a:r>
              <a:rPr sz="2000" dirty="0">
                <a:solidFill>
                  <a:srgbClr val="000009"/>
                </a:solidFill>
                <a:latin typeface="Tahoma"/>
                <a:cs typeface="Tahoma"/>
              </a:rPr>
              <a:t>is</a:t>
            </a:r>
            <a:r>
              <a:rPr sz="2000" spc="-5" dirty="0">
                <a:solidFill>
                  <a:srgbClr val="000009"/>
                </a:solidFill>
                <a:latin typeface="Tahoma"/>
                <a:cs typeface="Tahoma"/>
              </a:rPr>
              <a:t> </a:t>
            </a:r>
            <a:r>
              <a:rPr sz="2000" dirty="0">
                <a:solidFill>
                  <a:srgbClr val="000009"/>
                </a:solidFill>
                <a:latin typeface="Tahoma"/>
                <a:cs typeface="Tahoma"/>
              </a:rPr>
              <a:t>a</a:t>
            </a:r>
            <a:r>
              <a:rPr sz="2000" spc="-5" dirty="0">
                <a:solidFill>
                  <a:srgbClr val="000009"/>
                </a:solidFill>
                <a:latin typeface="Tahoma"/>
                <a:cs typeface="Tahoma"/>
              </a:rPr>
              <a:t> </a:t>
            </a:r>
            <a:r>
              <a:rPr sz="2000" b="1" spc="-95" dirty="0">
                <a:solidFill>
                  <a:srgbClr val="000009"/>
                </a:solidFill>
                <a:latin typeface="Tahoma"/>
                <a:cs typeface="Tahoma"/>
              </a:rPr>
              <a:t>keyword</a:t>
            </a:r>
            <a:r>
              <a:rPr sz="2000" spc="-95" dirty="0">
                <a:solidFill>
                  <a:srgbClr val="000009"/>
                </a:solidFill>
                <a:latin typeface="Tahoma"/>
                <a:cs typeface="Tahoma"/>
              </a:rPr>
              <a:t>.</a:t>
            </a:r>
            <a:r>
              <a:rPr sz="2000" spc="5" dirty="0">
                <a:solidFill>
                  <a:srgbClr val="000009"/>
                </a:solidFill>
                <a:latin typeface="Tahoma"/>
                <a:cs typeface="Tahoma"/>
              </a:rPr>
              <a:t> </a:t>
            </a:r>
            <a:r>
              <a:rPr sz="2000" spc="-45" dirty="0">
                <a:solidFill>
                  <a:srgbClr val="000009"/>
                </a:solidFill>
                <a:latin typeface="Tahoma"/>
                <a:cs typeface="Tahoma"/>
              </a:rPr>
              <a:t>To</a:t>
            </a:r>
            <a:r>
              <a:rPr sz="2000" spc="15" dirty="0">
                <a:solidFill>
                  <a:srgbClr val="000009"/>
                </a:solidFill>
                <a:latin typeface="Tahoma"/>
                <a:cs typeface="Tahoma"/>
              </a:rPr>
              <a:t> </a:t>
            </a:r>
            <a:r>
              <a:rPr sz="2000" dirty="0">
                <a:solidFill>
                  <a:srgbClr val="000009"/>
                </a:solidFill>
                <a:latin typeface="Tahoma"/>
                <a:cs typeface="Tahoma"/>
              </a:rPr>
              <a:t>indicate</a:t>
            </a:r>
            <a:r>
              <a:rPr sz="2000" spc="-10" dirty="0">
                <a:solidFill>
                  <a:srgbClr val="000009"/>
                </a:solidFill>
                <a:latin typeface="Tahoma"/>
                <a:cs typeface="Tahoma"/>
              </a:rPr>
              <a:t> this,</a:t>
            </a:r>
            <a:r>
              <a:rPr sz="2000" spc="-5" dirty="0">
                <a:solidFill>
                  <a:srgbClr val="000009"/>
                </a:solidFill>
                <a:latin typeface="Tahoma"/>
                <a:cs typeface="Tahoma"/>
              </a:rPr>
              <a:t> </a:t>
            </a:r>
            <a:r>
              <a:rPr sz="2000" dirty="0">
                <a:solidFill>
                  <a:srgbClr val="000009"/>
                </a:solidFill>
                <a:latin typeface="Tahoma"/>
                <a:cs typeface="Tahoma"/>
              </a:rPr>
              <a:t>Jupyter</a:t>
            </a:r>
            <a:r>
              <a:rPr sz="2000" spc="10" dirty="0">
                <a:solidFill>
                  <a:srgbClr val="000009"/>
                </a:solidFill>
                <a:latin typeface="Tahoma"/>
                <a:cs typeface="Tahoma"/>
              </a:rPr>
              <a:t> </a:t>
            </a:r>
            <a:r>
              <a:rPr sz="2000" dirty="0">
                <a:solidFill>
                  <a:srgbClr val="000009"/>
                </a:solidFill>
                <a:latin typeface="Tahoma"/>
                <a:cs typeface="Tahoma"/>
              </a:rPr>
              <a:t>will</a:t>
            </a:r>
            <a:r>
              <a:rPr sz="2000" spc="-15" dirty="0">
                <a:solidFill>
                  <a:srgbClr val="000009"/>
                </a:solidFill>
                <a:latin typeface="Tahoma"/>
                <a:cs typeface="Tahoma"/>
              </a:rPr>
              <a:t> </a:t>
            </a:r>
            <a:r>
              <a:rPr sz="2000" dirty="0">
                <a:solidFill>
                  <a:srgbClr val="000009"/>
                </a:solidFill>
                <a:latin typeface="Tahoma"/>
                <a:cs typeface="Tahoma"/>
              </a:rPr>
              <a:t>automatically</a:t>
            </a:r>
            <a:r>
              <a:rPr sz="2000" spc="-10" dirty="0">
                <a:solidFill>
                  <a:srgbClr val="000009"/>
                </a:solidFill>
                <a:latin typeface="Tahoma"/>
                <a:cs typeface="Tahoma"/>
              </a:rPr>
              <a:t> change</a:t>
            </a:r>
            <a:r>
              <a:rPr sz="2000" spc="-20" dirty="0">
                <a:solidFill>
                  <a:srgbClr val="000009"/>
                </a:solidFill>
                <a:latin typeface="Tahoma"/>
                <a:cs typeface="Tahoma"/>
              </a:rPr>
              <a:t> </a:t>
            </a:r>
            <a:r>
              <a:rPr sz="2000" dirty="0">
                <a:solidFill>
                  <a:srgbClr val="000009"/>
                </a:solidFill>
                <a:latin typeface="Tahoma"/>
                <a:cs typeface="Tahoma"/>
              </a:rPr>
              <a:t>its</a:t>
            </a:r>
            <a:r>
              <a:rPr sz="2000" spc="-5" dirty="0">
                <a:solidFill>
                  <a:srgbClr val="000009"/>
                </a:solidFill>
                <a:latin typeface="Tahoma"/>
                <a:cs typeface="Tahoma"/>
              </a:rPr>
              <a:t> </a:t>
            </a:r>
            <a:r>
              <a:rPr sz="2000" dirty="0">
                <a:solidFill>
                  <a:srgbClr val="000009"/>
                </a:solidFill>
                <a:latin typeface="Tahoma"/>
                <a:cs typeface="Tahoma"/>
              </a:rPr>
              <a:t>font</a:t>
            </a:r>
            <a:r>
              <a:rPr sz="2000" spc="-20" dirty="0">
                <a:solidFill>
                  <a:srgbClr val="000009"/>
                </a:solidFill>
                <a:latin typeface="Tahoma"/>
                <a:cs typeface="Tahoma"/>
              </a:rPr>
              <a:t> </a:t>
            </a:r>
            <a:r>
              <a:rPr sz="2000" dirty="0">
                <a:solidFill>
                  <a:srgbClr val="000009"/>
                </a:solidFill>
                <a:latin typeface="Tahoma"/>
                <a:cs typeface="Tahoma"/>
              </a:rPr>
              <a:t>color</a:t>
            </a:r>
            <a:r>
              <a:rPr sz="2000" spc="-5" dirty="0">
                <a:solidFill>
                  <a:srgbClr val="000009"/>
                </a:solidFill>
                <a:latin typeface="Tahoma"/>
                <a:cs typeface="Tahoma"/>
              </a:rPr>
              <a:t> </a:t>
            </a:r>
            <a:r>
              <a:rPr sz="2000" dirty="0">
                <a:solidFill>
                  <a:srgbClr val="000009"/>
                </a:solidFill>
                <a:latin typeface="Tahoma"/>
                <a:cs typeface="Tahoma"/>
              </a:rPr>
              <a:t>to</a:t>
            </a:r>
            <a:r>
              <a:rPr sz="2000" spc="-15" dirty="0">
                <a:solidFill>
                  <a:srgbClr val="000009"/>
                </a:solidFill>
                <a:latin typeface="Tahoma"/>
                <a:cs typeface="Tahoma"/>
              </a:rPr>
              <a:t> </a:t>
            </a:r>
            <a:r>
              <a:rPr sz="2000" spc="-10" dirty="0">
                <a:solidFill>
                  <a:srgbClr val="000009"/>
                </a:solidFill>
                <a:latin typeface="Tahoma"/>
                <a:cs typeface="Tahoma"/>
              </a:rPr>
              <a:t>green. Then, </a:t>
            </a:r>
            <a:r>
              <a:rPr sz="2000" dirty="0">
                <a:solidFill>
                  <a:srgbClr val="000009"/>
                </a:solidFill>
                <a:latin typeface="Tahoma"/>
                <a:cs typeface="Tahoma"/>
              </a:rPr>
              <a:t>you can type</a:t>
            </a:r>
            <a:r>
              <a:rPr sz="2000" spc="-15" dirty="0">
                <a:solidFill>
                  <a:srgbClr val="000009"/>
                </a:solidFill>
                <a:latin typeface="Tahoma"/>
                <a:cs typeface="Tahoma"/>
              </a:rPr>
              <a:t> </a:t>
            </a:r>
            <a:r>
              <a:rPr sz="2000" dirty="0">
                <a:solidFill>
                  <a:srgbClr val="000009"/>
                </a:solidFill>
                <a:latin typeface="Tahoma"/>
                <a:cs typeface="Tahoma"/>
              </a:rPr>
              <a:t>the</a:t>
            </a:r>
            <a:r>
              <a:rPr sz="2000" spc="-5" dirty="0">
                <a:solidFill>
                  <a:srgbClr val="000009"/>
                </a:solidFill>
                <a:latin typeface="Tahoma"/>
                <a:cs typeface="Tahoma"/>
              </a:rPr>
              <a:t> </a:t>
            </a:r>
            <a:r>
              <a:rPr sz="2000" b="1" spc="-95" dirty="0">
                <a:solidFill>
                  <a:srgbClr val="000009"/>
                </a:solidFill>
                <a:latin typeface="Tahoma"/>
                <a:cs typeface="Tahoma"/>
              </a:rPr>
              <a:t>name</a:t>
            </a:r>
            <a:r>
              <a:rPr sz="2000" b="1" spc="20" dirty="0">
                <a:solidFill>
                  <a:srgbClr val="000009"/>
                </a:solidFill>
                <a:latin typeface="Tahoma"/>
                <a:cs typeface="Tahoma"/>
              </a:rPr>
              <a:t> </a:t>
            </a:r>
            <a:r>
              <a:rPr sz="2000" b="1" dirty="0">
                <a:solidFill>
                  <a:srgbClr val="000009"/>
                </a:solidFill>
                <a:latin typeface="Tahoma"/>
                <a:cs typeface="Tahoma"/>
              </a:rPr>
              <a:t>of</a:t>
            </a:r>
            <a:r>
              <a:rPr sz="2000" b="1" spc="30" dirty="0">
                <a:solidFill>
                  <a:srgbClr val="000009"/>
                </a:solidFill>
                <a:latin typeface="Tahoma"/>
                <a:cs typeface="Tahoma"/>
              </a:rPr>
              <a:t> </a:t>
            </a:r>
            <a:r>
              <a:rPr sz="2000" b="1" spc="-40" dirty="0">
                <a:solidFill>
                  <a:srgbClr val="000009"/>
                </a:solidFill>
                <a:latin typeface="Tahoma"/>
                <a:cs typeface="Tahoma"/>
              </a:rPr>
              <a:t>the</a:t>
            </a:r>
            <a:r>
              <a:rPr sz="2000" b="1" spc="25" dirty="0">
                <a:solidFill>
                  <a:srgbClr val="000009"/>
                </a:solidFill>
                <a:latin typeface="Tahoma"/>
                <a:cs typeface="Tahoma"/>
              </a:rPr>
              <a:t> </a:t>
            </a:r>
            <a:r>
              <a:rPr sz="2000" b="1" spc="-65" dirty="0">
                <a:solidFill>
                  <a:srgbClr val="000009"/>
                </a:solidFill>
                <a:latin typeface="Tahoma"/>
                <a:cs typeface="Tahoma"/>
              </a:rPr>
              <a:t>function</a:t>
            </a:r>
            <a:r>
              <a:rPr sz="2000" b="1" spc="20" dirty="0">
                <a:solidFill>
                  <a:srgbClr val="000009"/>
                </a:solidFill>
                <a:latin typeface="Tahoma"/>
                <a:cs typeface="Tahoma"/>
              </a:rPr>
              <a:t> </a:t>
            </a:r>
            <a:r>
              <a:rPr sz="2000" dirty="0">
                <a:solidFill>
                  <a:srgbClr val="000009"/>
                </a:solidFill>
                <a:latin typeface="Tahoma"/>
                <a:cs typeface="Tahoma"/>
              </a:rPr>
              <a:t>you</a:t>
            </a:r>
            <a:r>
              <a:rPr sz="2000" spc="5" dirty="0">
                <a:solidFill>
                  <a:srgbClr val="000009"/>
                </a:solidFill>
                <a:latin typeface="Tahoma"/>
                <a:cs typeface="Tahoma"/>
              </a:rPr>
              <a:t> </a:t>
            </a:r>
            <a:r>
              <a:rPr sz="2000" dirty="0">
                <a:solidFill>
                  <a:srgbClr val="000009"/>
                </a:solidFill>
                <a:latin typeface="Tahoma"/>
                <a:cs typeface="Tahoma"/>
              </a:rPr>
              <a:t>will</a:t>
            </a:r>
            <a:r>
              <a:rPr sz="2000" spc="-5" dirty="0">
                <a:solidFill>
                  <a:srgbClr val="000009"/>
                </a:solidFill>
                <a:latin typeface="Tahoma"/>
                <a:cs typeface="Tahoma"/>
              </a:rPr>
              <a:t> </a:t>
            </a:r>
            <a:r>
              <a:rPr sz="2000" spc="-20" dirty="0">
                <a:solidFill>
                  <a:srgbClr val="000009"/>
                </a:solidFill>
                <a:latin typeface="Tahoma"/>
                <a:cs typeface="Tahoma"/>
              </a:rPr>
              <a:t>use.</a:t>
            </a:r>
            <a:r>
              <a:rPr sz="2000" spc="-5" dirty="0">
                <a:solidFill>
                  <a:srgbClr val="000009"/>
                </a:solidFill>
                <a:latin typeface="Tahoma"/>
                <a:cs typeface="Tahoma"/>
              </a:rPr>
              <a:t> </a:t>
            </a:r>
            <a:r>
              <a:rPr sz="2000" spc="-10" dirty="0">
                <a:solidFill>
                  <a:srgbClr val="000009"/>
                </a:solidFill>
                <a:latin typeface="Tahoma"/>
                <a:cs typeface="Tahoma"/>
              </a:rPr>
              <a:t>Then, </a:t>
            </a:r>
            <a:r>
              <a:rPr sz="2000" dirty="0">
                <a:solidFill>
                  <a:srgbClr val="000009"/>
                </a:solidFill>
                <a:latin typeface="Tahoma"/>
                <a:cs typeface="Tahoma"/>
              </a:rPr>
              <a:t>you must</a:t>
            </a:r>
            <a:r>
              <a:rPr sz="2000" spc="-20" dirty="0">
                <a:solidFill>
                  <a:srgbClr val="000009"/>
                </a:solidFill>
                <a:latin typeface="Tahoma"/>
                <a:cs typeface="Tahoma"/>
              </a:rPr>
              <a:t> </a:t>
            </a:r>
            <a:r>
              <a:rPr sz="2000" dirty="0">
                <a:solidFill>
                  <a:srgbClr val="000009"/>
                </a:solidFill>
                <a:latin typeface="Tahoma"/>
                <a:cs typeface="Tahoma"/>
              </a:rPr>
              <a:t>add</a:t>
            </a:r>
            <a:r>
              <a:rPr sz="2000" spc="-5" dirty="0">
                <a:solidFill>
                  <a:srgbClr val="000009"/>
                </a:solidFill>
                <a:latin typeface="Tahoma"/>
                <a:cs typeface="Tahoma"/>
              </a:rPr>
              <a:t> </a:t>
            </a:r>
            <a:r>
              <a:rPr sz="2000" dirty="0">
                <a:solidFill>
                  <a:srgbClr val="000009"/>
                </a:solidFill>
                <a:latin typeface="Tahoma"/>
                <a:cs typeface="Tahoma"/>
              </a:rPr>
              <a:t>a</a:t>
            </a:r>
            <a:r>
              <a:rPr sz="2000" spc="10" dirty="0">
                <a:solidFill>
                  <a:srgbClr val="000009"/>
                </a:solidFill>
                <a:latin typeface="Tahoma"/>
                <a:cs typeface="Tahoma"/>
              </a:rPr>
              <a:t> </a:t>
            </a:r>
            <a:r>
              <a:rPr sz="2000" dirty="0">
                <a:solidFill>
                  <a:srgbClr val="000009"/>
                </a:solidFill>
                <a:latin typeface="Tahoma"/>
                <a:cs typeface="Tahoma"/>
              </a:rPr>
              <a:t>pair of </a:t>
            </a:r>
            <a:r>
              <a:rPr sz="2000" b="1" spc="-80" dirty="0">
                <a:solidFill>
                  <a:srgbClr val="000009"/>
                </a:solidFill>
                <a:latin typeface="Tahoma"/>
                <a:cs typeface="Tahoma"/>
              </a:rPr>
              <a:t>parentheses</a:t>
            </a:r>
            <a:r>
              <a:rPr sz="2000" spc="-80" dirty="0">
                <a:solidFill>
                  <a:srgbClr val="000009"/>
                </a:solidFill>
                <a:latin typeface="Tahoma"/>
                <a:cs typeface="Tahoma"/>
              </a:rPr>
              <a:t>.</a:t>
            </a:r>
            <a:r>
              <a:rPr sz="2000" spc="-10" dirty="0">
                <a:solidFill>
                  <a:srgbClr val="000009"/>
                </a:solidFill>
                <a:latin typeface="Tahoma"/>
                <a:cs typeface="Tahoma"/>
              </a:rPr>
              <a:t> Technically, </a:t>
            </a:r>
            <a:r>
              <a:rPr sz="2000" dirty="0">
                <a:solidFill>
                  <a:srgbClr val="000009"/>
                </a:solidFill>
                <a:latin typeface="Tahoma"/>
                <a:cs typeface="Tahoma"/>
              </a:rPr>
              <a:t>within</a:t>
            </a:r>
            <a:r>
              <a:rPr sz="2000" spc="75" dirty="0">
                <a:solidFill>
                  <a:srgbClr val="000009"/>
                </a:solidFill>
                <a:latin typeface="Tahoma"/>
                <a:cs typeface="Tahoma"/>
              </a:rPr>
              <a:t> </a:t>
            </a:r>
            <a:r>
              <a:rPr sz="2000" dirty="0">
                <a:solidFill>
                  <a:srgbClr val="000009"/>
                </a:solidFill>
                <a:latin typeface="Tahoma"/>
                <a:cs typeface="Tahoma"/>
              </a:rPr>
              <a:t>these</a:t>
            </a:r>
            <a:r>
              <a:rPr sz="2000" spc="65" dirty="0">
                <a:solidFill>
                  <a:srgbClr val="000009"/>
                </a:solidFill>
                <a:latin typeface="Tahoma"/>
                <a:cs typeface="Tahoma"/>
              </a:rPr>
              <a:t> </a:t>
            </a:r>
            <a:r>
              <a:rPr sz="2000" dirty="0">
                <a:solidFill>
                  <a:srgbClr val="000009"/>
                </a:solidFill>
                <a:latin typeface="Tahoma"/>
                <a:cs typeface="Tahoma"/>
              </a:rPr>
              <a:t>parentheses,</a:t>
            </a:r>
            <a:r>
              <a:rPr sz="2000" spc="70" dirty="0">
                <a:solidFill>
                  <a:srgbClr val="000009"/>
                </a:solidFill>
                <a:latin typeface="Tahoma"/>
                <a:cs typeface="Tahoma"/>
              </a:rPr>
              <a:t> </a:t>
            </a:r>
            <a:r>
              <a:rPr sz="2000" dirty="0">
                <a:solidFill>
                  <a:srgbClr val="000009"/>
                </a:solidFill>
                <a:latin typeface="Tahoma"/>
                <a:cs typeface="Tahoma"/>
              </a:rPr>
              <a:t>you</a:t>
            </a:r>
            <a:r>
              <a:rPr sz="2000" spc="75" dirty="0">
                <a:solidFill>
                  <a:srgbClr val="000009"/>
                </a:solidFill>
                <a:latin typeface="Tahoma"/>
                <a:cs typeface="Tahoma"/>
              </a:rPr>
              <a:t> </a:t>
            </a:r>
            <a:r>
              <a:rPr sz="2000" dirty="0">
                <a:solidFill>
                  <a:srgbClr val="000009"/>
                </a:solidFill>
                <a:latin typeface="Tahoma"/>
                <a:cs typeface="Tahoma"/>
              </a:rPr>
              <a:t>could</a:t>
            </a:r>
            <a:r>
              <a:rPr sz="2000" spc="75" dirty="0">
                <a:solidFill>
                  <a:srgbClr val="000009"/>
                </a:solidFill>
                <a:latin typeface="Tahoma"/>
                <a:cs typeface="Tahoma"/>
              </a:rPr>
              <a:t> </a:t>
            </a:r>
            <a:r>
              <a:rPr sz="2000" dirty="0">
                <a:solidFill>
                  <a:srgbClr val="000009"/>
                </a:solidFill>
                <a:latin typeface="Tahoma"/>
                <a:cs typeface="Tahoma"/>
              </a:rPr>
              <a:t>place</a:t>
            </a:r>
            <a:r>
              <a:rPr sz="2000" spc="85" dirty="0">
                <a:solidFill>
                  <a:srgbClr val="000009"/>
                </a:solidFill>
                <a:latin typeface="Tahoma"/>
                <a:cs typeface="Tahoma"/>
              </a:rPr>
              <a:t> </a:t>
            </a:r>
            <a:r>
              <a:rPr sz="2000" dirty="0">
                <a:solidFill>
                  <a:srgbClr val="000009"/>
                </a:solidFill>
                <a:latin typeface="Tahoma"/>
                <a:cs typeface="Tahoma"/>
              </a:rPr>
              <a:t>the</a:t>
            </a:r>
            <a:r>
              <a:rPr sz="2000" spc="60" dirty="0">
                <a:solidFill>
                  <a:srgbClr val="000009"/>
                </a:solidFill>
                <a:latin typeface="Tahoma"/>
                <a:cs typeface="Tahoma"/>
              </a:rPr>
              <a:t> </a:t>
            </a:r>
            <a:r>
              <a:rPr sz="2000" b="1" spc="-80" dirty="0">
                <a:solidFill>
                  <a:srgbClr val="000009"/>
                </a:solidFill>
                <a:latin typeface="Tahoma"/>
                <a:cs typeface="Tahoma"/>
              </a:rPr>
              <a:t>parameters</a:t>
            </a:r>
            <a:r>
              <a:rPr sz="2000" b="1" spc="100" dirty="0">
                <a:solidFill>
                  <a:srgbClr val="000009"/>
                </a:solidFill>
                <a:latin typeface="Tahoma"/>
                <a:cs typeface="Tahoma"/>
              </a:rPr>
              <a:t> </a:t>
            </a:r>
            <a:r>
              <a:rPr sz="2000" dirty="0">
                <a:solidFill>
                  <a:srgbClr val="000009"/>
                </a:solidFill>
                <a:latin typeface="Tahoma"/>
                <a:cs typeface="Tahoma"/>
              </a:rPr>
              <a:t>of</a:t>
            </a:r>
            <a:r>
              <a:rPr sz="2000" spc="75" dirty="0">
                <a:solidFill>
                  <a:srgbClr val="000009"/>
                </a:solidFill>
                <a:latin typeface="Tahoma"/>
                <a:cs typeface="Tahoma"/>
              </a:rPr>
              <a:t> </a:t>
            </a:r>
            <a:r>
              <a:rPr sz="2000" dirty="0">
                <a:solidFill>
                  <a:srgbClr val="000009"/>
                </a:solidFill>
                <a:latin typeface="Tahoma"/>
                <a:cs typeface="Tahoma"/>
              </a:rPr>
              <a:t>the</a:t>
            </a:r>
            <a:r>
              <a:rPr sz="2000" spc="80" dirty="0">
                <a:solidFill>
                  <a:srgbClr val="000009"/>
                </a:solidFill>
                <a:latin typeface="Tahoma"/>
                <a:cs typeface="Tahoma"/>
              </a:rPr>
              <a:t> </a:t>
            </a:r>
            <a:r>
              <a:rPr sz="2000" dirty="0">
                <a:solidFill>
                  <a:srgbClr val="000009"/>
                </a:solidFill>
                <a:latin typeface="Tahoma"/>
                <a:cs typeface="Tahoma"/>
              </a:rPr>
              <a:t>function</a:t>
            </a:r>
            <a:r>
              <a:rPr sz="2000" spc="80" dirty="0">
                <a:solidFill>
                  <a:srgbClr val="000009"/>
                </a:solidFill>
                <a:latin typeface="Tahoma"/>
                <a:cs typeface="Tahoma"/>
              </a:rPr>
              <a:t> </a:t>
            </a:r>
            <a:r>
              <a:rPr sz="2000" dirty="0">
                <a:solidFill>
                  <a:srgbClr val="000009"/>
                </a:solidFill>
                <a:latin typeface="Tahoma"/>
                <a:cs typeface="Tahoma"/>
              </a:rPr>
              <a:t>if</a:t>
            </a:r>
            <a:r>
              <a:rPr sz="2000" spc="75" dirty="0">
                <a:solidFill>
                  <a:srgbClr val="000009"/>
                </a:solidFill>
                <a:latin typeface="Tahoma"/>
                <a:cs typeface="Tahoma"/>
              </a:rPr>
              <a:t> </a:t>
            </a:r>
            <a:r>
              <a:rPr sz="2000" dirty="0">
                <a:solidFill>
                  <a:srgbClr val="000009"/>
                </a:solidFill>
                <a:latin typeface="Tahoma"/>
                <a:cs typeface="Tahoma"/>
              </a:rPr>
              <a:t>it</a:t>
            </a:r>
            <a:r>
              <a:rPr sz="2000" spc="60" dirty="0">
                <a:solidFill>
                  <a:srgbClr val="000009"/>
                </a:solidFill>
                <a:latin typeface="Tahoma"/>
                <a:cs typeface="Tahoma"/>
              </a:rPr>
              <a:t> </a:t>
            </a:r>
            <a:r>
              <a:rPr sz="2000" dirty="0">
                <a:solidFill>
                  <a:srgbClr val="000009"/>
                </a:solidFill>
                <a:latin typeface="Tahoma"/>
                <a:cs typeface="Tahoma"/>
              </a:rPr>
              <a:t>requires</a:t>
            </a:r>
            <a:r>
              <a:rPr sz="2000" spc="90" dirty="0">
                <a:solidFill>
                  <a:srgbClr val="000009"/>
                </a:solidFill>
                <a:latin typeface="Tahoma"/>
                <a:cs typeface="Tahoma"/>
              </a:rPr>
              <a:t> </a:t>
            </a:r>
            <a:r>
              <a:rPr sz="2000" dirty="0">
                <a:solidFill>
                  <a:srgbClr val="000009"/>
                </a:solidFill>
                <a:latin typeface="Tahoma"/>
                <a:cs typeface="Tahoma"/>
              </a:rPr>
              <a:t>you</a:t>
            </a:r>
            <a:r>
              <a:rPr sz="2000" spc="75" dirty="0">
                <a:solidFill>
                  <a:srgbClr val="000009"/>
                </a:solidFill>
                <a:latin typeface="Tahoma"/>
                <a:cs typeface="Tahoma"/>
              </a:rPr>
              <a:t> </a:t>
            </a:r>
            <a:r>
              <a:rPr sz="2000" dirty="0">
                <a:solidFill>
                  <a:srgbClr val="000009"/>
                </a:solidFill>
                <a:latin typeface="Tahoma"/>
                <a:cs typeface="Tahoma"/>
              </a:rPr>
              <a:t>to</a:t>
            </a:r>
            <a:r>
              <a:rPr sz="2000" spc="75" dirty="0">
                <a:solidFill>
                  <a:srgbClr val="000009"/>
                </a:solidFill>
                <a:latin typeface="Tahoma"/>
                <a:cs typeface="Tahoma"/>
              </a:rPr>
              <a:t> </a:t>
            </a:r>
            <a:r>
              <a:rPr sz="2000" dirty="0">
                <a:solidFill>
                  <a:srgbClr val="000009"/>
                </a:solidFill>
                <a:latin typeface="Tahoma"/>
                <a:cs typeface="Tahoma"/>
              </a:rPr>
              <a:t>have</a:t>
            </a:r>
            <a:r>
              <a:rPr sz="2000" spc="70" dirty="0">
                <a:solidFill>
                  <a:srgbClr val="000009"/>
                </a:solidFill>
                <a:latin typeface="Tahoma"/>
                <a:cs typeface="Tahoma"/>
              </a:rPr>
              <a:t> </a:t>
            </a:r>
            <a:r>
              <a:rPr sz="2000" spc="-30" dirty="0">
                <a:solidFill>
                  <a:srgbClr val="000009"/>
                </a:solidFill>
                <a:latin typeface="Tahoma"/>
                <a:cs typeface="Tahoma"/>
              </a:rPr>
              <a:t>any.</a:t>
            </a:r>
            <a:r>
              <a:rPr sz="2000" spc="65" dirty="0">
                <a:solidFill>
                  <a:srgbClr val="000009"/>
                </a:solidFill>
                <a:latin typeface="Tahoma"/>
                <a:cs typeface="Tahoma"/>
              </a:rPr>
              <a:t> </a:t>
            </a:r>
            <a:r>
              <a:rPr sz="2000" dirty="0">
                <a:solidFill>
                  <a:srgbClr val="000009"/>
                </a:solidFill>
                <a:latin typeface="Tahoma"/>
                <a:cs typeface="Tahoma"/>
              </a:rPr>
              <a:t>It</a:t>
            </a:r>
            <a:r>
              <a:rPr sz="2000" spc="75" dirty="0">
                <a:solidFill>
                  <a:srgbClr val="000009"/>
                </a:solidFill>
                <a:latin typeface="Tahoma"/>
                <a:cs typeface="Tahoma"/>
              </a:rPr>
              <a:t> </a:t>
            </a:r>
            <a:r>
              <a:rPr sz="2000" dirty="0">
                <a:solidFill>
                  <a:srgbClr val="000009"/>
                </a:solidFill>
                <a:latin typeface="Tahoma"/>
                <a:cs typeface="Tahoma"/>
              </a:rPr>
              <a:t>is</a:t>
            </a:r>
            <a:r>
              <a:rPr sz="2000" spc="75" dirty="0">
                <a:solidFill>
                  <a:srgbClr val="000009"/>
                </a:solidFill>
                <a:latin typeface="Tahoma"/>
                <a:cs typeface="Tahoma"/>
              </a:rPr>
              <a:t> </a:t>
            </a:r>
            <a:r>
              <a:rPr sz="2000" spc="-25" dirty="0">
                <a:solidFill>
                  <a:srgbClr val="000009"/>
                </a:solidFill>
                <a:latin typeface="Tahoma"/>
                <a:cs typeface="Tahoma"/>
              </a:rPr>
              <a:t>no </a:t>
            </a:r>
            <a:r>
              <a:rPr sz="2000" dirty="0">
                <a:solidFill>
                  <a:srgbClr val="000009"/>
                </a:solidFill>
                <a:latin typeface="Tahoma"/>
                <a:cs typeface="Tahoma"/>
              </a:rPr>
              <a:t>problem</a:t>
            </a:r>
            <a:r>
              <a:rPr sz="2000" spc="-80" dirty="0">
                <a:solidFill>
                  <a:srgbClr val="000009"/>
                </a:solidFill>
                <a:latin typeface="Tahoma"/>
                <a:cs typeface="Tahoma"/>
              </a:rPr>
              <a:t> </a:t>
            </a:r>
            <a:r>
              <a:rPr sz="2000" dirty="0">
                <a:solidFill>
                  <a:srgbClr val="000009"/>
                </a:solidFill>
                <a:latin typeface="Tahoma"/>
                <a:cs typeface="Tahoma"/>
              </a:rPr>
              <a:t>to</a:t>
            </a:r>
            <a:r>
              <a:rPr sz="2000" spc="-70" dirty="0">
                <a:solidFill>
                  <a:srgbClr val="000009"/>
                </a:solidFill>
                <a:latin typeface="Tahoma"/>
                <a:cs typeface="Tahoma"/>
              </a:rPr>
              <a:t> </a:t>
            </a:r>
            <a:r>
              <a:rPr sz="2000" spc="-25" dirty="0">
                <a:solidFill>
                  <a:srgbClr val="000009"/>
                </a:solidFill>
                <a:latin typeface="Tahoma"/>
                <a:cs typeface="Tahoma"/>
              </a:rPr>
              <a:t>have</a:t>
            </a:r>
            <a:r>
              <a:rPr sz="2000" spc="-100" dirty="0">
                <a:solidFill>
                  <a:srgbClr val="000009"/>
                </a:solidFill>
                <a:latin typeface="Tahoma"/>
                <a:cs typeface="Tahoma"/>
              </a:rPr>
              <a:t> </a:t>
            </a:r>
            <a:r>
              <a:rPr sz="2000" spc="-35" dirty="0">
                <a:solidFill>
                  <a:srgbClr val="000009"/>
                </a:solidFill>
                <a:latin typeface="Tahoma"/>
                <a:cs typeface="Tahoma"/>
              </a:rPr>
              <a:t>a</a:t>
            </a:r>
            <a:r>
              <a:rPr sz="2000" spc="-80" dirty="0">
                <a:solidFill>
                  <a:srgbClr val="000009"/>
                </a:solidFill>
                <a:latin typeface="Tahoma"/>
                <a:cs typeface="Tahoma"/>
              </a:rPr>
              <a:t> </a:t>
            </a:r>
            <a:r>
              <a:rPr sz="2000" dirty="0">
                <a:solidFill>
                  <a:srgbClr val="000009"/>
                </a:solidFill>
                <a:latin typeface="Tahoma"/>
                <a:cs typeface="Tahoma"/>
              </a:rPr>
              <a:t>function</a:t>
            </a:r>
            <a:r>
              <a:rPr sz="2000" spc="-114" dirty="0">
                <a:solidFill>
                  <a:srgbClr val="000009"/>
                </a:solidFill>
                <a:latin typeface="Tahoma"/>
                <a:cs typeface="Tahoma"/>
              </a:rPr>
              <a:t> </a:t>
            </a:r>
            <a:r>
              <a:rPr sz="2000" dirty="0">
                <a:solidFill>
                  <a:srgbClr val="000009"/>
                </a:solidFill>
                <a:latin typeface="Tahoma"/>
                <a:cs typeface="Tahoma"/>
              </a:rPr>
              <a:t>with</a:t>
            </a:r>
            <a:r>
              <a:rPr sz="2000" spc="-90" dirty="0">
                <a:solidFill>
                  <a:srgbClr val="000009"/>
                </a:solidFill>
                <a:latin typeface="Tahoma"/>
                <a:cs typeface="Tahoma"/>
              </a:rPr>
              <a:t> </a:t>
            </a:r>
            <a:r>
              <a:rPr sz="2000" dirty="0">
                <a:solidFill>
                  <a:srgbClr val="000009"/>
                </a:solidFill>
                <a:latin typeface="Tahoma"/>
                <a:cs typeface="Tahoma"/>
              </a:rPr>
              <a:t>zero</a:t>
            </a:r>
            <a:r>
              <a:rPr sz="2000" spc="-75" dirty="0">
                <a:solidFill>
                  <a:srgbClr val="000009"/>
                </a:solidFill>
                <a:latin typeface="Tahoma"/>
                <a:cs typeface="Tahoma"/>
              </a:rPr>
              <a:t> </a:t>
            </a:r>
            <a:r>
              <a:rPr sz="2000" spc="-10" dirty="0">
                <a:solidFill>
                  <a:srgbClr val="000009"/>
                </a:solidFill>
                <a:latin typeface="Tahoma"/>
                <a:cs typeface="Tahoma"/>
              </a:rPr>
              <a:t>parameters.</a:t>
            </a:r>
            <a:endParaRPr sz="2000" dirty="0">
              <a:latin typeface="Tahoma"/>
              <a:cs typeface="Tahoma"/>
            </a:endParaRPr>
          </a:p>
          <a:p>
            <a:pPr marL="12700" algn="just">
              <a:lnSpc>
                <a:spcPct val="100000"/>
              </a:lnSpc>
              <a:spcBef>
                <a:spcPts val="745"/>
              </a:spcBef>
            </a:pPr>
            <a:r>
              <a:rPr sz="2000" spc="-60" dirty="0">
                <a:solidFill>
                  <a:srgbClr val="000009"/>
                </a:solidFill>
                <a:latin typeface="Tahoma"/>
                <a:cs typeface="Tahoma"/>
              </a:rPr>
              <a:t>To</a:t>
            </a:r>
            <a:r>
              <a:rPr sz="2000" spc="-120" dirty="0">
                <a:solidFill>
                  <a:srgbClr val="000009"/>
                </a:solidFill>
                <a:latin typeface="Tahoma"/>
                <a:cs typeface="Tahoma"/>
              </a:rPr>
              <a:t> </a:t>
            </a:r>
            <a:r>
              <a:rPr sz="2000" spc="-10" dirty="0">
                <a:solidFill>
                  <a:srgbClr val="000009"/>
                </a:solidFill>
                <a:latin typeface="Tahoma"/>
                <a:cs typeface="Tahoma"/>
              </a:rPr>
              <a:t>proceed,</a:t>
            </a:r>
            <a:r>
              <a:rPr sz="2000" spc="-100" dirty="0">
                <a:solidFill>
                  <a:srgbClr val="000009"/>
                </a:solidFill>
                <a:latin typeface="Tahoma"/>
                <a:cs typeface="Tahoma"/>
              </a:rPr>
              <a:t> </a:t>
            </a:r>
            <a:r>
              <a:rPr sz="2000" dirty="0">
                <a:solidFill>
                  <a:srgbClr val="000009"/>
                </a:solidFill>
                <a:latin typeface="Tahoma"/>
                <a:cs typeface="Tahoma"/>
              </a:rPr>
              <a:t>don’t</a:t>
            </a:r>
            <a:r>
              <a:rPr sz="2000" spc="-130" dirty="0">
                <a:solidFill>
                  <a:srgbClr val="000009"/>
                </a:solidFill>
                <a:latin typeface="Tahoma"/>
                <a:cs typeface="Tahoma"/>
              </a:rPr>
              <a:t> </a:t>
            </a:r>
            <a:r>
              <a:rPr sz="2000" spc="-10" dirty="0">
                <a:solidFill>
                  <a:srgbClr val="000009"/>
                </a:solidFill>
                <a:latin typeface="Tahoma"/>
                <a:cs typeface="Tahoma"/>
              </a:rPr>
              <a:t>miss</a:t>
            </a:r>
            <a:r>
              <a:rPr sz="2000" spc="-85" dirty="0">
                <a:solidFill>
                  <a:srgbClr val="000009"/>
                </a:solidFill>
                <a:latin typeface="Tahoma"/>
                <a:cs typeface="Tahoma"/>
              </a:rPr>
              <a:t> </a:t>
            </a:r>
            <a:r>
              <a:rPr sz="2000" dirty="0">
                <a:solidFill>
                  <a:srgbClr val="000009"/>
                </a:solidFill>
                <a:latin typeface="Tahoma"/>
                <a:cs typeface="Tahoma"/>
              </a:rPr>
              <a:t>to</a:t>
            </a:r>
            <a:r>
              <a:rPr sz="2000" spc="-114" dirty="0">
                <a:solidFill>
                  <a:srgbClr val="000009"/>
                </a:solidFill>
                <a:latin typeface="Tahoma"/>
                <a:cs typeface="Tahoma"/>
              </a:rPr>
              <a:t> </a:t>
            </a:r>
            <a:r>
              <a:rPr sz="2000" dirty="0">
                <a:solidFill>
                  <a:srgbClr val="000009"/>
                </a:solidFill>
                <a:latin typeface="Tahoma"/>
                <a:cs typeface="Tahoma"/>
              </a:rPr>
              <a:t>put</a:t>
            </a:r>
            <a:r>
              <a:rPr sz="2000" spc="-110" dirty="0">
                <a:solidFill>
                  <a:srgbClr val="000009"/>
                </a:solidFill>
                <a:latin typeface="Tahoma"/>
                <a:cs typeface="Tahoma"/>
              </a:rPr>
              <a:t> </a:t>
            </a:r>
            <a:r>
              <a:rPr sz="2000" spc="-35" dirty="0">
                <a:solidFill>
                  <a:srgbClr val="000009"/>
                </a:solidFill>
                <a:latin typeface="Tahoma"/>
                <a:cs typeface="Tahoma"/>
              </a:rPr>
              <a:t>a</a:t>
            </a:r>
            <a:r>
              <a:rPr sz="2000" spc="-105" dirty="0">
                <a:solidFill>
                  <a:srgbClr val="000009"/>
                </a:solidFill>
                <a:latin typeface="Tahoma"/>
                <a:cs typeface="Tahoma"/>
              </a:rPr>
              <a:t> </a:t>
            </a:r>
            <a:r>
              <a:rPr sz="2000" b="1" spc="-70" dirty="0">
                <a:solidFill>
                  <a:srgbClr val="000009"/>
                </a:solidFill>
                <a:latin typeface="Tahoma"/>
                <a:cs typeface="Tahoma"/>
              </a:rPr>
              <a:t>colon</a:t>
            </a:r>
            <a:r>
              <a:rPr sz="2000" b="1" spc="-80" dirty="0">
                <a:solidFill>
                  <a:srgbClr val="000009"/>
                </a:solidFill>
                <a:latin typeface="Tahoma"/>
                <a:cs typeface="Tahoma"/>
              </a:rPr>
              <a:t> </a:t>
            </a:r>
            <a:r>
              <a:rPr sz="2000" dirty="0">
                <a:solidFill>
                  <a:srgbClr val="000009"/>
                </a:solidFill>
                <a:latin typeface="Tahoma"/>
                <a:cs typeface="Tahoma"/>
              </a:rPr>
              <a:t>after</a:t>
            </a:r>
            <a:r>
              <a:rPr sz="2000" spc="-95" dirty="0">
                <a:solidFill>
                  <a:srgbClr val="000009"/>
                </a:solidFill>
                <a:latin typeface="Tahoma"/>
                <a:cs typeface="Tahoma"/>
              </a:rPr>
              <a:t> </a:t>
            </a:r>
            <a:r>
              <a:rPr sz="2000" dirty="0">
                <a:solidFill>
                  <a:srgbClr val="000009"/>
                </a:solidFill>
                <a:latin typeface="Tahoma"/>
                <a:cs typeface="Tahoma"/>
              </a:rPr>
              <a:t>the</a:t>
            </a:r>
            <a:r>
              <a:rPr sz="2000" spc="-125" dirty="0">
                <a:solidFill>
                  <a:srgbClr val="000009"/>
                </a:solidFill>
                <a:latin typeface="Tahoma"/>
                <a:cs typeface="Tahoma"/>
              </a:rPr>
              <a:t> </a:t>
            </a:r>
            <a:r>
              <a:rPr sz="2000" spc="-25" dirty="0">
                <a:solidFill>
                  <a:srgbClr val="000009"/>
                </a:solidFill>
                <a:latin typeface="Tahoma"/>
                <a:cs typeface="Tahoma"/>
              </a:rPr>
              <a:t>name</a:t>
            </a:r>
            <a:r>
              <a:rPr sz="2000" spc="-110" dirty="0">
                <a:solidFill>
                  <a:srgbClr val="000009"/>
                </a:solidFill>
                <a:latin typeface="Tahoma"/>
                <a:cs typeface="Tahoma"/>
              </a:rPr>
              <a:t> </a:t>
            </a:r>
            <a:r>
              <a:rPr sz="2000" dirty="0">
                <a:solidFill>
                  <a:srgbClr val="000009"/>
                </a:solidFill>
                <a:latin typeface="Tahoma"/>
                <a:cs typeface="Tahoma"/>
              </a:rPr>
              <a:t>of</a:t>
            </a:r>
            <a:r>
              <a:rPr sz="2000" spc="-130" dirty="0">
                <a:solidFill>
                  <a:srgbClr val="000009"/>
                </a:solidFill>
                <a:latin typeface="Tahoma"/>
                <a:cs typeface="Tahoma"/>
              </a:rPr>
              <a:t> </a:t>
            </a:r>
            <a:r>
              <a:rPr sz="2000" dirty="0">
                <a:solidFill>
                  <a:srgbClr val="000009"/>
                </a:solidFill>
                <a:latin typeface="Tahoma"/>
                <a:cs typeface="Tahoma"/>
              </a:rPr>
              <a:t>the</a:t>
            </a:r>
            <a:r>
              <a:rPr sz="2000" spc="-110" dirty="0">
                <a:solidFill>
                  <a:srgbClr val="000009"/>
                </a:solidFill>
                <a:latin typeface="Tahoma"/>
                <a:cs typeface="Tahoma"/>
              </a:rPr>
              <a:t> </a:t>
            </a:r>
            <a:r>
              <a:rPr sz="2000" spc="-10" dirty="0">
                <a:solidFill>
                  <a:srgbClr val="000009"/>
                </a:solidFill>
                <a:latin typeface="Tahoma"/>
                <a:cs typeface="Tahoma"/>
              </a:rPr>
              <a:t>function.</a:t>
            </a:r>
            <a:endParaRPr sz="2000" dirty="0">
              <a:latin typeface="Tahoma"/>
              <a:cs typeface="Tahoma"/>
            </a:endParaRPr>
          </a:p>
          <a:p>
            <a:pPr marL="12700" algn="just">
              <a:lnSpc>
                <a:spcPct val="100000"/>
              </a:lnSpc>
              <a:spcBef>
                <a:spcPts val="740"/>
              </a:spcBef>
            </a:pPr>
            <a:r>
              <a:rPr sz="2000" dirty="0">
                <a:solidFill>
                  <a:srgbClr val="000009"/>
                </a:solidFill>
                <a:latin typeface="Tahoma"/>
                <a:cs typeface="Tahoma"/>
              </a:rPr>
              <a:t>Since</a:t>
            </a:r>
            <a:r>
              <a:rPr sz="2000" spc="-70" dirty="0">
                <a:solidFill>
                  <a:srgbClr val="000009"/>
                </a:solidFill>
                <a:latin typeface="Tahoma"/>
                <a:cs typeface="Tahoma"/>
              </a:rPr>
              <a:t> </a:t>
            </a:r>
            <a:r>
              <a:rPr sz="2000" dirty="0">
                <a:solidFill>
                  <a:srgbClr val="000009"/>
                </a:solidFill>
                <a:latin typeface="Tahoma"/>
                <a:cs typeface="Tahoma"/>
              </a:rPr>
              <a:t>it</a:t>
            </a:r>
            <a:r>
              <a:rPr sz="2000" spc="-75" dirty="0">
                <a:solidFill>
                  <a:srgbClr val="000009"/>
                </a:solidFill>
                <a:latin typeface="Tahoma"/>
                <a:cs typeface="Tahoma"/>
              </a:rPr>
              <a:t> </a:t>
            </a:r>
            <a:r>
              <a:rPr sz="2000" dirty="0">
                <a:solidFill>
                  <a:srgbClr val="000009"/>
                </a:solidFill>
                <a:latin typeface="Tahoma"/>
                <a:cs typeface="Tahoma"/>
              </a:rPr>
              <a:t>is</a:t>
            </a:r>
            <a:r>
              <a:rPr sz="2000" spc="-60" dirty="0">
                <a:solidFill>
                  <a:srgbClr val="000009"/>
                </a:solidFill>
                <a:latin typeface="Tahoma"/>
                <a:cs typeface="Tahoma"/>
              </a:rPr>
              <a:t> </a:t>
            </a:r>
            <a:r>
              <a:rPr sz="2000" dirty="0">
                <a:solidFill>
                  <a:srgbClr val="000009"/>
                </a:solidFill>
                <a:latin typeface="Tahoma"/>
                <a:cs typeface="Tahoma"/>
              </a:rPr>
              <a:t>inconvenient</a:t>
            </a:r>
            <a:r>
              <a:rPr sz="2000" spc="-85" dirty="0">
                <a:solidFill>
                  <a:srgbClr val="000009"/>
                </a:solidFill>
                <a:latin typeface="Tahoma"/>
                <a:cs typeface="Tahoma"/>
              </a:rPr>
              <a:t> </a:t>
            </a:r>
            <a:r>
              <a:rPr sz="2000" dirty="0">
                <a:solidFill>
                  <a:srgbClr val="000009"/>
                </a:solidFill>
                <a:latin typeface="Tahoma"/>
                <a:cs typeface="Tahoma"/>
              </a:rPr>
              <a:t>to</a:t>
            </a:r>
            <a:r>
              <a:rPr sz="2000" spc="-60" dirty="0">
                <a:solidFill>
                  <a:srgbClr val="000009"/>
                </a:solidFill>
                <a:latin typeface="Tahoma"/>
                <a:cs typeface="Tahoma"/>
              </a:rPr>
              <a:t> </a:t>
            </a:r>
            <a:r>
              <a:rPr sz="2000" dirty="0">
                <a:solidFill>
                  <a:srgbClr val="000009"/>
                </a:solidFill>
                <a:latin typeface="Tahoma"/>
                <a:cs typeface="Tahoma"/>
              </a:rPr>
              <a:t>continue</a:t>
            </a:r>
            <a:r>
              <a:rPr sz="2000" spc="-75" dirty="0">
                <a:solidFill>
                  <a:srgbClr val="000009"/>
                </a:solidFill>
                <a:latin typeface="Tahoma"/>
                <a:cs typeface="Tahoma"/>
              </a:rPr>
              <a:t> </a:t>
            </a:r>
            <a:r>
              <a:rPr sz="2000" dirty="0">
                <a:solidFill>
                  <a:srgbClr val="000009"/>
                </a:solidFill>
                <a:latin typeface="Tahoma"/>
                <a:cs typeface="Tahoma"/>
              </a:rPr>
              <a:t>on</a:t>
            </a:r>
            <a:r>
              <a:rPr sz="2000" spc="-65" dirty="0">
                <a:solidFill>
                  <a:srgbClr val="000009"/>
                </a:solidFill>
                <a:latin typeface="Tahoma"/>
                <a:cs typeface="Tahoma"/>
              </a:rPr>
              <a:t> </a:t>
            </a:r>
            <a:r>
              <a:rPr sz="2000" dirty="0">
                <a:solidFill>
                  <a:srgbClr val="000009"/>
                </a:solidFill>
                <a:latin typeface="Tahoma"/>
                <a:cs typeface="Tahoma"/>
              </a:rPr>
              <a:t>the</a:t>
            </a:r>
            <a:r>
              <a:rPr sz="2000" spc="-70" dirty="0">
                <a:solidFill>
                  <a:srgbClr val="000009"/>
                </a:solidFill>
                <a:latin typeface="Tahoma"/>
                <a:cs typeface="Tahoma"/>
              </a:rPr>
              <a:t> </a:t>
            </a:r>
            <a:r>
              <a:rPr sz="2000" spc="-25" dirty="0">
                <a:solidFill>
                  <a:srgbClr val="000009"/>
                </a:solidFill>
                <a:latin typeface="Tahoma"/>
                <a:cs typeface="Tahoma"/>
              </a:rPr>
              <a:t>same</a:t>
            </a:r>
            <a:r>
              <a:rPr sz="2000" spc="-75" dirty="0">
                <a:solidFill>
                  <a:srgbClr val="000009"/>
                </a:solidFill>
                <a:latin typeface="Tahoma"/>
                <a:cs typeface="Tahoma"/>
              </a:rPr>
              <a:t> </a:t>
            </a:r>
            <a:r>
              <a:rPr sz="2000" dirty="0">
                <a:solidFill>
                  <a:srgbClr val="000009"/>
                </a:solidFill>
                <a:latin typeface="Tahoma"/>
                <a:cs typeface="Tahoma"/>
              </a:rPr>
              <a:t>line</a:t>
            </a:r>
            <a:r>
              <a:rPr sz="2000" spc="-75" dirty="0">
                <a:solidFill>
                  <a:srgbClr val="000009"/>
                </a:solidFill>
                <a:latin typeface="Tahoma"/>
                <a:cs typeface="Tahoma"/>
              </a:rPr>
              <a:t> </a:t>
            </a:r>
            <a:r>
              <a:rPr sz="2000" spc="-10" dirty="0">
                <a:solidFill>
                  <a:srgbClr val="000009"/>
                </a:solidFill>
                <a:latin typeface="Tahoma"/>
                <a:cs typeface="Tahoma"/>
              </a:rPr>
              <a:t>when</a:t>
            </a:r>
            <a:r>
              <a:rPr sz="2000" spc="-60" dirty="0">
                <a:solidFill>
                  <a:srgbClr val="000009"/>
                </a:solidFill>
                <a:latin typeface="Tahoma"/>
                <a:cs typeface="Tahoma"/>
              </a:rPr>
              <a:t> </a:t>
            </a:r>
            <a:r>
              <a:rPr sz="2000" dirty="0">
                <a:solidFill>
                  <a:srgbClr val="000009"/>
                </a:solidFill>
                <a:latin typeface="Tahoma"/>
                <a:cs typeface="Tahoma"/>
              </a:rPr>
              <a:t>the</a:t>
            </a:r>
            <a:r>
              <a:rPr sz="2000" spc="-70" dirty="0">
                <a:solidFill>
                  <a:srgbClr val="000009"/>
                </a:solidFill>
                <a:latin typeface="Tahoma"/>
                <a:cs typeface="Tahoma"/>
              </a:rPr>
              <a:t> </a:t>
            </a:r>
            <a:r>
              <a:rPr sz="2000" dirty="0">
                <a:solidFill>
                  <a:srgbClr val="000009"/>
                </a:solidFill>
                <a:latin typeface="Tahoma"/>
                <a:cs typeface="Tahoma"/>
              </a:rPr>
              <a:t>function</a:t>
            </a:r>
            <a:r>
              <a:rPr sz="2000" spc="-55" dirty="0">
                <a:solidFill>
                  <a:srgbClr val="000009"/>
                </a:solidFill>
                <a:latin typeface="Tahoma"/>
                <a:cs typeface="Tahoma"/>
              </a:rPr>
              <a:t> </a:t>
            </a:r>
            <a:r>
              <a:rPr sz="2000" spc="-10" dirty="0">
                <a:solidFill>
                  <a:srgbClr val="000009"/>
                </a:solidFill>
                <a:latin typeface="Tahoma"/>
                <a:cs typeface="Tahoma"/>
              </a:rPr>
              <a:t>becomes</a:t>
            </a:r>
            <a:r>
              <a:rPr sz="2000" spc="-90" dirty="0">
                <a:solidFill>
                  <a:srgbClr val="000009"/>
                </a:solidFill>
                <a:latin typeface="Tahoma"/>
                <a:cs typeface="Tahoma"/>
              </a:rPr>
              <a:t> </a:t>
            </a:r>
            <a:r>
              <a:rPr sz="2000" spc="-30" dirty="0">
                <a:solidFill>
                  <a:srgbClr val="000009"/>
                </a:solidFill>
                <a:latin typeface="Tahoma"/>
                <a:cs typeface="Tahoma"/>
              </a:rPr>
              <a:t>longer,</a:t>
            </a:r>
            <a:r>
              <a:rPr sz="2000" spc="-65" dirty="0">
                <a:solidFill>
                  <a:srgbClr val="000009"/>
                </a:solidFill>
                <a:latin typeface="Tahoma"/>
                <a:cs typeface="Tahoma"/>
              </a:rPr>
              <a:t> </a:t>
            </a:r>
            <a:r>
              <a:rPr sz="2000" dirty="0">
                <a:solidFill>
                  <a:srgbClr val="000009"/>
                </a:solidFill>
                <a:latin typeface="Tahoma"/>
                <a:cs typeface="Tahoma"/>
              </a:rPr>
              <a:t>it</a:t>
            </a:r>
            <a:r>
              <a:rPr sz="2000" spc="-75" dirty="0">
                <a:solidFill>
                  <a:srgbClr val="000009"/>
                </a:solidFill>
                <a:latin typeface="Tahoma"/>
                <a:cs typeface="Tahoma"/>
              </a:rPr>
              <a:t> </a:t>
            </a:r>
            <a:r>
              <a:rPr sz="2000" dirty="0">
                <a:solidFill>
                  <a:srgbClr val="000009"/>
                </a:solidFill>
                <a:latin typeface="Tahoma"/>
                <a:cs typeface="Tahoma"/>
              </a:rPr>
              <a:t>is</a:t>
            </a:r>
            <a:r>
              <a:rPr sz="2000" spc="-45" dirty="0">
                <a:solidFill>
                  <a:srgbClr val="000009"/>
                </a:solidFill>
                <a:latin typeface="Tahoma"/>
                <a:cs typeface="Tahoma"/>
              </a:rPr>
              <a:t> </a:t>
            </a:r>
            <a:r>
              <a:rPr sz="2000" spc="-10" dirty="0">
                <a:solidFill>
                  <a:srgbClr val="000009"/>
                </a:solidFill>
                <a:latin typeface="Tahoma"/>
                <a:cs typeface="Tahoma"/>
              </a:rPr>
              <a:t>much</a:t>
            </a:r>
            <a:r>
              <a:rPr sz="2000" spc="-60" dirty="0">
                <a:solidFill>
                  <a:srgbClr val="000009"/>
                </a:solidFill>
                <a:latin typeface="Tahoma"/>
                <a:cs typeface="Tahoma"/>
              </a:rPr>
              <a:t> </a:t>
            </a:r>
            <a:r>
              <a:rPr sz="2000" dirty="0">
                <a:solidFill>
                  <a:srgbClr val="000009"/>
                </a:solidFill>
                <a:latin typeface="Tahoma"/>
                <a:cs typeface="Tahoma"/>
              </a:rPr>
              <a:t>better</a:t>
            </a:r>
            <a:r>
              <a:rPr sz="2000" spc="-55" dirty="0">
                <a:solidFill>
                  <a:srgbClr val="000009"/>
                </a:solidFill>
                <a:latin typeface="Tahoma"/>
                <a:cs typeface="Tahoma"/>
              </a:rPr>
              <a:t> </a:t>
            </a:r>
            <a:r>
              <a:rPr sz="2000" dirty="0">
                <a:solidFill>
                  <a:srgbClr val="000009"/>
                </a:solidFill>
                <a:latin typeface="Tahoma"/>
                <a:cs typeface="Tahoma"/>
              </a:rPr>
              <a:t>to</a:t>
            </a:r>
            <a:r>
              <a:rPr sz="2000" spc="-50" dirty="0">
                <a:solidFill>
                  <a:srgbClr val="000009"/>
                </a:solidFill>
                <a:latin typeface="Tahoma"/>
                <a:cs typeface="Tahoma"/>
              </a:rPr>
              <a:t> </a:t>
            </a:r>
            <a:r>
              <a:rPr sz="2000" dirty="0">
                <a:solidFill>
                  <a:srgbClr val="000009"/>
                </a:solidFill>
                <a:latin typeface="Tahoma"/>
                <a:cs typeface="Tahoma"/>
              </a:rPr>
              <a:t>build</a:t>
            </a:r>
            <a:r>
              <a:rPr sz="2000" spc="-65" dirty="0">
                <a:solidFill>
                  <a:srgbClr val="000009"/>
                </a:solidFill>
                <a:latin typeface="Tahoma"/>
                <a:cs typeface="Tahoma"/>
              </a:rPr>
              <a:t> </a:t>
            </a:r>
            <a:r>
              <a:rPr sz="2000" spc="-25" dirty="0">
                <a:solidFill>
                  <a:srgbClr val="000009"/>
                </a:solidFill>
                <a:latin typeface="Tahoma"/>
                <a:cs typeface="Tahoma"/>
              </a:rPr>
              <a:t>the</a:t>
            </a:r>
            <a:endParaRPr sz="2000" dirty="0">
              <a:latin typeface="Tahoma"/>
              <a:cs typeface="Tahoma"/>
            </a:endParaRPr>
          </a:p>
          <a:p>
            <a:pPr marL="12700" algn="just">
              <a:lnSpc>
                <a:spcPct val="100000"/>
              </a:lnSpc>
              <a:spcBef>
                <a:spcPts val="150"/>
              </a:spcBef>
            </a:pPr>
            <a:r>
              <a:rPr sz="2000" dirty="0">
                <a:solidFill>
                  <a:srgbClr val="000009"/>
                </a:solidFill>
                <a:latin typeface="Tahoma"/>
                <a:cs typeface="Tahoma"/>
              </a:rPr>
              <a:t>habit</a:t>
            </a:r>
            <a:r>
              <a:rPr sz="2000" spc="-85" dirty="0">
                <a:solidFill>
                  <a:srgbClr val="000009"/>
                </a:solidFill>
                <a:latin typeface="Tahoma"/>
                <a:cs typeface="Tahoma"/>
              </a:rPr>
              <a:t> </a:t>
            </a:r>
            <a:r>
              <a:rPr sz="2000" dirty="0">
                <a:solidFill>
                  <a:srgbClr val="000009"/>
                </a:solidFill>
                <a:latin typeface="Tahoma"/>
                <a:cs typeface="Tahoma"/>
              </a:rPr>
              <a:t>of</a:t>
            </a:r>
            <a:r>
              <a:rPr sz="2000" spc="-110" dirty="0">
                <a:solidFill>
                  <a:srgbClr val="000009"/>
                </a:solidFill>
                <a:latin typeface="Tahoma"/>
                <a:cs typeface="Tahoma"/>
              </a:rPr>
              <a:t> </a:t>
            </a:r>
            <a:r>
              <a:rPr sz="2000" spc="-10" dirty="0">
                <a:solidFill>
                  <a:srgbClr val="000009"/>
                </a:solidFill>
                <a:latin typeface="Tahoma"/>
                <a:cs typeface="Tahoma"/>
              </a:rPr>
              <a:t>laying</a:t>
            </a:r>
            <a:r>
              <a:rPr sz="2000" spc="-85" dirty="0">
                <a:solidFill>
                  <a:srgbClr val="000009"/>
                </a:solidFill>
                <a:latin typeface="Tahoma"/>
                <a:cs typeface="Tahoma"/>
              </a:rPr>
              <a:t> </a:t>
            </a:r>
            <a:r>
              <a:rPr sz="2000" dirty="0">
                <a:solidFill>
                  <a:srgbClr val="000009"/>
                </a:solidFill>
                <a:latin typeface="Tahoma"/>
                <a:cs typeface="Tahoma"/>
              </a:rPr>
              <a:t>the</a:t>
            </a:r>
            <a:r>
              <a:rPr sz="2000" spc="-105" dirty="0">
                <a:solidFill>
                  <a:srgbClr val="000009"/>
                </a:solidFill>
                <a:latin typeface="Tahoma"/>
                <a:cs typeface="Tahoma"/>
              </a:rPr>
              <a:t> </a:t>
            </a:r>
            <a:r>
              <a:rPr sz="2000" dirty="0">
                <a:solidFill>
                  <a:srgbClr val="000009"/>
                </a:solidFill>
                <a:latin typeface="Tahoma"/>
                <a:cs typeface="Tahoma"/>
              </a:rPr>
              <a:t>instructions</a:t>
            </a:r>
            <a:r>
              <a:rPr sz="2000" spc="-80" dirty="0">
                <a:solidFill>
                  <a:srgbClr val="000009"/>
                </a:solidFill>
                <a:latin typeface="Tahoma"/>
                <a:cs typeface="Tahoma"/>
              </a:rPr>
              <a:t> </a:t>
            </a:r>
            <a:r>
              <a:rPr sz="2000" dirty="0">
                <a:solidFill>
                  <a:srgbClr val="000009"/>
                </a:solidFill>
                <a:latin typeface="Tahoma"/>
                <a:cs typeface="Tahoma"/>
              </a:rPr>
              <a:t>on</a:t>
            </a:r>
            <a:r>
              <a:rPr sz="2000" spc="-110" dirty="0">
                <a:solidFill>
                  <a:srgbClr val="000009"/>
                </a:solidFill>
                <a:latin typeface="Tahoma"/>
                <a:cs typeface="Tahoma"/>
              </a:rPr>
              <a:t> </a:t>
            </a:r>
            <a:r>
              <a:rPr sz="2000" spc="-35" dirty="0">
                <a:solidFill>
                  <a:srgbClr val="000009"/>
                </a:solidFill>
                <a:latin typeface="Tahoma"/>
                <a:cs typeface="Tahoma"/>
              </a:rPr>
              <a:t>a</a:t>
            </a:r>
            <a:r>
              <a:rPr sz="2000" spc="-80" dirty="0">
                <a:solidFill>
                  <a:srgbClr val="000009"/>
                </a:solidFill>
                <a:latin typeface="Tahoma"/>
                <a:cs typeface="Tahoma"/>
              </a:rPr>
              <a:t> </a:t>
            </a:r>
            <a:r>
              <a:rPr sz="2000" dirty="0">
                <a:solidFill>
                  <a:srgbClr val="000009"/>
                </a:solidFill>
                <a:latin typeface="Tahoma"/>
                <a:cs typeface="Tahoma"/>
              </a:rPr>
              <a:t>new</a:t>
            </a:r>
            <a:r>
              <a:rPr sz="2000" spc="-95" dirty="0">
                <a:solidFill>
                  <a:srgbClr val="000009"/>
                </a:solidFill>
                <a:latin typeface="Tahoma"/>
                <a:cs typeface="Tahoma"/>
              </a:rPr>
              <a:t> </a:t>
            </a:r>
            <a:r>
              <a:rPr sz="2000" spc="-20" dirty="0">
                <a:solidFill>
                  <a:srgbClr val="000009"/>
                </a:solidFill>
                <a:latin typeface="Tahoma"/>
                <a:cs typeface="Tahoma"/>
              </a:rPr>
              <a:t>line,</a:t>
            </a:r>
            <a:r>
              <a:rPr sz="2000" spc="-100" dirty="0">
                <a:solidFill>
                  <a:srgbClr val="000009"/>
                </a:solidFill>
                <a:latin typeface="Tahoma"/>
                <a:cs typeface="Tahoma"/>
              </a:rPr>
              <a:t> </a:t>
            </a:r>
            <a:r>
              <a:rPr sz="2000" dirty="0">
                <a:solidFill>
                  <a:srgbClr val="000009"/>
                </a:solidFill>
                <a:latin typeface="Tahoma"/>
                <a:cs typeface="Tahoma"/>
              </a:rPr>
              <a:t>with</a:t>
            </a:r>
            <a:r>
              <a:rPr sz="2000" spc="-80" dirty="0">
                <a:solidFill>
                  <a:srgbClr val="000009"/>
                </a:solidFill>
                <a:latin typeface="Tahoma"/>
                <a:cs typeface="Tahoma"/>
              </a:rPr>
              <a:t> </a:t>
            </a:r>
            <a:r>
              <a:rPr sz="2000" spc="-20" dirty="0">
                <a:solidFill>
                  <a:srgbClr val="000009"/>
                </a:solidFill>
                <a:latin typeface="Tahoma"/>
                <a:cs typeface="Tahoma"/>
              </a:rPr>
              <a:t>an</a:t>
            </a:r>
            <a:r>
              <a:rPr sz="2000" spc="-95" dirty="0">
                <a:solidFill>
                  <a:srgbClr val="000009"/>
                </a:solidFill>
                <a:latin typeface="Tahoma"/>
                <a:cs typeface="Tahoma"/>
              </a:rPr>
              <a:t> </a:t>
            </a:r>
            <a:r>
              <a:rPr sz="2000" b="1" spc="-80" dirty="0">
                <a:solidFill>
                  <a:srgbClr val="000009"/>
                </a:solidFill>
                <a:latin typeface="Tahoma"/>
                <a:cs typeface="Tahoma"/>
              </a:rPr>
              <a:t>indent</a:t>
            </a:r>
            <a:r>
              <a:rPr sz="2000" b="1" spc="-55" dirty="0">
                <a:solidFill>
                  <a:srgbClr val="000009"/>
                </a:solidFill>
                <a:latin typeface="Tahoma"/>
                <a:cs typeface="Tahoma"/>
              </a:rPr>
              <a:t> </a:t>
            </a:r>
            <a:r>
              <a:rPr sz="2000" spc="-35" dirty="0">
                <a:solidFill>
                  <a:srgbClr val="000009"/>
                </a:solidFill>
                <a:latin typeface="Tahoma"/>
                <a:cs typeface="Tahoma"/>
              </a:rPr>
              <a:t>again.</a:t>
            </a:r>
            <a:r>
              <a:rPr sz="2000" spc="-100" dirty="0">
                <a:solidFill>
                  <a:srgbClr val="000009"/>
                </a:solidFill>
                <a:latin typeface="Tahoma"/>
                <a:cs typeface="Tahoma"/>
              </a:rPr>
              <a:t> </a:t>
            </a:r>
            <a:r>
              <a:rPr sz="2000" dirty="0">
                <a:solidFill>
                  <a:srgbClr val="000009"/>
                </a:solidFill>
                <a:latin typeface="Tahoma"/>
                <a:cs typeface="Tahoma"/>
              </a:rPr>
              <a:t>Good</a:t>
            </a:r>
            <a:r>
              <a:rPr sz="2000" spc="-95" dirty="0">
                <a:solidFill>
                  <a:srgbClr val="000009"/>
                </a:solidFill>
                <a:latin typeface="Tahoma"/>
                <a:cs typeface="Tahoma"/>
              </a:rPr>
              <a:t> </a:t>
            </a:r>
            <a:r>
              <a:rPr sz="2000" dirty="0">
                <a:solidFill>
                  <a:srgbClr val="000009"/>
                </a:solidFill>
                <a:latin typeface="Tahoma"/>
                <a:cs typeface="Tahoma"/>
              </a:rPr>
              <a:t>legibility</a:t>
            </a:r>
            <a:r>
              <a:rPr sz="2000" spc="-75" dirty="0">
                <a:solidFill>
                  <a:srgbClr val="000009"/>
                </a:solidFill>
                <a:latin typeface="Tahoma"/>
                <a:cs typeface="Tahoma"/>
              </a:rPr>
              <a:t> </a:t>
            </a:r>
            <a:r>
              <a:rPr sz="2000" dirty="0">
                <a:solidFill>
                  <a:srgbClr val="000009"/>
                </a:solidFill>
                <a:latin typeface="Tahoma"/>
                <a:cs typeface="Tahoma"/>
              </a:rPr>
              <a:t>counts</a:t>
            </a:r>
            <a:r>
              <a:rPr sz="2000" spc="-120" dirty="0">
                <a:solidFill>
                  <a:srgbClr val="000009"/>
                </a:solidFill>
                <a:latin typeface="Tahoma"/>
                <a:cs typeface="Tahoma"/>
              </a:rPr>
              <a:t> </a:t>
            </a:r>
            <a:r>
              <a:rPr sz="2000" dirty="0">
                <a:solidFill>
                  <a:srgbClr val="000009"/>
                </a:solidFill>
                <a:latin typeface="Tahoma"/>
                <a:cs typeface="Tahoma"/>
              </a:rPr>
              <a:t>for</a:t>
            </a:r>
            <a:r>
              <a:rPr sz="2000" spc="-100" dirty="0">
                <a:solidFill>
                  <a:srgbClr val="000009"/>
                </a:solidFill>
                <a:latin typeface="Tahoma"/>
                <a:cs typeface="Tahoma"/>
              </a:rPr>
              <a:t> </a:t>
            </a:r>
            <a:r>
              <a:rPr sz="2000" dirty="0">
                <a:solidFill>
                  <a:srgbClr val="000009"/>
                </a:solidFill>
                <a:latin typeface="Calibri"/>
                <a:cs typeface="Calibri"/>
              </a:rPr>
              <a:t>а</a:t>
            </a:r>
            <a:r>
              <a:rPr sz="2000" spc="15" dirty="0">
                <a:solidFill>
                  <a:srgbClr val="000009"/>
                </a:solidFill>
                <a:latin typeface="Calibri"/>
                <a:cs typeface="Calibri"/>
              </a:rPr>
              <a:t> </a:t>
            </a:r>
            <a:r>
              <a:rPr sz="2000" spc="-10" dirty="0">
                <a:solidFill>
                  <a:srgbClr val="000009"/>
                </a:solidFill>
                <a:latin typeface="Tahoma"/>
                <a:cs typeface="Tahoma"/>
              </a:rPr>
              <a:t>good</a:t>
            </a:r>
            <a:r>
              <a:rPr sz="2000" spc="-110" dirty="0">
                <a:solidFill>
                  <a:srgbClr val="000009"/>
                </a:solidFill>
                <a:latin typeface="Tahoma"/>
                <a:cs typeface="Tahoma"/>
              </a:rPr>
              <a:t> </a:t>
            </a:r>
            <a:r>
              <a:rPr sz="2000" dirty="0">
                <a:solidFill>
                  <a:srgbClr val="000009"/>
                </a:solidFill>
                <a:latin typeface="Tahoma"/>
                <a:cs typeface="Tahoma"/>
              </a:rPr>
              <a:t>style</a:t>
            </a:r>
            <a:r>
              <a:rPr sz="2000" spc="-55" dirty="0">
                <a:solidFill>
                  <a:srgbClr val="000009"/>
                </a:solidFill>
                <a:latin typeface="Tahoma"/>
                <a:cs typeface="Tahoma"/>
              </a:rPr>
              <a:t> </a:t>
            </a:r>
            <a:r>
              <a:rPr sz="2000" dirty="0">
                <a:solidFill>
                  <a:srgbClr val="000009"/>
                </a:solidFill>
                <a:latin typeface="Tahoma"/>
                <a:cs typeface="Tahoma"/>
              </a:rPr>
              <a:t>of</a:t>
            </a:r>
            <a:r>
              <a:rPr sz="2000" spc="-114" dirty="0">
                <a:solidFill>
                  <a:srgbClr val="000009"/>
                </a:solidFill>
                <a:latin typeface="Tahoma"/>
                <a:cs typeface="Tahoma"/>
              </a:rPr>
              <a:t> </a:t>
            </a:r>
            <a:r>
              <a:rPr sz="2000" spc="-10" dirty="0">
                <a:solidFill>
                  <a:srgbClr val="000009"/>
                </a:solidFill>
                <a:latin typeface="Tahoma"/>
                <a:cs typeface="Tahoma"/>
              </a:rPr>
              <a:t>coding!</a:t>
            </a:r>
            <a:endParaRPr sz="2000" dirty="0">
              <a:latin typeface="Tahoma"/>
              <a:cs typeface="Tahoma"/>
            </a:endParaRPr>
          </a:p>
        </p:txBody>
      </p:sp>
      <p:sp>
        <p:nvSpPr>
          <p:cNvPr id="9" name="TextBox 8">
            <a:extLst>
              <a:ext uri="{FF2B5EF4-FFF2-40B4-BE49-F238E27FC236}">
                <a16:creationId xmlns:a16="http://schemas.microsoft.com/office/drawing/2014/main" id="{0B20A032-4E83-6445-56D1-75A364EB8283}"/>
              </a:ext>
            </a:extLst>
          </p:cNvPr>
          <p:cNvSpPr txBox="1"/>
          <p:nvPr/>
        </p:nvSpPr>
        <p:spPr>
          <a:xfrm>
            <a:off x="3161607" y="4766548"/>
            <a:ext cx="1155469" cy="369332"/>
          </a:xfrm>
          <a:prstGeom prst="rect">
            <a:avLst/>
          </a:prstGeom>
          <a:noFill/>
        </p:spPr>
        <p:txBody>
          <a:bodyPr wrap="square">
            <a:spAutoFit/>
          </a:bodyPr>
          <a:lstStyle/>
          <a:p>
            <a:r>
              <a:rPr lang="en-US" sz="1800" b="1" spc="-80" dirty="0">
                <a:solidFill>
                  <a:srgbClr val="FF0000"/>
                </a:solidFill>
                <a:latin typeface="Tahoma"/>
                <a:cs typeface="Tahoma"/>
              </a:rPr>
              <a:t>indent</a:t>
            </a:r>
            <a:endParaRPr lang="en-US" dirty="0">
              <a:solidFill>
                <a:srgbClr val="FF0000"/>
              </a:solidFill>
            </a:endParaRPr>
          </a:p>
        </p:txBody>
      </p:sp>
    </p:spTree>
    <p:extLst>
      <p:ext uri="{BB962C8B-B14F-4D97-AF65-F5344CB8AC3E}">
        <p14:creationId xmlns:p14="http://schemas.microsoft.com/office/powerpoint/2010/main" val="679237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E171C-6368-4A5C-EA06-AF9862527723}"/>
              </a:ext>
            </a:extLst>
          </p:cNvPr>
          <p:cNvSpPr>
            <a:spLocks noGrp="1"/>
          </p:cNvSpPr>
          <p:nvPr>
            <p:ph type="sldNum" sz="quarter" idx="12"/>
          </p:nvPr>
        </p:nvSpPr>
        <p:spPr/>
        <p:txBody>
          <a:bodyPr/>
          <a:lstStyle/>
          <a:p>
            <a:fld id="{B6F15528-21DE-4FAA-801E-634DDDAF4B2B}" type="slidenum">
              <a:rPr lang="en-US" smtClean="0"/>
              <a:pPr/>
              <a:t>58</a:t>
            </a:fld>
            <a:endParaRPr lang="en-US" dirty="0"/>
          </a:p>
        </p:txBody>
      </p:sp>
      <p:sp>
        <p:nvSpPr>
          <p:cNvPr id="3" name="Title 2">
            <a:extLst>
              <a:ext uri="{FF2B5EF4-FFF2-40B4-BE49-F238E27FC236}">
                <a16:creationId xmlns:a16="http://schemas.microsoft.com/office/drawing/2014/main" id="{949F8149-2A06-3BCB-8C34-75E4C7143701}"/>
              </a:ext>
            </a:extLst>
          </p:cNvPr>
          <p:cNvSpPr>
            <a:spLocks noGrp="1"/>
          </p:cNvSpPr>
          <p:nvPr>
            <p:ph type="title"/>
          </p:nvPr>
        </p:nvSpPr>
        <p:spPr>
          <a:xfrm>
            <a:off x="228600" y="104929"/>
            <a:ext cx="9829800" cy="1143000"/>
          </a:xfrm>
        </p:spPr>
        <p:txBody>
          <a:bodyPr>
            <a:normAutofit/>
          </a:bodyPr>
          <a:lstStyle/>
          <a:p>
            <a:r>
              <a:rPr lang="en-US" dirty="0"/>
              <a:t>Creating</a:t>
            </a:r>
            <a:r>
              <a:rPr lang="en-US" spc="-50" dirty="0"/>
              <a:t> </a:t>
            </a:r>
            <a:r>
              <a:rPr lang="en-US" dirty="0"/>
              <a:t>a</a:t>
            </a:r>
            <a:r>
              <a:rPr lang="en-US" spc="-50" dirty="0"/>
              <a:t> </a:t>
            </a:r>
            <a:r>
              <a:rPr lang="en-US" dirty="0"/>
              <a:t>Function</a:t>
            </a:r>
            <a:r>
              <a:rPr lang="en-US" spc="-50" dirty="0"/>
              <a:t> </a:t>
            </a:r>
            <a:r>
              <a:rPr lang="en-US" dirty="0"/>
              <a:t>with</a:t>
            </a:r>
            <a:r>
              <a:rPr lang="en-US" spc="-50" dirty="0"/>
              <a:t> </a:t>
            </a:r>
            <a:r>
              <a:rPr lang="en-US" dirty="0"/>
              <a:t>a</a:t>
            </a:r>
            <a:r>
              <a:rPr lang="en-US" spc="-45" dirty="0"/>
              <a:t> </a:t>
            </a:r>
            <a:r>
              <a:rPr lang="en-US" spc="-10" dirty="0"/>
              <a:t>Parameter</a:t>
            </a:r>
            <a:endParaRPr lang="en-US" dirty="0"/>
          </a:p>
        </p:txBody>
      </p:sp>
      <p:sp>
        <p:nvSpPr>
          <p:cNvPr id="5" name="object 3">
            <a:extLst>
              <a:ext uri="{FF2B5EF4-FFF2-40B4-BE49-F238E27FC236}">
                <a16:creationId xmlns:a16="http://schemas.microsoft.com/office/drawing/2014/main" id="{ECB89DDF-1489-54D9-3C8B-59838AC00546}"/>
              </a:ext>
            </a:extLst>
          </p:cNvPr>
          <p:cNvSpPr txBox="1"/>
          <p:nvPr/>
        </p:nvSpPr>
        <p:spPr>
          <a:xfrm>
            <a:off x="942092" y="8115300"/>
            <a:ext cx="12850108" cy="384080"/>
          </a:xfrm>
          <a:prstGeom prst="rect">
            <a:avLst/>
          </a:prstGeom>
        </p:spPr>
        <p:txBody>
          <a:bodyPr vert="horz" wrap="square" lIns="0" tIns="14605" rIns="0" bIns="0" rtlCol="0">
            <a:spAutoFit/>
          </a:bodyPr>
          <a:lstStyle/>
          <a:p>
            <a:pPr marL="12700">
              <a:lnSpc>
                <a:spcPct val="100000"/>
              </a:lnSpc>
              <a:spcBef>
                <a:spcPts val="115"/>
              </a:spcBef>
            </a:pPr>
            <a:r>
              <a:rPr sz="2400" i="1" spc="-55" dirty="0">
                <a:solidFill>
                  <a:srgbClr val="000009"/>
                </a:solidFill>
                <a:latin typeface="Kanit Light" pitchFamily="2" charset="-34"/>
                <a:cs typeface="Kanit Light" pitchFamily="2" charset="-34"/>
              </a:rPr>
              <a:t>People</a:t>
            </a:r>
            <a:r>
              <a:rPr sz="2400" i="1" spc="-140" dirty="0">
                <a:solidFill>
                  <a:srgbClr val="000009"/>
                </a:solidFill>
                <a:latin typeface="Kanit Light" pitchFamily="2" charset="-34"/>
                <a:cs typeface="Kanit Light" pitchFamily="2" charset="-34"/>
              </a:rPr>
              <a:t> </a:t>
            </a:r>
            <a:r>
              <a:rPr sz="2400" i="1" spc="-70" dirty="0">
                <a:solidFill>
                  <a:srgbClr val="000009"/>
                </a:solidFill>
                <a:latin typeface="Kanit Light" pitchFamily="2" charset="-34"/>
                <a:cs typeface="Kanit Light" pitchFamily="2" charset="-34"/>
              </a:rPr>
              <a:t>often</a:t>
            </a:r>
            <a:r>
              <a:rPr sz="2400" i="1" spc="-145" dirty="0">
                <a:solidFill>
                  <a:srgbClr val="000009"/>
                </a:solidFill>
                <a:latin typeface="Kanit Light" pitchFamily="2" charset="-34"/>
                <a:cs typeface="Kanit Light" pitchFamily="2" charset="-34"/>
              </a:rPr>
              <a:t> </a:t>
            </a:r>
            <a:r>
              <a:rPr sz="2400" i="1" spc="-85" dirty="0">
                <a:solidFill>
                  <a:srgbClr val="000009"/>
                </a:solidFill>
                <a:latin typeface="Kanit Light" pitchFamily="2" charset="-34"/>
                <a:cs typeface="Kanit Light" pitchFamily="2" charset="-34"/>
              </a:rPr>
              <a:t>confuse</a:t>
            </a:r>
            <a:r>
              <a:rPr sz="2400" i="1" spc="-150" dirty="0">
                <a:solidFill>
                  <a:srgbClr val="000009"/>
                </a:solidFill>
                <a:latin typeface="Kanit Light" pitchFamily="2" charset="-34"/>
                <a:cs typeface="Kanit Light" pitchFamily="2" charset="-34"/>
              </a:rPr>
              <a:t> </a:t>
            </a:r>
            <a:r>
              <a:rPr sz="2400" i="1" spc="-90" dirty="0">
                <a:solidFill>
                  <a:srgbClr val="000009"/>
                </a:solidFill>
                <a:latin typeface="Kanit Light" pitchFamily="2" charset="-34"/>
                <a:cs typeface="Kanit Light" pitchFamily="2" charset="-34"/>
              </a:rPr>
              <a:t>print</a:t>
            </a:r>
            <a:r>
              <a:rPr sz="2400" i="1" spc="-130" dirty="0">
                <a:solidFill>
                  <a:srgbClr val="000009"/>
                </a:solidFill>
                <a:latin typeface="Kanit Light" pitchFamily="2" charset="-34"/>
                <a:cs typeface="Kanit Light" pitchFamily="2" charset="-34"/>
              </a:rPr>
              <a:t> </a:t>
            </a:r>
            <a:r>
              <a:rPr sz="2400" i="1" spc="-125" dirty="0">
                <a:solidFill>
                  <a:srgbClr val="000009"/>
                </a:solidFill>
                <a:latin typeface="Kanit Light" pitchFamily="2" charset="-34"/>
                <a:cs typeface="Kanit Light" pitchFamily="2" charset="-34"/>
              </a:rPr>
              <a:t>and</a:t>
            </a:r>
            <a:r>
              <a:rPr sz="2400" i="1" spc="-120" dirty="0">
                <a:solidFill>
                  <a:srgbClr val="000009"/>
                </a:solidFill>
                <a:latin typeface="Kanit Light" pitchFamily="2" charset="-34"/>
                <a:cs typeface="Kanit Light" pitchFamily="2" charset="-34"/>
              </a:rPr>
              <a:t> </a:t>
            </a:r>
            <a:r>
              <a:rPr sz="2400" i="1" spc="-105" dirty="0">
                <a:solidFill>
                  <a:srgbClr val="000009"/>
                </a:solidFill>
                <a:latin typeface="Kanit Light" pitchFamily="2" charset="-34"/>
                <a:cs typeface="Kanit Light" pitchFamily="2" charset="-34"/>
              </a:rPr>
              <a:t>return,</a:t>
            </a:r>
            <a:r>
              <a:rPr sz="2400" i="1" spc="-125" dirty="0">
                <a:solidFill>
                  <a:srgbClr val="000009"/>
                </a:solidFill>
                <a:latin typeface="Kanit Light" pitchFamily="2" charset="-34"/>
                <a:cs typeface="Kanit Light" pitchFamily="2" charset="-34"/>
              </a:rPr>
              <a:t> and</a:t>
            </a:r>
            <a:r>
              <a:rPr sz="2400" i="1" spc="-135" dirty="0">
                <a:solidFill>
                  <a:srgbClr val="000009"/>
                </a:solidFill>
                <a:latin typeface="Kanit Light" pitchFamily="2" charset="-34"/>
                <a:cs typeface="Kanit Light" pitchFamily="2" charset="-34"/>
              </a:rPr>
              <a:t> </a:t>
            </a:r>
            <a:r>
              <a:rPr sz="2400" i="1" spc="-65" dirty="0">
                <a:solidFill>
                  <a:srgbClr val="000009"/>
                </a:solidFill>
                <a:latin typeface="Kanit Light" pitchFamily="2" charset="-34"/>
                <a:cs typeface="Kanit Light" pitchFamily="2" charset="-34"/>
              </a:rPr>
              <a:t>the</a:t>
            </a:r>
            <a:r>
              <a:rPr sz="2400" i="1" spc="-145" dirty="0">
                <a:solidFill>
                  <a:srgbClr val="000009"/>
                </a:solidFill>
                <a:latin typeface="Kanit Light" pitchFamily="2" charset="-34"/>
                <a:cs typeface="Kanit Light" pitchFamily="2" charset="-34"/>
              </a:rPr>
              <a:t> </a:t>
            </a:r>
            <a:r>
              <a:rPr sz="2400" i="1" spc="-70" dirty="0">
                <a:solidFill>
                  <a:srgbClr val="000009"/>
                </a:solidFill>
                <a:latin typeface="Kanit Light" pitchFamily="2" charset="-34"/>
                <a:cs typeface="Kanit Light" pitchFamily="2" charset="-34"/>
              </a:rPr>
              <a:t>type</a:t>
            </a:r>
            <a:r>
              <a:rPr sz="2400" i="1" spc="-120" dirty="0">
                <a:solidFill>
                  <a:srgbClr val="000009"/>
                </a:solidFill>
                <a:latin typeface="Kanit Light" pitchFamily="2" charset="-34"/>
                <a:cs typeface="Kanit Light" pitchFamily="2" charset="-34"/>
              </a:rPr>
              <a:t> </a:t>
            </a:r>
            <a:r>
              <a:rPr sz="2400" i="1" spc="-65" dirty="0">
                <a:solidFill>
                  <a:srgbClr val="000009"/>
                </a:solidFill>
                <a:latin typeface="Kanit Light" pitchFamily="2" charset="-34"/>
                <a:cs typeface="Kanit Light" pitchFamily="2" charset="-34"/>
              </a:rPr>
              <a:t>of</a:t>
            </a:r>
            <a:r>
              <a:rPr sz="2400" i="1" spc="-150" dirty="0">
                <a:solidFill>
                  <a:srgbClr val="000009"/>
                </a:solidFill>
                <a:latin typeface="Kanit Light" pitchFamily="2" charset="-34"/>
                <a:cs typeface="Kanit Light" pitchFamily="2" charset="-34"/>
              </a:rPr>
              <a:t> </a:t>
            </a:r>
            <a:r>
              <a:rPr sz="2400" i="1" spc="-85" dirty="0">
                <a:solidFill>
                  <a:srgbClr val="000009"/>
                </a:solidFill>
                <a:latin typeface="Kanit Light" pitchFamily="2" charset="-34"/>
                <a:cs typeface="Kanit Light" pitchFamily="2" charset="-34"/>
              </a:rPr>
              <a:t>situations</a:t>
            </a:r>
            <a:r>
              <a:rPr sz="2400" i="1" spc="-120" dirty="0">
                <a:solidFill>
                  <a:srgbClr val="000009"/>
                </a:solidFill>
                <a:latin typeface="Kanit Light" pitchFamily="2" charset="-34"/>
                <a:cs typeface="Kanit Light" pitchFamily="2" charset="-34"/>
              </a:rPr>
              <a:t> </a:t>
            </a:r>
            <a:r>
              <a:rPr sz="2400" i="1" spc="-85" dirty="0">
                <a:solidFill>
                  <a:srgbClr val="000009"/>
                </a:solidFill>
                <a:latin typeface="Kanit Light" pitchFamily="2" charset="-34"/>
                <a:cs typeface="Kanit Light" pitchFamily="2" charset="-34"/>
              </a:rPr>
              <a:t>when</a:t>
            </a:r>
            <a:r>
              <a:rPr sz="2400" i="1" spc="-130" dirty="0">
                <a:solidFill>
                  <a:srgbClr val="000009"/>
                </a:solidFill>
                <a:latin typeface="Kanit Light" pitchFamily="2" charset="-34"/>
                <a:cs typeface="Kanit Light" pitchFamily="2" charset="-34"/>
              </a:rPr>
              <a:t> </a:t>
            </a:r>
            <a:r>
              <a:rPr sz="2400" i="1" spc="-55" dirty="0">
                <a:solidFill>
                  <a:srgbClr val="000009"/>
                </a:solidFill>
                <a:latin typeface="Kanit Light" pitchFamily="2" charset="-34"/>
                <a:cs typeface="Kanit Light" pitchFamily="2" charset="-34"/>
              </a:rPr>
              <a:t>we</a:t>
            </a:r>
            <a:r>
              <a:rPr sz="2400" i="1" spc="-130" dirty="0">
                <a:solidFill>
                  <a:srgbClr val="000009"/>
                </a:solidFill>
                <a:latin typeface="Kanit Light" pitchFamily="2" charset="-34"/>
                <a:cs typeface="Kanit Light" pitchFamily="2" charset="-34"/>
              </a:rPr>
              <a:t> </a:t>
            </a:r>
            <a:r>
              <a:rPr sz="2400" i="1" spc="-125" dirty="0">
                <a:solidFill>
                  <a:srgbClr val="000009"/>
                </a:solidFill>
                <a:latin typeface="Kanit Light" pitchFamily="2" charset="-34"/>
                <a:cs typeface="Kanit Light" pitchFamily="2" charset="-34"/>
              </a:rPr>
              <a:t>can</a:t>
            </a:r>
            <a:r>
              <a:rPr sz="2400" i="1" spc="-130" dirty="0">
                <a:solidFill>
                  <a:srgbClr val="000009"/>
                </a:solidFill>
                <a:latin typeface="Kanit Light" pitchFamily="2" charset="-34"/>
                <a:cs typeface="Kanit Light" pitchFamily="2" charset="-34"/>
              </a:rPr>
              <a:t> </a:t>
            </a:r>
            <a:r>
              <a:rPr sz="2400" i="1" spc="-105" dirty="0">
                <a:solidFill>
                  <a:srgbClr val="000009"/>
                </a:solidFill>
                <a:latin typeface="Kanit Light" pitchFamily="2" charset="-34"/>
                <a:cs typeface="Kanit Light" pitchFamily="2" charset="-34"/>
              </a:rPr>
              <a:t>apply</a:t>
            </a:r>
            <a:r>
              <a:rPr sz="2400" i="1" spc="-125" dirty="0">
                <a:solidFill>
                  <a:srgbClr val="000009"/>
                </a:solidFill>
                <a:latin typeface="Kanit Light" pitchFamily="2" charset="-34"/>
                <a:cs typeface="Kanit Light" pitchFamily="2" charset="-34"/>
              </a:rPr>
              <a:t> </a:t>
            </a:r>
            <a:r>
              <a:rPr sz="2400" i="1" spc="-35" dirty="0">
                <a:solidFill>
                  <a:srgbClr val="000009"/>
                </a:solidFill>
                <a:latin typeface="Kanit Light" pitchFamily="2" charset="-34"/>
                <a:cs typeface="Kanit Light" pitchFamily="2" charset="-34"/>
              </a:rPr>
              <a:t>them.</a:t>
            </a:r>
            <a:endParaRPr sz="2400" dirty="0">
              <a:latin typeface="Kanit Light" pitchFamily="2" charset="-34"/>
              <a:cs typeface="Kanit Light" pitchFamily="2" charset="-34"/>
            </a:endParaRPr>
          </a:p>
        </p:txBody>
      </p:sp>
      <p:pic>
        <p:nvPicPr>
          <p:cNvPr id="6" name="object 4">
            <a:extLst>
              <a:ext uri="{FF2B5EF4-FFF2-40B4-BE49-F238E27FC236}">
                <a16:creationId xmlns:a16="http://schemas.microsoft.com/office/drawing/2014/main" id="{B7DDDFB8-80AC-DAFC-DCA9-71F01EB17FA8}"/>
              </a:ext>
            </a:extLst>
          </p:cNvPr>
          <p:cNvPicPr/>
          <p:nvPr/>
        </p:nvPicPr>
        <p:blipFill>
          <a:blip r:embed="rId2" cstate="print"/>
          <a:stretch>
            <a:fillRect/>
          </a:stretch>
        </p:blipFill>
        <p:spPr>
          <a:xfrm>
            <a:off x="942092" y="1950291"/>
            <a:ext cx="6296908" cy="4487450"/>
          </a:xfrm>
          <a:prstGeom prst="rect">
            <a:avLst/>
          </a:prstGeom>
        </p:spPr>
      </p:pic>
      <p:sp>
        <p:nvSpPr>
          <p:cNvPr id="7" name="object 5">
            <a:extLst>
              <a:ext uri="{FF2B5EF4-FFF2-40B4-BE49-F238E27FC236}">
                <a16:creationId xmlns:a16="http://schemas.microsoft.com/office/drawing/2014/main" id="{D94B6F07-C1C7-F358-D4DA-C8A0C64B7194}"/>
              </a:ext>
            </a:extLst>
          </p:cNvPr>
          <p:cNvSpPr txBox="1"/>
          <p:nvPr/>
        </p:nvSpPr>
        <p:spPr>
          <a:xfrm>
            <a:off x="9144000" y="2324100"/>
            <a:ext cx="8201908" cy="2941190"/>
          </a:xfrm>
          <a:prstGeom prst="rect">
            <a:avLst/>
          </a:prstGeom>
        </p:spPr>
        <p:txBody>
          <a:bodyPr vert="horz" wrap="square" lIns="0" tIns="15240" rIns="0" bIns="0" rtlCol="0">
            <a:spAutoFit/>
          </a:bodyPr>
          <a:lstStyle/>
          <a:p>
            <a:pPr marL="12700" marR="5080" algn="just">
              <a:lnSpc>
                <a:spcPct val="98500"/>
              </a:lnSpc>
              <a:spcBef>
                <a:spcPts val="120"/>
              </a:spcBef>
            </a:pPr>
            <a:r>
              <a:rPr sz="2400" spc="-50" dirty="0">
                <a:solidFill>
                  <a:srgbClr val="000009"/>
                </a:solidFill>
                <a:latin typeface="Kanit Light" pitchFamily="2" charset="-34"/>
                <a:cs typeface="Kanit Light" pitchFamily="2" charset="-34"/>
              </a:rPr>
              <a:t>In</a:t>
            </a:r>
            <a:r>
              <a:rPr sz="2400" spc="-15"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programming,</a:t>
            </a:r>
            <a:r>
              <a:rPr sz="2400" spc="-15" dirty="0">
                <a:solidFill>
                  <a:srgbClr val="000009"/>
                </a:solidFill>
                <a:latin typeface="Kanit Light" pitchFamily="2" charset="-34"/>
                <a:cs typeface="Kanit Light" pitchFamily="2" charset="-34"/>
              </a:rPr>
              <a:t> </a:t>
            </a:r>
            <a:r>
              <a:rPr sz="2400" b="1" spc="-65" dirty="0">
                <a:solidFill>
                  <a:srgbClr val="000009"/>
                </a:solidFill>
                <a:latin typeface="Kanit Light" pitchFamily="2" charset="-34"/>
                <a:cs typeface="Kanit Light" pitchFamily="2" charset="-34"/>
              </a:rPr>
              <a:t>return</a:t>
            </a:r>
            <a:r>
              <a:rPr sz="2400" b="1" spc="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regards</a:t>
            </a:r>
            <a:r>
              <a:rPr sz="2400" spc="-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2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value</a:t>
            </a:r>
            <a:r>
              <a:rPr sz="2400" spc="-2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of</a:t>
            </a:r>
            <a:r>
              <a:rPr sz="2400" dirty="0">
                <a:solidFill>
                  <a:srgbClr val="000009"/>
                </a:solidFill>
                <a:latin typeface="Kanit Light" pitchFamily="2" charset="-34"/>
                <a:cs typeface="Kanit Light" pitchFamily="2" charset="-34"/>
              </a:rPr>
              <a:t> </a:t>
            </a:r>
            <a:r>
              <a:rPr sz="2400" spc="-60" dirty="0">
                <a:solidFill>
                  <a:srgbClr val="000009"/>
                </a:solidFill>
                <a:latin typeface="Kanit Light" pitchFamily="2" charset="-34"/>
                <a:cs typeface="Kanit Light" pitchFamily="2" charset="-34"/>
              </a:rPr>
              <a:t>y;</a:t>
            </a:r>
            <a:r>
              <a:rPr sz="2400" spc="-20"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it</a:t>
            </a:r>
            <a:r>
              <a:rPr sz="2400" spc="4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just</a:t>
            </a:r>
            <a:r>
              <a:rPr sz="2400" spc="225"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says</a:t>
            </a:r>
            <a:r>
              <a:rPr sz="2400" spc="229"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to</a:t>
            </a:r>
            <a:r>
              <a:rPr sz="2400" spc="24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the</a:t>
            </a:r>
            <a:r>
              <a:rPr sz="2400" spc="22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machine</a:t>
            </a:r>
            <a:r>
              <a:rPr sz="2400" spc="22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“after</a:t>
            </a:r>
            <a:r>
              <a:rPr sz="2400" spc="23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the</a:t>
            </a:r>
            <a:r>
              <a:rPr sz="2400" spc="22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operations</a:t>
            </a:r>
            <a:r>
              <a:rPr sz="2400" spc="-10" dirty="0">
                <a:solidFill>
                  <a:srgbClr val="000009"/>
                </a:solidFill>
                <a:latin typeface="Kanit Light" pitchFamily="2" charset="-34"/>
                <a:cs typeface="Kanit Light" pitchFamily="2" charset="-34"/>
              </a:rPr>
              <a:t> executed</a:t>
            </a:r>
            <a:r>
              <a:rPr sz="2400" spc="-8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by</a:t>
            </a:r>
            <a:r>
              <a:rPr sz="2400" spc="-7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9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function</a:t>
            </a:r>
            <a:r>
              <a:rPr sz="2400" spc="-80" dirty="0">
                <a:solidFill>
                  <a:srgbClr val="000009"/>
                </a:solidFill>
                <a:latin typeface="Kanit Light" pitchFamily="2" charset="-34"/>
                <a:cs typeface="Kanit Light" pitchFamily="2" charset="-34"/>
              </a:rPr>
              <a:t> f,</a:t>
            </a:r>
            <a:r>
              <a:rPr sz="2400" spc="-9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return</a:t>
            </a:r>
            <a:r>
              <a:rPr sz="2400" spc="-70"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to</a:t>
            </a:r>
            <a:r>
              <a:rPr sz="2400" spc="-8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me</a:t>
            </a:r>
            <a:r>
              <a:rPr sz="2400" spc="-8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9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value</a:t>
            </a:r>
            <a:r>
              <a:rPr sz="2400" spc="-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of</a:t>
            </a:r>
            <a:r>
              <a:rPr sz="2400" spc="165" dirty="0">
                <a:solidFill>
                  <a:srgbClr val="000009"/>
                </a:solidFill>
                <a:latin typeface="Kanit Light" pitchFamily="2" charset="-34"/>
                <a:cs typeface="Kanit Light" pitchFamily="2" charset="-34"/>
              </a:rPr>
              <a:t> </a:t>
            </a:r>
            <a:r>
              <a:rPr sz="2400" spc="-100" dirty="0">
                <a:solidFill>
                  <a:srgbClr val="000009"/>
                </a:solidFill>
                <a:latin typeface="Kanit Light" pitchFamily="2" charset="-34"/>
                <a:cs typeface="Kanit Light" pitchFamily="2" charset="-34"/>
              </a:rPr>
              <a:t>y”.</a:t>
            </a:r>
            <a:r>
              <a:rPr sz="2400" spc="16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“Return”</a:t>
            </a:r>
            <a:r>
              <a:rPr sz="2400" spc="17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plays</a:t>
            </a:r>
            <a:r>
              <a:rPr sz="2400" spc="18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a</a:t>
            </a:r>
            <a:r>
              <a:rPr sz="2400" spc="18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connection</a:t>
            </a:r>
            <a:r>
              <a:rPr sz="2400" spc="1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between</a:t>
            </a:r>
            <a:r>
              <a:rPr sz="2400" spc="19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second</a:t>
            </a:r>
            <a:r>
              <a:rPr sz="2400" spc="-7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and</a:t>
            </a:r>
            <a:r>
              <a:rPr sz="2400" spc="-7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70"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third</a:t>
            </a:r>
            <a:r>
              <a:rPr sz="2400" spc="-5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step</a:t>
            </a:r>
            <a:r>
              <a:rPr sz="2400" spc="-7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of</a:t>
            </a:r>
            <a:r>
              <a:rPr sz="2400" spc="-7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6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process.</a:t>
            </a:r>
            <a:r>
              <a:rPr sz="2400" spc="-70" dirty="0">
                <a:solidFill>
                  <a:srgbClr val="000009"/>
                </a:solidFill>
                <a:latin typeface="Kanit Light" pitchFamily="2" charset="-34"/>
                <a:cs typeface="Kanit Light" pitchFamily="2" charset="-34"/>
              </a:rPr>
              <a:t> </a:t>
            </a:r>
            <a:r>
              <a:rPr sz="2400" spc="-45" dirty="0">
                <a:solidFill>
                  <a:srgbClr val="000009"/>
                </a:solidFill>
                <a:latin typeface="Kanit Light" pitchFamily="2" charset="-34"/>
                <a:cs typeface="Kanit Light" pitchFamily="2" charset="-34"/>
              </a:rPr>
              <a:t>In</a:t>
            </a:r>
            <a:r>
              <a:rPr sz="2400" spc="-7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other</a:t>
            </a:r>
            <a:r>
              <a:rPr sz="2400" spc="4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words,</a:t>
            </a:r>
            <a:r>
              <a:rPr sz="2400" spc="-125" dirty="0">
                <a:solidFill>
                  <a:srgbClr val="000009"/>
                </a:solidFill>
                <a:latin typeface="Kanit Light" pitchFamily="2" charset="-34"/>
                <a:cs typeface="Kanit Light" pitchFamily="2" charset="-34"/>
              </a:rPr>
              <a:t> </a:t>
            </a:r>
            <a:r>
              <a:rPr sz="2400" i="1" spc="-155" dirty="0">
                <a:solidFill>
                  <a:srgbClr val="000009"/>
                </a:solidFill>
                <a:latin typeface="Kanit Light" pitchFamily="2" charset="-34"/>
                <a:cs typeface="Kanit Light" pitchFamily="2" charset="-34"/>
              </a:rPr>
              <a:t>a </a:t>
            </a:r>
            <a:r>
              <a:rPr sz="2400" i="1" spc="-80" dirty="0">
                <a:solidFill>
                  <a:srgbClr val="000009"/>
                </a:solidFill>
                <a:latin typeface="Kanit Light" pitchFamily="2" charset="-34"/>
                <a:cs typeface="Kanit Light" pitchFamily="2" charset="-34"/>
              </a:rPr>
              <a:t>function</a:t>
            </a:r>
            <a:r>
              <a:rPr sz="2400" i="1" spc="-150" dirty="0">
                <a:solidFill>
                  <a:srgbClr val="000009"/>
                </a:solidFill>
                <a:latin typeface="Kanit Light" pitchFamily="2" charset="-34"/>
                <a:cs typeface="Kanit Light" pitchFamily="2" charset="-34"/>
              </a:rPr>
              <a:t> </a:t>
            </a:r>
            <a:r>
              <a:rPr sz="2400" i="1" spc="-120" dirty="0">
                <a:solidFill>
                  <a:srgbClr val="000009"/>
                </a:solidFill>
                <a:latin typeface="Kanit Light" pitchFamily="2" charset="-34"/>
                <a:cs typeface="Kanit Light" pitchFamily="2" charset="-34"/>
              </a:rPr>
              <a:t>can</a:t>
            </a:r>
            <a:r>
              <a:rPr sz="2400" i="1" spc="-155" dirty="0">
                <a:solidFill>
                  <a:srgbClr val="000009"/>
                </a:solidFill>
                <a:latin typeface="Kanit Light" pitchFamily="2" charset="-34"/>
                <a:cs typeface="Kanit Light" pitchFamily="2" charset="-34"/>
              </a:rPr>
              <a:t> </a:t>
            </a:r>
            <a:r>
              <a:rPr sz="2400" i="1" spc="-90" dirty="0">
                <a:solidFill>
                  <a:srgbClr val="000009"/>
                </a:solidFill>
                <a:latin typeface="Kanit Light" pitchFamily="2" charset="-34"/>
                <a:cs typeface="Kanit Light" pitchFamily="2" charset="-34"/>
              </a:rPr>
              <a:t>take</a:t>
            </a:r>
            <a:r>
              <a:rPr sz="2400" i="1" spc="-165" dirty="0">
                <a:solidFill>
                  <a:srgbClr val="000009"/>
                </a:solidFill>
                <a:latin typeface="Kanit Light" pitchFamily="2" charset="-34"/>
                <a:cs typeface="Kanit Light" pitchFamily="2" charset="-34"/>
              </a:rPr>
              <a:t> </a:t>
            </a:r>
            <a:r>
              <a:rPr sz="2400" i="1" spc="-135" dirty="0">
                <a:solidFill>
                  <a:srgbClr val="000009"/>
                </a:solidFill>
                <a:latin typeface="Kanit Light" pitchFamily="2" charset="-34"/>
                <a:cs typeface="Kanit Light" pitchFamily="2" charset="-34"/>
              </a:rPr>
              <a:t>an</a:t>
            </a:r>
            <a:r>
              <a:rPr sz="2400" i="1" spc="-155" dirty="0">
                <a:solidFill>
                  <a:srgbClr val="000009"/>
                </a:solidFill>
                <a:latin typeface="Kanit Light" pitchFamily="2" charset="-34"/>
                <a:cs typeface="Kanit Light" pitchFamily="2" charset="-34"/>
              </a:rPr>
              <a:t> </a:t>
            </a:r>
            <a:r>
              <a:rPr sz="2400" i="1" spc="-85" dirty="0">
                <a:solidFill>
                  <a:srgbClr val="000009"/>
                </a:solidFill>
                <a:latin typeface="Kanit Light" pitchFamily="2" charset="-34"/>
                <a:cs typeface="Kanit Light" pitchFamily="2" charset="-34"/>
              </a:rPr>
              <a:t>input</a:t>
            </a:r>
            <a:r>
              <a:rPr sz="2400" i="1" spc="-160" dirty="0">
                <a:solidFill>
                  <a:srgbClr val="000009"/>
                </a:solidFill>
                <a:latin typeface="Kanit Light" pitchFamily="2" charset="-34"/>
                <a:cs typeface="Kanit Light" pitchFamily="2" charset="-34"/>
              </a:rPr>
              <a:t> </a:t>
            </a:r>
            <a:r>
              <a:rPr sz="2400" i="1" spc="-60" dirty="0">
                <a:solidFill>
                  <a:srgbClr val="000009"/>
                </a:solidFill>
                <a:latin typeface="Kanit Light" pitchFamily="2" charset="-34"/>
                <a:cs typeface="Kanit Light" pitchFamily="2" charset="-34"/>
              </a:rPr>
              <a:t>of</a:t>
            </a:r>
            <a:r>
              <a:rPr sz="2400" i="1" spc="-155" dirty="0">
                <a:solidFill>
                  <a:srgbClr val="000009"/>
                </a:solidFill>
                <a:latin typeface="Kanit Light" pitchFamily="2" charset="-34"/>
                <a:cs typeface="Kanit Light" pitchFamily="2" charset="-34"/>
              </a:rPr>
              <a:t> </a:t>
            </a:r>
            <a:r>
              <a:rPr sz="2400" i="1" spc="-65" dirty="0">
                <a:solidFill>
                  <a:srgbClr val="000009"/>
                </a:solidFill>
                <a:latin typeface="Kanit Light" pitchFamily="2" charset="-34"/>
                <a:cs typeface="Kanit Light" pitchFamily="2" charset="-34"/>
              </a:rPr>
              <a:t>one</a:t>
            </a:r>
            <a:r>
              <a:rPr sz="2400" i="1" spc="-165" dirty="0">
                <a:solidFill>
                  <a:srgbClr val="000009"/>
                </a:solidFill>
                <a:latin typeface="Kanit Light" pitchFamily="2" charset="-34"/>
                <a:cs typeface="Kanit Light" pitchFamily="2" charset="-34"/>
              </a:rPr>
              <a:t> </a:t>
            </a:r>
            <a:r>
              <a:rPr sz="2400" i="1" spc="-80" dirty="0">
                <a:solidFill>
                  <a:srgbClr val="000009"/>
                </a:solidFill>
                <a:latin typeface="Kanit Light" pitchFamily="2" charset="-34"/>
                <a:cs typeface="Kanit Light" pitchFamily="2" charset="-34"/>
              </a:rPr>
              <a:t>or</a:t>
            </a:r>
            <a:r>
              <a:rPr sz="2400" i="1" spc="-160" dirty="0">
                <a:solidFill>
                  <a:srgbClr val="000009"/>
                </a:solidFill>
                <a:latin typeface="Kanit Light" pitchFamily="2" charset="-34"/>
                <a:cs typeface="Kanit Light" pitchFamily="2" charset="-34"/>
              </a:rPr>
              <a:t> </a:t>
            </a:r>
            <a:r>
              <a:rPr sz="2400" i="1" spc="-95" dirty="0">
                <a:solidFill>
                  <a:srgbClr val="000009"/>
                </a:solidFill>
                <a:latin typeface="Kanit Light" pitchFamily="2" charset="-34"/>
                <a:cs typeface="Kanit Light" pitchFamily="2" charset="-34"/>
              </a:rPr>
              <a:t>more</a:t>
            </a:r>
            <a:r>
              <a:rPr sz="2400" i="1" spc="-50" dirty="0">
                <a:solidFill>
                  <a:srgbClr val="000009"/>
                </a:solidFill>
                <a:latin typeface="Kanit Light" pitchFamily="2" charset="-34"/>
                <a:cs typeface="Kanit Light" pitchFamily="2" charset="-34"/>
              </a:rPr>
              <a:t> </a:t>
            </a:r>
            <a:r>
              <a:rPr sz="2400" i="1" spc="-90" dirty="0">
                <a:solidFill>
                  <a:srgbClr val="000009"/>
                </a:solidFill>
                <a:latin typeface="Kanit Light" pitchFamily="2" charset="-34"/>
                <a:cs typeface="Kanit Light" pitchFamily="2" charset="-34"/>
              </a:rPr>
              <a:t>variables</a:t>
            </a:r>
            <a:r>
              <a:rPr sz="2400" i="1" spc="-75" dirty="0">
                <a:solidFill>
                  <a:srgbClr val="000009"/>
                </a:solidFill>
                <a:latin typeface="Kanit Light" pitchFamily="2" charset="-34"/>
                <a:cs typeface="Kanit Light" pitchFamily="2" charset="-34"/>
              </a:rPr>
              <a:t> </a:t>
            </a:r>
            <a:r>
              <a:rPr sz="2400" i="1" spc="-120" dirty="0">
                <a:solidFill>
                  <a:srgbClr val="000009"/>
                </a:solidFill>
                <a:latin typeface="Kanit Light" pitchFamily="2" charset="-34"/>
                <a:cs typeface="Kanit Light" pitchFamily="2" charset="-34"/>
              </a:rPr>
              <a:t>and</a:t>
            </a:r>
            <a:r>
              <a:rPr sz="2400" i="1" spc="-70" dirty="0">
                <a:solidFill>
                  <a:srgbClr val="000009"/>
                </a:solidFill>
                <a:latin typeface="Kanit Light" pitchFamily="2" charset="-34"/>
                <a:cs typeface="Kanit Light" pitchFamily="2" charset="-34"/>
              </a:rPr>
              <a:t> </a:t>
            </a:r>
            <a:r>
              <a:rPr sz="2400" i="1" spc="-90" dirty="0">
                <a:solidFill>
                  <a:srgbClr val="000009"/>
                </a:solidFill>
                <a:latin typeface="Kanit Light" pitchFamily="2" charset="-34"/>
                <a:cs typeface="Kanit Light" pitchFamily="2" charset="-34"/>
              </a:rPr>
              <a:t>return</a:t>
            </a:r>
            <a:r>
              <a:rPr sz="2400" i="1" spc="-85" dirty="0">
                <a:solidFill>
                  <a:srgbClr val="000009"/>
                </a:solidFill>
                <a:latin typeface="Kanit Light" pitchFamily="2" charset="-34"/>
                <a:cs typeface="Kanit Light" pitchFamily="2" charset="-34"/>
              </a:rPr>
              <a:t> </a:t>
            </a:r>
            <a:r>
              <a:rPr sz="2400" i="1" spc="-155" dirty="0">
                <a:solidFill>
                  <a:srgbClr val="000009"/>
                </a:solidFill>
                <a:latin typeface="Kanit Light" pitchFamily="2" charset="-34"/>
                <a:cs typeface="Kanit Light" pitchFamily="2" charset="-34"/>
              </a:rPr>
              <a:t>a</a:t>
            </a:r>
            <a:r>
              <a:rPr sz="2400" i="1" spc="-60" dirty="0">
                <a:solidFill>
                  <a:srgbClr val="000009"/>
                </a:solidFill>
                <a:latin typeface="Kanit Light" pitchFamily="2" charset="-34"/>
                <a:cs typeface="Kanit Light" pitchFamily="2" charset="-34"/>
              </a:rPr>
              <a:t> </a:t>
            </a:r>
            <a:r>
              <a:rPr sz="2400" b="1" i="1" spc="-60" dirty="0">
                <a:solidFill>
                  <a:srgbClr val="000009"/>
                </a:solidFill>
                <a:latin typeface="Kanit Light" pitchFamily="2" charset="-34"/>
                <a:cs typeface="Kanit Light" pitchFamily="2" charset="-34"/>
              </a:rPr>
              <a:t>single</a:t>
            </a:r>
            <a:r>
              <a:rPr sz="2400" b="1" i="1" spc="-70" dirty="0">
                <a:solidFill>
                  <a:srgbClr val="000009"/>
                </a:solidFill>
                <a:latin typeface="Kanit Light" pitchFamily="2" charset="-34"/>
                <a:cs typeface="Kanit Light" pitchFamily="2" charset="-34"/>
              </a:rPr>
              <a:t> </a:t>
            </a:r>
            <a:r>
              <a:rPr sz="2400" i="1" spc="-70" dirty="0">
                <a:solidFill>
                  <a:srgbClr val="000009"/>
                </a:solidFill>
                <a:latin typeface="Kanit Light" pitchFamily="2" charset="-34"/>
                <a:cs typeface="Kanit Light" pitchFamily="2" charset="-34"/>
              </a:rPr>
              <a:t>output</a:t>
            </a:r>
            <a:r>
              <a:rPr sz="2400" i="1" spc="-95" dirty="0">
                <a:solidFill>
                  <a:srgbClr val="000009"/>
                </a:solidFill>
                <a:latin typeface="Kanit Light" pitchFamily="2" charset="-34"/>
                <a:cs typeface="Kanit Light" pitchFamily="2" charset="-34"/>
              </a:rPr>
              <a:t> </a:t>
            </a:r>
            <a:r>
              <a:rPr sz="2400" i="1" spc="-85" dirty="0">
                <a:solidFill>
                  <a:srgbClr val="000009"/>
                </a:solidFill>
                <a:latin typeface="Kanit Light" pitchFamily="2" charset="-34"/>
                <a:cs typeface="Kanit Light" pitchFamily="2" charset="-34"/>
              </a:rPr>
              <a:t>composed</a:t>
            </a:r>
            <a:r>
              <a:rPr sz="2400" i="1" spc="-80" dirty="0">
                <a:solidFill>
                  <a:srgbClr val="000009"/>
                </a:solidFill>
                <a:latin typeface="Kanit Light" pitchFamily="2" charset="-34"/>
                <a:cs typeface="Kanit Light" pitchFamily="2" charset="-34"/>
              </a:rPr>
              <a:t> </a:t>
            </a:r>
            <a:r>
              <a:rPr sz="2400" i="1" spc="-60" dirty="0">
                <a:solidFill>
                  <a:srgbClr val="000009"/>
                </a:solidFill>
                <a:latin typeface="Kanit Light" pitchFamily="2" charset="-34"/>
                <a:cs typeface="Kanit Light" pitchFamily="2" charset="-34"/>
              </a:rPr>
              <a:t>of</a:t>
            </a:r>
            <a:r>
              <a:rPr sz="2400" i="1" spc="-40" dirty="0">
                <a:solidFill>
                  <a:srgbClr val="000009"/>
                </a:solidFill>
                <a:latin typeface="Kanit Light" pitchFamily="2" charset="-34"/>
                <a:cs typeface="Kanit Light" pitchFamily="2" charset="-34"/>
              </a:rPr>
              <a:t> </a:t>
            </a:r>
            <a:r>
              <a:rPr sz="2400" i="1" spc="-65" dirty="0">
                <a:solidFill>
                  <a:srgbClr val="000009"/>
                </a:solidFill>
                <a:latin typeface="Kanit Light" pitchFamily="2" charset="-34"/>
                <a:cs typeface="Kanit Light" pitchFamily="2" charset="-34"/>
              </a:rPr>
              <a:t>one</a:t>
            </a:r>
            <a:r>
              <a:rPr sz="2400" i="1" spc="40" dirty="0">
                <a:solidFill>
                  <a:srgbClr val="000009"/>
                </a:solidFill>
                <a:latin typeface="Kanit Light" pitchFamily="2" charset="-34"/>
                <a:cs typeface="Kanit Light" pitchFamily="2" charset="-34"/>
              </a:rPr>
              <a:t> </a:t>
            </a:r>
            <a:r>
              <a:rPr sz="2400" i="1" spc="-80" dirty="0">
                <a:solidFill>
                  <a:srgbClr val="000009"/>
                </a:solidFill>
                <a:latin typeface="Kanit Light" pitchFamily="2" charset="-34"/>
                <a:cs typeface="Kanit Light" pitchFamily="2" charset="-34"/>
              </a:rPr>
              <a:t>or</a:t>
            </a:r>
            <a:r>
              <a:rPr sz="2400" i="1" spc="40" dirty="0">
                <a:solidFill>
                  <a:srgbClr val="000009"/>
                </a:solidFill>
                <a:latin typeface="Kanit Light" pitchFamily="2" charset="-34"/>
                <a:cs typeface="Kanit Light" pitchFamily="2" charset="-34"/>
              </a:rPr>
              <a:t> </a:t>
            </a:r>
            <a:r>
              <a:rPr sz="2400" i="1" spc="-95" dirty="0">
                <a:solidFill>
                  <a:srgbClr val="000009"/>
                </a:solidFill>
                <a:latin typeface="Kanit Light" pitchFamily="2" charset="-34"/>
                <a:cs typeface="Kanit Light" pitchFamily="2" charset="-34"/>
              </a:rPr>
              <a:t>more</a:t>
            </a:r>
            <a:r>
              <a:rPr sz="2400" i="1" spc="40" dirty="0">
                <a:solidFill>
                  <a:srgbClr val="000009"/>
                </a:solidFill>
                <a:latin typeface="Kanit Light" pitchFamily="2" charset="-34"/>
                <a:cs typeface="Kanit Light" pitchFamily="2" charset="-34"/>
              </a:rPr>
              <a:t> </a:t>
            </a:r>
            <a:r>
              <a:rPr sz="2400" i="1" spc="-90" dirty="0">
                <a:solidFill>
                  <a:srgbClr val="000009"/>
                </a:solidFill>
                <a:latin typeface="Kanit Light" pitchFamily="2" charset="-34"/>
                <a:cs typeface="Kanit Light" pitchFamily="2" charset="-34"/>
              </a:rPr>
              <a:t>values</a:t>
            </a:r>
            <a:r>
              <a:rPr sz="2400" spc="-90" dirty="0">
                <a:solidFill>
                  <a:srgbClr val="000009"/>
                </a:solidFill>
                <a:latin typeface="Kanit Light" pitchFamily="2" charset="-34"/>
                <a:cs typeface="Kanit Light" pitchFamily="2" charset="-34"/>
              </a:rPr>
              <a:t>.</a:t>
            </a:r>
            <a:r>
              <a:rPr sz="2400" spc="6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This</a:t>
            </a:r>
            <a:r>
              <a:rPr sz="2400" spc="6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is</a:t>
            </a:r>
            <a:r>
              <a:rPr sz="2400" spc="7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why</a:t>
            </a:r>
            <a:r>
              <a:rPr sz="2400" spc="6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“return”</a:t>
            </a:r>
            <a:r>
              <a:rPr sz="2400" spc="7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can</a:t>
            </a:r>
            <a:r>
              <a:rPr sz="2400" spc="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be </a:t>
            </a:r>
            <a:r>
              <a:rPr sz="2400" spc="-10" dirty="0">
                <a:solidFill>
                  <a:srgbClr val="000009"/>
                </a:solidFill>
                <a:latin typeface="Kanit Light" pitchFamily="2" charset="-34"/>
                <a:cs typeface="Kanit Light" pitchFamily="2" charset="-34"/>
              </a:rPr>
              <a:t>used</a:t>
            </a:r>
            <a:r>
              <a:rPr sz="2400" spc="-13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only</a:t>
            </a:r>
            <a:r>
              <a:rPr sz="2400" spc="-1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once</a:t>
            </a:r>
            <a:r>
              <a:rPr sz="2400" spc="-15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in</a:t>
            </a:r>
            <a:r>
              <a:rPr sz="2400" spc="-14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a</a:t>
            </a:r>
            <a:r>
              <a:rPr sz="2400" spc="-14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function.</a:t>
            </a:r>
            <a:endParaRPr sz="2400" dirty="0">
              <a:latin typeface="Kanit Light" pitchFamily="2" charset="-34"/>
              <a:cs typeface="Kanit Light" pitchFamily="2" charset="-34"/>
            </a:endParaRPr>
          </a:p>
        </p:txBody>
      </p:sp>
    </p:spTree>
    <p:extLst>
      <p:ext uri="{BB962C8B-B14F-4D97-AF65-F5344CB8AC3E}">
        <p14:creationId xmlns:p14="http://schemas.microsoft.com/office/powerpoint/2010/main" val="2955588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224248-6D79-BF00-41AA-6F57E024169F}"/>
              </a:ext>
            </a:extLst>
          </p:cNvPr>
          <p:cNvSpPr>
            <a:spLocks noGrp="1"/>
          </p:cNvSpPr>
          <p:nvPr>
            <p:ph type="sldNum" sz="quarter" idx="12"/>
          </p:nvPr>
        </p:nvSpPr>
        <p:spPr/>
        <p:txBody>
          <a:bodyPr/>
          <a:lstStyle/>
          <a:p>
            <a:fld id="{B6F15528-21DE-4FAA-801E-634DDDAF4B2B}" type="slidenum">
              <a:rPr lang="en-US" smtClean="0"/>
              <a:pPr/>
              <a:t>59</a:t>
            </a:fld>
            <a:endParaRPr lang="en-US" dirty="0"/>
          </a:p>
        </p:txBody>
      </p:sp>
      <p:sp>
        <p:nvSpPr>
          <p:cNvPr id="3" name="Title 2">
            <a:extLst>
              <a:ext uri="{FF2B5EF4-FFF2-40B4-BE49-F238E27FC236}">
                <a16:creationId xmlns:a16="http://schemas.microsoft.com/office/drawing/2014/main" id="{B6F26D1C-E7F0-CBED-06EB-9E5A1959527D}"/>
              </a:ext>
            </a:extLst>
          </p:cNvPr>
          <p:cNvSpPr>
            <a:spLocks noGrp="1"/>
          </p:cNvSpPr>
          <p:nvPr>
            <p:ph type="title"/>
          </p:nvPr>
        </p:nvSpPr>
        <p:spPr/>
        <p:txBody>
          <a:bodyPr/>
          <a:lstStyle/>
          <a:p>
            <a:r>
              <a:rPr lang="en-US" dirty="0"/>
              <a:t>print</a:t>
            </a:r>
            <a:r>
              <a:rPr lang="en-US" spc="-45" dirty="0"/>
              <a:t> </a:t>
            </a:r>
            <a:r>
              <a:rPr lang="en-US" dirty="0"/>
              <a:t>vs.</a:t>
            </a:r>
            <a:r>
              <a:rPr lang="en-US" spc="-45" dirty="0"/>
              <a:t> </a:t>
            </a:r>
            <a:r>
              <a:rPr lang="en-US" spc="-10" dirty="0"/>
              <a:t>return</a:t>
            </a:r>
            <a:endParaRPr lang="en-US" dirty="0"/>
          </a:p>
        </p:txBody>
      </p:sp>
      <p:pic>
        <p:nvPicPr>
          <p:cNvPr id="5" name="object 3">
            <a:extLst>
              <a:ext uri="{FF2B5EF4-FFF2-40B4-BE49-F238E27FC236}">
                <a16:creationId xmlns:a16="http://schemas.microsoft.com/office/drawing/2014/main" id="{3DE46BA2-8884-99E4-2D32-84E819350052}"/>
              </a:ext>
            </a:extLst>
          </p:cNvPr>
          <p:cNvPicPr/>
          <p:nvPr/>
        </p:nvPicPr>
        <p:blipFill>
          <a:blip r:embed="rId2" cstate="print"/>
          <a:stretch>
            <a:fillRect/>
          </a:stretch>
        </p:blipFill>
        <p:spPr>
          <a:xfrm>
            <a:off x="533400" y="1943100"/>
            <a:ext cx="7488945" cy="5214629"/>
          </a:xfrm>
          <a:prstGeom prst="rect">
            <a:avLst/>
          </a:prstGeom>
        </p:spPr>
      </p:pic>
      <p:sp>
        <p:nvSpPr>
          <p:cNvPr id="6" name="object 4">
            <a:extLst>
              <a:ext uri="{FF2B5EF4-FFF2-40B4-BE49-F238E27FC236}">
                <a16:creationId xmlns:a16="http://schemas.microsoft.com/office/drawing/2014/main" id="{AE11D1F4-528B-B1A3-531D-16087EBE1927}"/>
              </a:ext>
            </a:extLst>
          </p:cNvPr>
          <p:cNvSpPr txBox="1"/>
          <p:nvPr/>
        </p:nvSpPr>
        <p:spPr>
          <a:xfrm>
            <a:off x="8991600" y="2095500"/>
            <a:ext cx="6778372" cy="4839786"/>
          </a:xfrm>
          <a:prstGeom prst="rect">
            <a:avLst/>
          </a:prstGeom>
        </p:spPr>
        <p:txBody>
          <a:bodyPr vert="horz" wrap="square" lIns="0" tIns="12700" rIns="0" bIns="0" rtlCol="0">
            <a:spAutoFit/>
          </a:bodyPr>
          <a:lstStyle/>
          <a:p>
            <a:pPr marL="12700" marR="5080" algn="just">
              <a:lnSpc>
                <a:spcPct val="100000"/>
              </a:lnSpc>
              <a:spcBef>
                <a:spcPts val="100"/>
              </a:spcBef>
            </a:pPr>
            <a:r>
              <a:rPr sz="2400" b="1" spc="-95" dirty="0">
                <a:solidFill>
                  <a:srgbClr val="000009"/>
                </a:solidFill>
                <a:latin typeface="Tahoma"/>
                <a:cs typeface="Tahoma"/>
              </a:rPr>
              <a:t>print()</a:t>
            </a:r>
            <a:r>
              <a:rPr sz="2400" b="1" spc="-65" dirty="0">
                <a:solidFill>
                  <a:srgbClr val="000009"/>
                </a:solidFill>
                <a:latin typeface="Tahoma"/>
                <a:cs typeface="Tahoma"/>
              </a:rPr>
              <a:t> </a:t>
            </a:r>
            <a:r>
              <a:rPr sz="2400" spc="-5" dirty="0">
                <a:solidFill>
                  <a:srgbClr val="000009"/>
                </a:solidFill>
                <a:latin typeface="Tahoma"/>
                <a:cs typeface="Tahoma"/>
              </a:rPr>
              <a:t>takes</a:t>
            </a:r>
            <a:r>
              <a:rPr sz="2400" spc="-80" dirty="0">
                <a:solidFill>
                  <a:srgbClr val="000009"/>
                </a:solidFill>
                <a:latin typeface="Tahoma"/>
                <a:cs typeface="Tahoma"/>
              </a:rPr>
              <a:t> </a:t>
            </a:r>
            <a:r>
              <a:rPr sz="2400" spc="-30" dirty="0">
                <a:solidFill>
                  <a:srgbClr val="000009"/>
                </a:solidFill>
                <a:latin typeface="Tahoma"/>
                <a:cs typeface="Tahoma"/>
              </a:rPr>
              <a:t>a</a:t>
            </a:r>
            <a:r>
              <a:rPr sz="2400" spc="-75" dirty="0">
                <a:solidFill>
                  <a:srgbClr val="000009"/>
                </a:solidFill>
                <a:latin typeface="Tahoma"/>
                <a:cs typeface="Tahoma"/>
              </a:rPr>
              <a:t> </a:t>
            </a:r>
            <a:r>
              <a:rPr sz="2400" dirty="0">
                <a:solidFill>
                  <a:srgbClr val="000009"/>
                </a:solidFill>
                <a:latin typeface="Tahoma"/>
                <a:cs typeface="Tahoma"/>
              </a:rPr>
              <a:t>statement</a:t>
            </a:r>
            <a:r>
              <a:rPr sz="2400" spc="-90" dirty="0">
                <a:solidFill>
                  <a:srgbClr val="000009"/>
                </a:solidFill>
                <a:latin typeface="Tahoma"/>
                <a:cs typeface="Tahoma"/>
              </a:rPr>
              <a:t> </a:t>
            </a:r>
            <a:r>
              <a:rPr sz="2400" spc="-50" dirty="0">
                <a:solidFill>
                  <a:srgbClr val="000009"/>
                </a:solidFill>
                <a:latin typeface="Tahoma"/>
                <a:cs typeface="Tahoma"/>
              </a:rPr>
              <a:t>or,</a:t>
            </a:r>
            <a:r>
              <a:rPr sz="2400" spc="-90" dirty="0">
                <a:solidFill>
                  <a:srgbClr val="000009"/>
                </a:solidFill>
                <a:latin typeface="Tahoma"/>
                <a:cs typeface="Tahoma"/>
              </a:rPr>
              <a:t> </a:t>
            </a:r>
            <a:r>
              <a:rPr sz="2400" spc="-10" dirty="0">
                <a:solidFill>
                  <a:srgbClr val="000009"/>
                </a:solidFill>
                <a:latin typeface="Tahoma"/>
                <a:cs typeface="Tahoma"/>
              </a:rPr>
              <a:t>better,</a:t>
            </a:r>
            <a:r>
              <a:rPr sz="2400" spc="-80" dirty="0">
                <a:solidFill>
                  <a:srgbClr val="000009"/>
                </a:solidFill>
                <a:latin typeface="Tahoma"/>
                <a:cs typeface="Tahoma"/>
              </a:rPr>
              <a:t> </a:t>
            </a:r>
            <a:r>
              <a:rPr sz="2400" spc="-15" dirty="0">
                <a:solidFill>
                  <a:srgbClr val="000009"/>
                </a:solidFill>
                <a:latin typeface="Tahoma"/>
                <a:cs typeface="Tahoma"/>
              </a:rPr>
              <a:t>an</a:t>
            </a:r>
            <a:r>
              <a:rPr sz="2400" spc="-85" dirty="0">
                <a:solidFill>
                  <a:srgbClr val="000009"/>
                </a:solidFill>
                <a:latin typeface="Tahoma"/>
                <a:cs typeface="Tahoma"/>
              </a:rPr>
              <a:t> </a:t>
            </a:r>
            <a:r>
              <a:rPr sz="2400" spc="-15" dirty="0">
                <a:solidFill>
                  <a:srgbClr val="000009"/>
                </a:solidFill>
                <a:latin typeface="Tahoma"/>
                <a:cs typeface="Tahoma"/>
              </a:rPr>
              <a:t>object,</a:t>
            </a:r>
            <a:r>
              <a:rPr sz="2400" spc="-80" dirty="0">
                <a:solidFill>
                  <a:srgbClr val="000009"/>
                </a:solidFill>
                <a:latin typeface="Tahoma"/>
                <a:cs typeface="Tahoma"/>
              </a:rPr>
              <a:t> </a:t>
            </a:r>
            <a:r>
              <a:rPr sz="2400" spc="-5" dirty="0">
                <a:solidFill>
                  <a:srgbClr val="000009"/>
                </a:solidFill>
                <a:latin typeface="Tahoma"/>
                <a:cs typeface="Tahoma"/>
              </a:rPr>
              <a:t>and</a:t>
            </a:r>
            <a:r>
              <a:rPr sz="2400" dirty="0">
                <a:solidFill>
                  <a:srgbClr val="000009"/>
                </a:solidFill>
                <a:latin typeface="Tahoma"/>
                <a:cs typeface="Tahoma"/>
              </a:rPr>
              <a:t> </a:t>
            </a:r>
            <a:r>
              <a:rPr sz="2400" spc="5" dirty="0">
                <a:solidFill>
                  <a:srgbClr val="000009"/>
                </a:solidFill>
                <a:latin typeface="Tahoma"/>
                <a:cs typeface="Tahoma"/>
              </a:rPr>
              <a:t>provides</a:t>
            </a:r>
            <a:r>
              <a:rPr sz="2400" spc="-10" dirty="0">
                <a:solidFill>
                  <a:srgbClr val="000009"/>
                </a:solidFill>
                <a:latin typeface="Tahoma"/>
                <a:cs typeface="Tahoma"/>
              </a:rPr>
              <a:t> </a:t>
            </a:r>
            <a:r>
              <a:rPr sz="2400" spc="20" dirty="0">
                <a:solidFill>
                  <a:srgbClr val="000009"/>
                </a:solidFill>
                <a:latin typeface="Tahoma"/>
                <a:cs typeface="Tahoma"/>
              </a:rPr>
              <a:t>its</a:t>
            </a:r>
            <a:r>
              <a:rPr sz="2400" spc="5" dirty="0">
                <a:solidFill>
                  <a:srgbClr val="000009"/>
                </a:solidFill>
                <a:latin typeface="Tahoma"/>
                <a:cs typeface="Tahoma"/>
              </a:rPr>
              <a:t> </a:t>
            </a:r>
            <a:r>
              <a:rPr sz="2400" spc="15" dirty="0">
                <a:solidFill>
                  <a:srgbClr val="000009"/>
                </a:solidFill>
                <a:latin typeface="Tahoma"/>
                <a:cs typeface="Tahoma"/>
              </a:rPr>
              <a:t>printed</a:t>
            </a:r>
            <a:r>
              <a:rPr sz="2400" spc="10" dirty="0">
                <a:solidFill>
                  <a:srgbClr val="000009"/>
                </a:solidFill>
                <a:latin typeface="Tahoma"/>
                <a:cs typeface="Tahoma"/>
              </a:rPr>
              <a:t> representation</a:t>
            </a:r>
            <a:r>
              <a:rPr sz="2400" spc="-5" dirty="0">
                <a:solidFill>
                  <a:srgbClr val="000009"/>
                </a:solidFill>
                <a:latin typeface="Tahoma"/>
                <a:cs typeface="Tahoma"/>
              </a:rPr>
              <a:t> </a:t>
            </a:r>
            <a:r>
              <a:rPr sz="2400" spc="10" dirty="0">
                <a:solidFill>
                  <a:srgbClr val="000009"/>
                </a:solidFill>
                <a:latin typeface="Tahoma"/>
                <a:cs typeface="Tahoma"/>
              </a:rPr>
              <a:t>in</a:t>
            </a:r>
            <a:r>
              <a:rPr sz="2400" dirty="0">
                <a:solidFill>
                  <a:srgbClr val="000009"/>
                </a:solidFill>
                <a:latin typeface="Tahoma"/>
                <a:cs typeface="Tahoma"/>
              </a:rPr>
              <a:t> </a:t>
            </a:r>
            <a:r>
              <a:rPr sz="2400" spc="5" dirty="0">
                <a:solidFill>
                  <a:srgbClr val="000009"/>
                </a:solidFill>
                <a:latin typeface="Tahoma"/>
                <a:cs typeface="Tahoma"/>
              </a:rPr>
              <a:t>the</a:t>
            </a:r>
            <a:r>
              <a:rPr sz="2400" spc="-20" dirty="0">
                <a:solidFill>
                  <a:srgbClr val="000009"/>
                </a:solidFill>
                <a:latin typeface="Tahoma"/>
                <a:cs typeface="Tahoma"/>
              </a:rPr>
              <a:t> </a:t>
            </a:r>
            <a:r>
              <a:rPr sz="2400" spc="15" dirty="0">
                <a:solidFill>
                  <a:srgbClr val="000009"/>
                </a:solidFill>
                <a:latin typeface="Tahoma"/>
                <a:cs typeface="Tahoma"/>
              </a:rPr>
              <a:t>output </a:t>
            </a:r>
            <a:r>
              <a:rPr sz="2400" spc="-10" dirty="0">
                <a:solidFill>
                  <a:srgbClr val="000009"/>
                </a:solidFill>
                <a:latin typeface="Tahoma"/>
                <a:cs typeface="Tahoma"/>
              </a:rPr>
              <a:t>cell.</a:t>
            </a:r>
            <a:r>
              <a:rPr sz="2400" spc="75" dirty="0">
                <a:solidFill>
                  <a:srgbClr val="000009"/>
                </a:solidFill>
                <a:latin typeface="Tahoma"/>
                <a:cs typeface="Tahoma"/>
              </a:rPr>
              <a:t> </a:t>
            </a:r>
            <a:r>
              <a:rPr sz="2400" spc="-20" dirty="0">
                <a:solidFill>
                  <a:srgbClr val="000009"/>
                </a:solidFill>
                <a:latin typeface="Tahoma"/>
                <a:cs typeface="Tahoma"/>
              </a:rPr>
              <a:t>It</a:t>
            </a:r>
            <a:r>
              <a:rPr sz="2400" spc="75" dirty="0">
                <a:solidFill>
                  <a:srgbClr val="000009"/>
                </a:solidFill>
                <a:latin typeface="Tahoma"/>
                <a:cs typeface="Tahoma"/>
              </a:rPr>
              <a:t> </a:t>
            </a:r>
            <a:r>
              <a:rPr sz="2400" spc="-5" dirty="0">
                <a:solidFill>
                  <a:srgbClr val="000009"/>
                </a:solidFill>
                <a:latin typeface="Tahoma"/>
                <a:cs typeface="Tahoma"/>
              </a:rPr>
              <a:t>just</a:t>
            </a:r>
            <a:r>
              <a:rPr sz="2400" spc="90" dirty="0">
                <a:solidFill>
                  <a:srgbClr val="000009"/>
                </a:solidFill>
                <a:latin typeface="Tahoma"/>
                <a:cs typeface="Tahoma"/>
              </a:rPr>
              <a:t> </a:t>
            </a:r>
            <a:r>
              <a:rPr sz="2400" spc="-20" dirty="0">
                <a:solidFill>
                  <a:srgbClr val="000009"/>
                </a:solidFill>
                <a:latin typeface="Tahoma"/>
                <a:cs typeface="Tahoma"/>
              </a:rPr>
              <a:t>makes</a:t>
            </a:r>
            <a:r>
              <a:rPr sz="2400" spc="75" dirty="0">
                <a:solidFill>
                  <a:srgbClr val="000009"/>
                </a:solidFill>
                <a:latin typeface="Tahoma"/>
                <a:cs typeface="Tahoma"/>
              </a:rPr>
              <a:t> </a:t>
            </a:r>
            <a:r>
              <a:rPr sz="2400" spc="-30" dirty="0">
                <a:solidFill>
                  <a:srgbClr val="000009"/>
                </a:solidFill>
                <a:latin typeface="Tahoma"/>
                <a:cs typeface="Tahoma"/>
              </a:rPr>
              <a:t>a</a:t>
            </a:r>
            <a:r>
              <a:rPr sz="2400" spc="95" dirty="0">
                <a:solidFill>
                  <a:srgbClr val="000009"/>
                </a:solidFill>
                <a:latin typeface="Tahoma"/>
                <a:cs typeface="Tahoma"/>
              </a:rPr>
              <a:t> </a:t>
            </a:r>
            <a:r>
              <a:rPr sz="2400" spc="10" dirty="0">
                <a:solidFill>
                  <a:srgbClr val="000009"/>
                </a:solidFill>
                <a:latin typeface="Tahoma"/>
                <a:cs typeface="Tahoma"/>
              </a:rPr>
              <a:t>certain</a:t>
            </a:r>
            <a:r>
              <a:rPr sz="2400" spc="100" dirty="0">
                <a:solidFill>
                  <a:srgbClr val="000009"/>
                </a:solidFill>
                <a:latin typeface="Tahoma"/>
                <a:cs typeface="Tahoma"/>
              </a:rPr>
              <a:t> </a:t>
            </a:r>
            <a:r>
              <a:rPr sz="2400" dirty="0">
                <a:solidFill>
                  <a:srgbClr val="000009"/>
                </a:solidFill>
                <a:latin typeface="Tahoma"/>
                <a:cs typeface="Tahoma"/>
              </a:rPr>
              <a:t>statement</a:t>
            </a:r>
            <a:r>
              <a:rPr sz="2400" spc="80" dirty="0">
                <a:solidFill>
                  <a:srgbClr val="000009"/>
                </a:solidFill>
                <a:latin typeface="Tahoma"/>
                <a:cs typeface="Tahoma"/>
              </a:rPr>
              <a:t> </a:t>
            </a:r>
            <a:r>
              <a:rPr sz="2400" spc="10" dirty="0">
                <a:solidFill>
                  <a:srgbClr val="000009"/>
                </a:solidFill>
                <a:latin typeface="Tahoma"/>
                <a:cs typeface="Tahoma"/>
              </a:rPr>
              <a:t>visible</a:t>
            </a:r>
            <a:r>
              <a:rPr sz="2400" spc="90" dirty="0">
                <a:solidFill>
                  <a:srgbClr val="000009"/>
                </a:solidFill>
                <a:latin typeface="Tahoma"/>
                <a:cs typeface="Tahoma"/>
              </a:rPr>
              <a:t> </a:t>
            </a:r>
            <a:r>
              <a:rPr sz="2400" spc="20" dirty="0">
                <a:solidFill>
                  <a:srgbClr val="000009"/>
                </a:solidFill>
                <a:latin typeface="Tahoma"/>
                <a:cs typeface="Tahoma"/>
              </a:rPr>
              <a:t>to</a:t>
            </a:r>
            <a:r>
              <a:rPr sz="2400" spc="10" dirty="0">
                <a:solidFill>
                  <a:srgbClr val="000009"/>
                </a:solidFill>
                <a:latin typeface="Tahoma"/>
                <a:cs typeface="Tahoma"/>
              </a:rPr>
              <a:t> the</a:t>
            </a:r>
            <a:r>
              <a:rPr sz="2400" spc="434" dirty="0">
                <a:solidFill>
                  <a:srgbClr val="000009"/>
                </a:solidFill>
                <a:latin typeface="Tahoma"/>
                <a:cs typeface="Tahoma"/>
              </a:rPr>
              <a:t> </a:t>
            </a:r>
            <a:r>
              <a:rPr sz="2400" spc="-20" dirty="0">
                <a:solidFill>
                  <a:srgbClr val="000009"/>
                </a:solidFill>
                <a:latin typeface="Tahoma"/>
                <a:cs typeface="Tahoma"/>
              </a:rPr>
              <a:t>programmer.</a:t>
            </a:r>
            <a:r>
              <a:rPr sz="2400" spc="450" dirty="0">
                <a:solidFill>
                  <a:srgbClr val="000009"/>
                </a:solidFill>
                <a:latin typeface="Tahoma"/>
                <a:cs typeface="Tahoma"/>
              </a:rPr>
              <a:t> </a:t>
            </a:r>
            <a:r>
              <a:rPr sz="2400" spc="10" dirty="0">
                <a:solidFill>
                  <a:srgbClr val="000009"/>
                </a:solidFill>
                <a:latin typeface="Tahoma"/>
                <a:cs typeface="Tahoma"/>
              </a:rPr>
              <a:t>Otherwise,</a:t>
            </a:r>
            <a:r>
              <a:rPr sz="2400" spc="440" dirty="0">
                <a:solidFill>
                  <a:srgbClr val="000009"/>
                </a:solidFill>
                <a:latin typeface="Tahoma"/>
                <a:cs typeface="Tahoma"/>
              </a:rPr>
              <a:t> </a:t>
            </a:r>
            <a:r>
              <a:rPr sz="2400" b="1" spc="-95" dirty="0">
                <a:solidFill>
                  <a:srgbClr val="000009"/>
                </a:solidFill>
                <a:latin typeface="Tahoma"/>
                <a:cs typeface="Tahoma"/>
              </a:rPr>
              <a:t>print()</a:t>
            </a:r>
            <a:r>
              <a:rPr sz="2400" b="1" spc="475" dirty="0">
                <a:solidFill>
                  <a:srgbClr val="000009"/>
                </a:solidFill>
                <a:latin typeface="Tahoma"/>
                <a:cs typeface="Tahoma"/>
              </a:rPr>
              <a:t> </a:t>
            </a:r>
            <a:r>
              <a:rPr sz="2400" spc="-5" dirty="0">
                <a:solidFill>
                  <a:srgbClr val="000009"/>
                </a:solidFill>
                <a:latin typeface="Tahoma"/>
                <a:cs typeface="Tahoma"/>
              </a:rPr>
              <a:t>does</a:t>
            </a:r>
            <a:r>
              <a:rPr sz="2400" spc="445" dirty="0">
                <a:solidFill>
                  <a:srgbClr val="000009"/>
                </a:solidFill>
                <a:latin typeface="Tahoma"/>
                <a:cs typeface="Tahoma"/>
              </a:rPr>
              <a:t> </a:t>
            </a:r>
            <a:r>
              <a:rPr sz="2400" spc="10" dirty="0">
                <a:solidFill>
                  <a:srgbClr val="000009"/>
                </a:solidFill>
                <a:latin typeface="Tahoma"/>
                <a:cs typeface="Tahoma"/>
              </a:rPr>
              <a:t>not</a:t>
            </a:r>
            <a:r>
              <a:rPr sz="2400" spc="40" dirty="0">
                <a:solidFill>
                  <a:srgbClr val="000009"/>
                </a:solidFill>
                <a:latin typeface="Tahoma"/>
                <a:cs typeface="Tahoma"/>
              </a:rPr>
              <a:t> </a:t>
            </a:r>
            <a:r>
              <a:rPr sz="2400" spc="10" dirty="0">
                <a:solidFill>
                  <a:srgbClr val="000009"/>
                </a:solidFill>
                <a:latin typeface="Tahoma"/>
                <a:cs typeface="Tahoma"/>
              </a:rPr>
              <a:t>affect</a:t>
            </a:r>
            <a:r>
              <a:rPr sz="2400" spc="-150" dirty="0">
                <a:solidFill>
                  <a:srgbClr val="000009"/>
                </a:solidFill>
                <a:latin typeface="Tahoma"/>
                <a:cs typeface="Tahoma"/>
              </a:rPr>
              <a:t> </a:t>
            </a:r>
            <a:r>
              <a:rPr sz="2400" spc="10" dirty="0">
                <a:solidFill>
                  <a:srgbClr val="000009"/>
                </a:solidFill>
                <a:latin typeface="Tahoma"/>
                <a:cs typeface="Tahoma"/>
              </a:rPr>
              <a:t>the</a:t>
            </a:r>
            <a:r>
              <a:rPr sz="2400" spc="-140" dirty="0">
                <a:solidFill>
                  <a:srgbClr val="000009"/>
                </a:solidFill>
                <a:latin typeface="Tahoma"/>
                <a:cs typeface="Tahoma"/>
              </a:rPr>
              <a:t> </a:t>
            </a:r>
            <a:r>
              <a:rPr sz="2400" spc="10" dirty="0">
                <a:solidFill>
                  <a:srgbClr val="000009"/>
                </a:solidFill>
                <a:latin typeface="Tahoma"/>
                <a:cs typeface="Tahoma"/>
              </a:rPr>
              <a:t>calculation</a:t>
            </a:r>
            <a:r>
              <a:rPr sz="2400" spc="-160" dirty="0">
                <a:solidFill>
                  <a:srgbClr val="000009"/>
                </a:solidFill>
                <a:latin typeface="Tahoma"/>
                <a:cs typeface="Tahoma"/>
              </a:rPr>
              <a:t> </a:t>
            </a:r>
            <a:r>
              <a:rPr sz="2400" spc="15" dirty="0">
                <a:solidFill>
                  <a:srgbClr val="000009"/>
                </a:solidFill>
                <a:latin typeface="Tahoma"/>
                <a:cs typeface="Tahoma"/>
              </a:rPr>
              <a:t>of</a:t>
            </a:r>
            <a:r>
              <a:rPr sz="2400" spc="-145" dirty="0">
                <a:solidFill>
                  <a:srgbClr val="000009"/>
                </a:solidFill>
                <a:latin typeface="Tahoma"/>
                <a:cs typeface="Tahoma"/>
              </a:rPr>
              <a:t> </a:t>
            </a:r>
            <a:r>
              <a:rPr sz="2400" spc="10" dirty="0">
                <a:solidFill>
                  <a:srgbClr val="000009"/>
                </a:solidFill>
                <a:latin typeface="Tahoma"/>
                <a:cs typeface="Tahoma"/>
              </a:rPr>
              <a:t>the</a:t>
            </a:r>
            <a:r>
              <a:rPr sz="2400" spc="-155" dirty="0">
                <a:solidFill>
                  <a:srgbClr val="000009"/>
                </a:solidFill>
                <a:latin typeface="Tahoma"/>
                <a:cs typeface="Tahoma"/>
              </a:rPr>
              <a:t> </a:t>
            </a:r>
            <a:r>
              <a:rPr sz="2400" spc="-5" dirty="0">
                <a:solidFill>
                  <a:srgbClr val="000009"/>
                </a:solidFill>
                <a:latin typeface="Tahoma"/>
                <a:cs typeface="Tahoma"/>
              </a:rPr>
              <a:t>output.</a:t>
            </a:r>
            <a:endParaRPr sz="2400" dirty="0">
              <a:latin typeface="Tahoma"/>
              <a:cs typeface="Tahoma"/>
            </a:endParaRPr>
          </a:p>
          <a:p>
            <a:pPr>
              <a:lnSpc>
                <a:spcPct val="100000"/>
              </a:lnSpc>
              <a:spcBef>
                <a:spcPts val="50"/>
              </a:spcBef>
            </a:pPr>
            <a:endParaRPr sz="2400" dirty="0">
              <a:latin typeface="Tahoma"/>
              <a:cs typeface="Tahoma"/>
            </a:endParaRPr>
          </a:p>
          <a:p>
            <a:pPr marL="12700" marR="5080" algn="just">
              <a:lnSpc>
                <a:spcPct val="100000"/>
              </a:lnSpc>
            </a:pPr>
            <a:r>
              <a:rPr sz="2400" spc="5" dirty="0">
                <a:solidFill>
                  <a:srgbClr val="000009"/>
                </a:solidFill>
                <a:latin typeface="Tahoma"/>
                <a:cs typeface="Tahoma"/>
              </a:rPr>
              <a:t>Differently,</a:t>
            </a:r>
            <a:r>
              <a:rPr sz="2400" spc="10" dirty="0">
                <a:solidFill>
                  <a:srgbClr val="000009"/>
                </a:solidFill>
                <a:latin typeface="Tahoma"/>
                <a:cs typeface="Tahoma"/>
              </a:rPr>
              <a:t> </a:t>
            </a:r>
            <a:r>
              <a:rPr sz="2400" b="1" spc="-65" dirty="0">
                <a:solidFill>
                  <a:srgbClr val="000009"/>
                </a:solidFill>
                <a:latin typeface="Tahoma"/>
                <a:cs typeface="Tahoma"/>
              </a:rPr>
              <a:t>return</a:t>
            </a:r>
            <a:r>
              <a:rPr sz="2400" b="1" spc="35" dirty="0">
                <a:solidFill>
                  <a:srgbClr val="000009"/>
                </a:solidFill>
                <a:latin typeface="Tahoma"/>
                <a:cs typeface="Tahoma"/>
              </a:rPr>
              <a:t> </a:t>
            </a:r>
            <a:r>
              <a:rPr sz="2400" spc="-5" dirty="0">
                <a:solidFill>
                  <a:srgbClr val="000009"/>
                </a:solidFill>
                <a:latin typeface="Tahoma"/>
                <a:cs typeface="Tahoma"/>
              </a:rPr>
              <a:t>does</a:t>
            </a:r>
            <a:r>
              <a:rPr sz="2400" spc="5" dirty="0">
                <a:solidFill>
                  <a:srgbClr val="000009"/>
                </a:solidFill>
                <a:latin typeface="Tahoma"/>
                <a:cs typeface="Tahoma"/>
              </a:rPr>
              <a:t> </a:t>
            </a:r>
            <a:r>
              <a:rPr sz="2400" spc="15" dirty="0">
                <a:solidFill>
                  <a:srgbClr val="000009"/>
                </a:solidFill>
                <a:latin typeface="Tahoma"/>
                <a:cs typeface="Tahoma"/>
              </a:rPr>
              <a:t>not</a:t>
            </a:r>
            <a:r>
              <a:rPr sz="2400" spc="5" dirty="0">
                <a:solidFill>
                  <a:srgbClr val="000009"/>
                </a:solidFill>
                <a:latin typeface="Tahoma"/>
                <a:cs typeface="Tahoma"/>
              </a:rPr>
              <a:t> visualize</a:t>
            </a:r>
            <a:r>
              <a:rPr sz="2400" dirty="0">
                <a:solidFill>
                  <a:srgbClr val="000009"/>
                </a:solidFill>
                <a:latin typeface="Tahoma"/>
                <a:cs typeface="Tahoma"/>
              </a:rPr>
              <a:t> </a:t>
            </a:r>
            <a:r>
              <a:rPr sz="2400" spc="10" dirty="0">
                <a:solidFill>
                  <a:srgbClr val="000009"/>
                </a:solidFill>
                <a:latin typeface="Tahoma"/>
                <a:cs typeface="Tahoma"/>
              </a:rPr>
              <a:t>the</a:t>
            </a:r>
            <a:r>
              <a:rPr sz="2400" spc="5" dirty="0">
                <a:solidFill>
                  <a:srgbClr val="000009"/>
                </a:solidFill>
                <a:latin typeface="Tahoma"/>
                <a:cs typeface="Tahoma"/>
              </a:rPr>
              <a:t> </a:t>
            </a:r>
            <a:r>
              <a:rPr sz="2400" spc="-5" dirty="0">
                <a:solidFill>
                  <a:srgbClr val="000009"/>
                </a:solidFill>
                <a:latin typeface="Tahoma"/>
                <a:cs typeface="Tahoma"/>
              </a:rPr>
              <a:t>output.</a:t>
            </a:r>
            <a:r>
              <a:rPr sz="2400" spc="-114" dirty="0">
                <a:solidFill>
                  <a:srgbClr val="000009"/>
                </a:solidFill>
                <a:latin typeface="Tahoma"/>
                <a:cs typeface="Tahoma"/>
              </a:rPr>
              <a:t> </a:t>
            </a:r>
            <a:r>
              <a:rPr sz="2400" spc="-20" dirty="0">
                <a:solidFill>
                  <a:srgbClr val="000009"/>
                </a:solidFill>
                <a:latin typeface="Tahoma"/>
                <a:cs typeface="Tahoma"/>
              </a:rPr>
              <a:t>It</a:t>
            </a:r>
            <a:r>
              <a:rPr sz="2400" spc="-80" dirty="0">
                <a:solidFill>
                  <a:srgbClr val="000009"/>
                </a:solidFill>
                <a:latin typeface="Tahoma"/>
                <a:cs typeface="Tahoma"/>
              </a:rPr>
              <a:t> </a:t>
            </a:r>
            <a:r>
              <a:rPr sz="2400" dirty="0">
                <a:solidFill>
                  <a:srgbClr val="000009"/>
                </a:solidFill>
                <a:latin typeface="Tahoma"/>
                <a:cs typeface="Tahoma"/>
              </a:rPr>
              <a:t>specifies</a:t>
            </a:r>
            <a:r>
              <a:rPr sz="2400" spc="-80" dirty="0">
                <a:solidFill>
                  <a:srgbClr val="000009"/>
                </a:solidFill>
                <a:latin typeface="Tahoma"/>
                <a:cs typeface="Tahoma"/>
              </a:rPr>
              <a:t> </a:t>
            </a:r>
            <a:r>
              <a:rPr sz="2400" spc="10" dirty="0">
                <a:solidFill>
                  <a:srgbClr val="000009"/>
                </a:solidFill>
                <a:latin typeface="Tahoma"/>
                <a:cs typeface="Tahoma"/>
              </a:rPr>
              <a:t>what</a:t>
            </a:r>
            <a:r>
              <a:rPr sz="2400" spc="-75" dirty="0">
                <a:solidFill>
                  <a:srgbClr val="000009"/>
                </a:solidFill>
                <a:latin typeface="Tahoma"/>
                <a:cs typeface="Tahoma"/>
              </a:rPr>
              <a:t> </a:t>
            </a:r>
            <a:r>
              <a:rPr sz="2400" spc="-30" dirty="0">
                <a:solidFill>
                  <a:srgbClr val="000009"/>
                </a:solidFill>
                <a:latin typeface="Tahoma"/>
                <a:cs typeface="Tahoma"/>
              </a:rPr>
              <a:t>a</a:t>
            </a:r>
            <a:r>
              <a:rPr sz="2400" spc="-75" dirty="0">
                <a:solidFill>
                  <a:srgbClr val="000009"/>
                </a:solidFill>
                <a:latin typeface="Tahoma"/>
                <a:cs typeface="Tahoma"/>
              </a:rPr>
              <a:t> </a:t>
            </a:r>
            <a:r>
              <a:rPr sz="2400" spc="10" dirty="0">
                <a:solidFill>
                  <a:srgbClr val="000009"/>
                </a:solidFill>
                <a:latin typeface="Tahoma"/>
                <a:cs typeface="Tahoma"/>
              </a:rPr>
              <a:t>certain</a:t>
            </a:r>
            <a:r>
              <a:rPr sz="2400" spc="-80" dirty="0">
                <a:solidFill>
                  <a:srgbClr val="000009"/>
                </a:solidFill>
                <a:latin typeface="Tahoma"/>
                <a:cs typeface="Tahoma"/>
              </a:rPr>
              <a:t> </a:t>
            </a:r>
            <a:r>
              <a:rPr sz="2400" spc="5" dirty="0">
                <a:solidFill>
                  <a:srgbClr val="000009"/>
                </a:solidFill>
                <a:latin typeface="Tahoma"/>
                <a:cs typeface="Tahoma"/>
              </a:rPr>
              <a:t>function</a:t>
            </a:r>
            <a:r>
              <a:rPr sz="2400" spc="-80" dirty="0">
                <a:solidFill>
                  <a:srgbClr val="000009"/>
                </a:solidFill>
                <a:latin typeface="Tahoma"/>
                <a:cs typeface="Tahoma"/>
              </a:rPr>
              <a:t> </a:t>
            </a:r>
            <a:r>
              <a:rPr sz="2400" spc="5" dirty="0">
                <a:solidFill>
                  <a:srgbClr val="000009"/>
                </a:solidFill>
                <a:latin typeface="Tahoma"/>
                <a:cs typeface="Tahoma"/>
              </a:rPr>
              <a:t>is</a:t>
            </a:r>
            <a:r>
              <a:rPr sz="2400" spc="-70" dirty="0">
                <a:solidFill>
                  <a:srgbClr val="000009"/>
                </a:solidFill>
                <a:latin typeface="Tahoma"/>
                <a:cs typeface="Tahoma"/>
              </a:rPr>
              <a:t> </a:t>
            </a:r>
            <a:r>
              <a:rPr sz="2400" spc="-10" dirty="0">
                <a:solidFill>
                  <a:srgbClr val="000009"/>
                </a:solidFill>
                <a:latin typeface="Tahoma"/>
                <a:cs typeface="Tahoma"/>
              </a:rPr>
              <a:t>supposed</a:t>
            </a:r>
            <a:r>
              <a:rPr sz="2400" spc="-75" dirty="0">
                <a:solidFill>
                  <a:srgbClr val="000009"/>
                </a:solidFill>
                <a:latin typeface="Tahoma"/>
                <a:cs typeface="Tahoma"/>
              </a:rPr>
              <a:t> </a:t>
            </a:r>
            <a:r>
              <a:rPr sz="2400" spc="20" dirty="0">
                <a:solidFill>
                  <a:srgbClr val="000009"/>
                </a:solidFill>
                <a:latin typeface="Tahoma"/>
                <a:cs typeface="Tahoma"/>
              </a:rPr>
              <a:t>to</a:t>
            </a:r>
            <a:r>
              <a:rPr sz="2400" spc="10" dirty="0">
                <a:solidFill>
                  <a:srgbClr val="000009"/>
                </a:solidFill>
                <a:latin typeface="Tahoma"/>
                <a:cs typeface="Tahoma"/>
              </a:rPr>
              <a:t> </a:t>
            </a:r>
            <a:r>
              <a:rPr sz="2400" spc="-10" dirty="0">
                <a:solidFill>
                  <a:srgbClr val="000009"/>
                </a:solidFill>
                <a:latin typeface="Tahoma"/>
                <a:cs typeface="Tahoma"/>
              </a:rPr>
              <a:t>give</a:t>
            </a:r>
            <a:r>
              <a:rPr sz="2400" spc="-140" dirty="0">
                <a:solidFill>
                  <a:srgbClr val="000009"/>
                </a:solidFill>
                <a:latin typeface="Tahoma"/>
                <a:cs typeface="Tahoma"/>
              </a:rPr>
              <a:t> </a:t>
            </a:r>
            <a:r>
              <a:rPr sz="2400" spc="-25" dirty="0">
                <a:solidFill>
                  <a:srgbClr val="000009"/>
                </a:solidFill>
                <a:latin typeface="Tahoma"/>
                <a:cs typeface="Tahoma"/>
              </a:rPr>
              <a:t>back.</a:t>
            </a:r>
            <a:endParaRPr sz="2400" dirty="0">
              <a:latin typeface="Tahoma"/>
              <a:cs typeface="Tahoma"/>
            </a:endParaRPr>
          </a:p>
          <a:p>
            <a:pPr>
              <a:lnSpc>
                <a:spcPct val="100000"/>
              </a:lnSpc>
              <a:spcBef>
                <a:spcPts val="55"/>
              </a:spcBef>
            </a:pPr>
            <a:endParaRPr sz="2400" dirty="0">
              <a:latin typeface="Tahoma"/>
              <a:cs typeface="Tahoma"/>
            </a:endParaRPr>
          </a:p>
          <a:p>
            <a:pPr marL="12700" marR="5080" algn="just">
              <a:lnSpc>
                <a:spcPct val="100000"/>
              </a:lnSpc>
            </a:pPr>
            <a:r>
              <a:rPr sz="2400" spc="-15" dirty="0">
                <a:solidFill>
                  <a:srgbClr val="000009"/>
                </a:solidFill>
                <a:latin typeface="Tahoma"/>
                <a:cs typeface="Tahoma"/>
              </a:rPr>
              <a:t>It’s</a:t>
            </a:r>
            <a:r>
              <a:rPr sz="2400" spc="85" dirty="0">
                <a:solidFill>
                  <a:srgbClr val="000009"/>
                </a:solidFill>
                <a:latin typeface="Tahoma"/>
                <a:cs typeface="Tahoma"/>
              </a:rPr>
              <a:t> </a:t>
            </a:r>
            <a:r>
              <a:rPr sz="2400" spc="10" dirty="0">
                <a:solidFill>
                  <a:srgbClr val="000009"/>
                </a:solidFill>
                <a:latin typeface="Tahoma"/>
                <a:cs typeface="Tahoma"/>
              </a:rPr>
              <a:t>important</a:t>
            </a:r>
            <a:r>
              <a:rPr sz="2400" spc="90" dirty="0">
                <a:solidFill>
                  <a:srgbClr val="000009"/>
                </a:solidFill>
                <a:latin typeface="Tahoma"/>
                <a:cs typeface="Tahoma"/>
              </a:rPr>
              <a:t> </a:t>
            </a:r>
            <a:r>
              <a:rPr sz="2400" dirty="0">
                <a:solidFill>
                  <a:srgbClr val="000009"/>
                </a:solidFill>
                <a:latin typeface="Tahoma"/>
                <a:cs typeface="Tahoma"/>
              </a:rPr>
              <a:t>you</a:t>
            </a:r>
            <a:r>
              <a:rPr sz="2400" spc="95" dirty="0">
                <a:solidFill>
                  <a:srgbClr val="000009"/>
                </a:solidFill>
                <a:latin typeface="Tahoma"/>
                <a:cs typeface="Tahoma"/>
              </a:rPr>
              <a:t> </a:t>
            </a:r>
            <a:r>
              <a:rPr sz="2400" dirty="0">
                <a:solidFill>
                  <a:srgbClr val="000009"/>
                </a:solidFill>
                <a:latin typeface="Tahoma"/>
                <a:cs typeface="Tahoma"/>
              </a:rPr>
              <a:t>understand</a:t>
            </a:r>
            <a:r>
              <a:rPr sz="2400" spc="95" dirty="0">
                <a:solidFill>
                  <a:srgbClr val="000009"/>
                </a:solidFill>
                <a:latin typeface="Tahoma"/>
                <a:cs typeface="Tahoma"/>
              </a:rPr>
              <a:t> </a:t>
            </a:r>
            <a:r>
              <a:rPr sz="2400" spc="10" dirty="0">
                <a:solidFill>
                  <a:srgbClr val="000009"/>
                </a:solidFill>
                <a:latin typeface="Tahoma"/>
                <a:cs typeface="Tahoma"/>
              </a:rPr>
              <a:t>what</a:t>
            </a:r>
            <a:r>
              <a:rPr sz="2400" spc="100" dirty="0">
                <a:solidFill>
                  <a:srgbClr val="000009"/>
                </a:solidFill>
                <a:latin typeface="Tahoma"/>
                <a:cs typeface="Tahoma"/>
              </a:rPr>
              <a:t> </a:t>
            </a:r>
            <a:r>
              <a:rPr sz="2400" spc="-15" dirty="0">
                <a:solidFill>
                  <a:srgbClr val="000009"/>
                </a:solidFill>
                <a:latin typeface="Tahoma"/>
                <a:cs typeface="Tahoma"/>
              </a:rPr>
              <a:t>each</a:t>
            </a:r>
            <a:r>
              <a:rPr sz="2400" spc="95" dirty="0">
                <a:solidFill>
                  <a:srgbClr val="000009"/>
                </a:solidFill>
                <a:latin typeface="Tahoma"/>
                <a:cs typeface="Tahoma"/>
              </a:rPr>
              <a:t> </a:t>
            </a:r>
            <a:r>
              <a:rPr sz="2400" spc="15" dirty="0">
                <a:solidFill>
                  <a:srgbClr val="000009"/>
                </a:solidFill>
                <a:latin typeface="Tahoma"/>
                <a:cs typeface="Tahoma"/>
              </a:rPr>
              <a:t>of</a:t>
            </a:r>
            <a:r>
              <a:rPr sz="2400" spc="95" dirty="0">
                <a:solidFill>
                  <a:srgbClr val="000009"/>
                </a:solidFill>
                <a:latin typeface="Tahoma"/>
                <a:cs typeface="Tahoma"/>
              </a:rPr>
              <a:t> </a:t>
            </a:r>
            <a:r>
              <a:rPr sz="2400" spc="5" dirty="0">
                <a:solidFill>
                  <a:srgbClr val="000009"/>
                </a:solidFill>
                <a:latin typeface="Tahoma"/>
                <a:cs typeface="Tahoma"/>
              </a:rPr>
              <a:t>the</a:t>
            </a:r>
            <a:r>
              <a:rPr sz="2400" spc="-5" dirty="0">
                <a:solidFill>
                  <a:srgbClr val="000009"/>
                </a:solidFill>
                <a:latin typeface="Tahoma"/>
                <a:cs typeface="Tahoma"/>
              </a:rPr>
              <a:t> </a:t>
            </a:r>
            <a:r>
              <a:rPr sz="2400" spc="25" dirty="0">
                <a:solidFill>
                  <a:srgbClr val="000009"/>
                </a:solidFill>
                <a:latin typeface="Tahoma"/>
                <a:cs typeface="Tahoma"/>
              </a:rPr>
              <a:t>two</a:t>
            </a:r>
            <a:r>
              <a:rPr sz="2400" spc="-120" dirty="0">
                <a:solidFill>
                  <a:srgbClr val="000009"/>
                </a:solidFill>
                <a:latin typeface="Tahoma"/>
                <a:cs typeface="Tahoma"/>
              </a:rPr>
              <a:t> </a:t>
            </a:r>
            <a:r>
              <a:rPr sz="2400" dirty="0">
                <a:solidFill>
                  <a:srgbClr val="000009"/>
                </a:solidFill>
                <a:latin typeface="Tahoma"/>
                <a:cs typeface="Tahoma"/>
              </a:rPr>
              <a:t>keywords</a:t>
            </a:r>
            <a:r>
              <a:rPr sz="2400" spc="-120" dirty="0">
                <a:solidFill>
                  <a:srgbClr val="000009"/>
                </a:solidFill>
                <a:latin typeface="Tahoma"/>
                <a:cs typeface="Tahoma"/>
              </a:rPr>
              <a:t> </a:t>
            </a:r>
            <a:r>
              <a:rPr sz="2400" spc="-30" dirty="0">
                <a:solidFill>
                  <a:srgbClr val="000009"/>
                </a:solidFill>
                <a:latin typeface="Tahoma"/>
                <a:cs typeface="Tahoma"/>
              </a:rPr>
              <a:t>does.</a:t>
            </a:r>
            <a:r>
              <a:rPr sz="2400" spc="-114" dirty="0">
                <a:solidFill>
                  <a:srgbClr val="000009"/>
                </a:solidFill>
                <a:latin typeface="Tahoma"/>
                <a:cs typeface="Tahoma"/>
              </a:rPr>
              <a:t> </a:t>
            </a:r>
            <a:r>
              <a:rPr sz="2400" dirty="0">
                <a:solidFill>
                  <a:srgbClr val="000009"/>
                </a:solidFill>
                <a:latin typeface="Tahoma"/>
                <a:cs typeface="Tahoma"/>
              </a:rPr>
              <a:t>This</a:t>
            </a:r>
            <a:r>
              <a:rPr sz="2400" spc="-130" dirty="0">
                <a:solidFill>
                  <a:srgbClr val="000009"/>
                </a:solidFill>
                <a:latin typeface="Tahoma"/>
                <a:cs typeface="Tahoma"/>
              </a:rPr>
              <a:t> </a:t>
            </a:r>
            <a:r>
              <a:rPr sz="2400" spc="35" dirty="0">
                <a:solidFill>
                  <a:srgbClr val="000009"/>
                </a:solidFill>
                <a:latin typeface="Tahoma"/>
                <a:cs typeface="Tahoma"/>
              </a:rPr>
              <a:t>will</a:t>
            </a:r>
            <a:r>
              <a:rPr sz="2400" spc="-114" dirty="0">
                <a:solidFill>
                  <a:srgbClr val="000009"/>
                </a:solidFill>
                <a:latin typeface="Tahoma"/>
                <a:cs typeface="Tahoma"/>
              </a:rPr>
              <a:t> </a:t>
            </a:r>
            <a:r>
              <a:rPr sz="2400" dirty="0">
                <a:solidFill>
                  <a:srgbClr val="000009"/>
                </a:solidFill>
                <a:latin typeface="Tahoma"/>
                <a:cs typeface="Tahoma"/>
              </a:rPr>
              <a:t>help</a:t>
            </a:r>
            <a:r>
              <a:rPr sz="2400" spc="-125" dirty="0">
                <a:solidFill>
                  <a:srgbClr val="000009"/>
                </a:solidFill>
                <a:latin typeface="Tahoma"/>
                <a:cs typeface="Tahoma"/>
              </a:rPr>
              <a:t> </a:t>
            </a:r>
            <a:r>
              <a:rPr sz="2400" dirty="0">
                <a:solidFill>
                  <a:srgbClr val="000009"/>
                </a:solidFill>
                <a:latin typeface="Tahoma"/>
                <a:cs typeface="Tahoma"/>
              </a:rPr>
              <a:t>you</a:t>
            </a:r>
            <a:r>
              <a:rPr sz="2400" spc="-120" dirty="0">
                <a:solidFill>
                  <a:srgbClr val="000009"/>
                </a:solidFill>
                <a:latin typeface="Tahoma"/>
                <a:cs typeface="Tahoma"/>
              </a:rPr>
              <a:t> </a:t>
            </a:r>
            <a:r>
              <a:rPr sz="2400" spc="-30" dirty="0">
                <a:solidFill>
                  <a:srgbClr val="000009"/>
                </a:solidFill>
                <a:latin typeface="Tahoma"/>
                <a:cs typeface="Tahoma"/>
              </a:rPr>
              <a:t>a</a:t>
            </a:r>
            <a:r>
              <a:rPr sz="2400" spc="-120" dirty="0">
                <a:solidFill>
                  <a:srgbClr val="000009"/>
                </a:solidFill>
                <a:latin typeface="Tahoma"/>
                <a:cs typeface="Tahoma"/>
              </a:rPr>
              <a:t> </a:t>
            </a:r>
            <a:r>
              <a:rPr sz="2400" dirty="0">
                <a:solidFill>
                  <a:srgbClr val="000009"/>
                </a:solidFill>
                <a:latin typeface="Tahoma"/>
                <a:cs typeface="Tahoma"/>
              </a:rPr>
              <a:t>great</a:t>
            </a:r>
            <a:r>
              <a:rPr sz="2400" spc="-105" dirty="0">
                <a:solidFill>
                  <a:srgbClr val="000009"/>
                </a:solidFill>
                <a:latin typeface="Tahoma"/>
                <a:cs typeface="Tahoma"/>
              </a:rPr>
              <a:t> </a:t>
            </a:r>
            <a:r>
              <a:rPr sz="2400" dirty="0">
                <a:solidFill>
                  <a:srgbClr val="000009"/>
                </a:solidFill>
                <a:latin typeface="Tahoma"/>
                <a:cs typeface="Tahoma"/>
              </a:rPr>
              <a:t>deal when</a:t>
            </a:r>
            <a:r>
              <a:rPr sz="2400" spc="-155" dirty="0">
                <a:solidFill>
                  <a:srgbClr val="000009"/>
                </a:solidFill>
                <a:latin typeface="Tahoma"/>
                <a:cs typeface="Tahoma"/>
              </a:rPr>
              <a:t> </a:t>
            </a:r>
            <a:r>
              <a:rPr sz="2400" spc="10" dirty="0">
                <a:solidFill>
                  <a:srgbClr val="000009"/>
                </a:solidFill>
                <a:latin typeface="Tahoma"/>
                <a:cs typeface="Tahoma"/>
              </a:rPr>
              <a:t>working</a:t>
            </a:r>
            <a:r>
              <a:rPr sz="2400" spc="-145" dirty="0">
                <a:solidFill>
                  <a:srgbClr val="000009"/>
                </a:solidFill>
                <a:latin typeface="Tahoma"/>
                <a:cs typeface="Tahoma"/>
              </a:rPr>
              <a:t> </a:t>
            </a:r>
            <a:r>
              <a:rPr sz="2400" spc="25" dirty="0">
                <a:solidFill>
                  <a:srgbClr val="000009"/>
                </a:solidFill>
                <a:latin typeface="Tahoma"/>
                <a:cs typeface="Tahoma"/>
              </a:rPr>
              <a:t>with</a:t>
            </a:r>
            <a:r>
              <a:rPr sz="2400" spc="-135" dirty="0">
                <a:solidFill>
                  <a:srgbClr val="000009"/>
                </a:solidFill>
                <a:latin typeface="Tahoma"/>
                <a:cs typeface="Tahoma"/>
              </a:rPr>
              <a:t> </a:t>
            </a:r>
            <a:r>
              <a:rPr sz="2400" spc="-5" dirty="0">
                <a:solidFill>
                  <a:srgbClr val="000009"/>
                </a:solidFill>
                <a:latin typeface="Tahoma"/>
                <a:cs typeface="Tahoma"/>
              </a:rPr>
              <a:t>functions.</a:t>
            </a:r>
            <a:endParaRPr sz="2400" dirty="0">
              <a:latin typeface="Tahoma"/>
              <a:cs typeface="Tahoma"/>
            </a:endParaRPr>
          </a:p>
        </p:txBody>
      </p:sp>
    </p:spTree>
    <p:extLst>
      <p:ext uri="{BB962C8B-B14F-4D97-AF65-F5344CB8AC3E}">
        <p14:creationId xmlns:p14="http://schemas.microsoft.com/office/powerpoint/2010/main" val="32466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96FA5A-7C44-EB10-B38E-4C1ADDCA0B1F}"/>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3" name="Title 2">
            <a:extLst>
              <a:ext uri="{FF2B5EF4-FFF2-40B4-BE49-F238E27FC236}">
                <a16:creationId xmlns:a16="http://schemas.microsoft.com/office/drawing/2014/main" id="{A243211B-616E-27FB-578D-DE5D97B45FFA}"/>
              </a:ext>
            </a:extLst>
          </p:cNvPr>
          <p:cNvSpPr>
            <a:spLocks noGrp="1"/>
          </p:cNvSpPr>
          <p:nvPr>
            <p:ph type="title"/>
          </p:nvPr>
        </p:nvSpPr>
        <p:spPr/>
        <p:txBody>
          <a:bodyPr/>
          <a:lstStyle/>
          <a:p>
            <a:r>
              <a:rPr lang="en-US" dirty="0"/>
              <a:t>Social Media</a:t>
            </a:r>
          </a:p>
        </p:txBody>
      </p:sp>
      <p:pic>
        <p:nvPicPr>
          <p:cNvPr id="6" name="Content Placeholder 5">
            <a:extLst>
              <a:ext uri="{FF2B5EF4-FFF2-40B4-BE49-F238E27FC236}">
                <a16:creationId xmlns:a16="http://schemas.microsoft.com/office/drawing/2014/main" id="{288575B2-A76F-11D6-46BC-6CD1CCA21144}"/>
              </a:ext>
            </a:extLst>
          </p:cNvPr>
          <p:cNvPicPr>
            <a:picLocks noGrp="1" noChangeAspect="1"/>
          </p:cNvPicPr>
          <p:nvPr>
            <p:ph idx="1"/>
          </p:nvPr>
        </p:nvPicPr>
        <p:blipFill>
          <a:blip r:embed="rId2"/>
          <a:stretch>
            <a:fillRect/>
          </a:stretch>
        </p:blipFill>
        <p:spPr>
          <a:xfrm>
            <a:off x="7533686" y="2413681"/>
            <a:ext cx="10054778" cy="3760469"/>
          </a:xfrm>
        </p:spPr>
      </p:pic>
      <p:pic>
        <p:nvPicPr>
          <p:cNvPr id="8" name="Picture 7">
            <a:extLst>
              <a:ext uri="{FF2B5EF4-FFF2-40B4-BE49-F238E27FC236}">
                <a16:creationId xmlns:a16="http://schemas.microsoft.com/office/drawing/2014/main" id="{987D2952-A9D3-51D0-D0CC-FB895139F536}"/>
              </a:ext>
            </a:extLst>
          </p:cNvPr>
          <p:cNvPicPr>
            <a:picLocks noChangeAspect="1"/>
          </p:cNvPicPr>
          <p:nvPr/>
        </p:nvPicPr>
        <p:blipFill rotWithShape="1">
          <a:blip r:embed="rId3"/>
          <a:srcRect t="7062"/>
          <a:stretch/>
        </p:blipFill>
        <p:spPr>
          <a:xfrm>
            <a:off x="1371600" y="2413681"/>
            <a:ext cx="5715000" cy="3760470"/>
          </a:xfrm>
          <a:prstGeom prst="rect">
            <a:avLst/>
          </a:prstGeom>
        </p:spPr>
      </p:pic>
      <p:pic>
        <p:nvPicPr>
          <p:cNvPr id="1028" name="Picture 4" descr="Facebook - Free social media icons">
            <a:extLst>
              <a:ext uri="{FF2B5EF4-FFF2-40B4-BE49-F238E27FC236}">
                <a16:creationId xmlns:a16="http://schemas.microsoft.com/office/drawing/2014/main" id="{32E8118B-A0F5-1268-52F2-D86939A40A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3077" y="7229426"/>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FAF076-2CD0-A3C7-526F-67178EA9AD66}"/>
              </a:ext>
            </a:extLst>
          </p:cNvPr>
          <p:cNvSpPr txBox="1"/>
          <p:nvPr/>
        </p:nvSpPr>
        <p:spPr>
          <a:xfrm>
            <a:off x="2502341" y="7359442"/>
            <a:ext cx="3228279" cy="584775"/>
          </a:xfrm>
          <a:prstGeom prst="rect">
            <a:avLst/>
          </a:prstGeom>
          <a:noFill/>
        </p:spPr>
        <p:txBody>
          <a:bodyPr wrap="square">
            <a:spAutoFit/>
          </a:bodyPr>
          <a:lstStyle/>
          <a:p>
            <a:pPr algn="l"/>
            <a:r>
              <a:rPr lang="en-US" sz="3200" b="1" i="0" dirty="0">
                <a:effectLst/>
                <a:latin typeface="Segoe UI Historic" panose="020B0502040204020203" pitchFamily="34" charset="0"/>
                <a:hlinkClick r:id="rId5"/>
              </a:rPr>
              <a:t>Data Mommie</a:t>
            </a:r>
            <a:endParaRPr lang="en-US" sz="3200" b="1" i="0" dirty="0">
              <a:effectLst/>
              <a:latin typeface="Segoe UI Historic" panose="020B0502040204020203" pitchFamily="34" charset="0"/>
            </a:endParaRPr>
          </a:p>
        </p:txBody>
      </p:sp>
      <p:pic>
        <p:nvPicPr>
          <p:cNvPr id="1030" name="Picture 6" descr="Free Youtube Logo SVG, PNG Icon, Symbol. Download Image.">
            <a:extLst>
              <a:ext uri="{FF2B5EF4-FFF2-40B4-BE49-F238E27FC236}">
                <a16:creationId xmlns:a16="http://schemas.microsoft.com/office/drawing/2014/main" id="{77858276-FA75-766A-0195-A43437F946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2013" y="8235987"/>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09043A-BD2A-4844-EC06-F4AA58447386}"/>
              </a:ext>
            </a:extLst>
          </p:cNvPr>
          <p:cNvSpPr txBox="1"/>
          <p:nvPr/>
        </p:nvSpPr>
        <p:spPr>
          <a:xfrm>
            <a:off x="2502342" y="8543763"/>
            <a:ext cx="3228279" cy="584775"/>
          </a:xfrm>
          <a:prstGeom prst="rect">
            <a:avLst/>
          </a:prstGeom>
          <a:noFill/>
        </p:spPr>
        <p:txBody>
          <a:bodyPr wrap="square">
            <a:spAutoFit/>
          </a:bodyPr>
          <a:lstStyle/>
          <a:p>
            <a:pPr algn="l"/>
            <a:r>
              <a:rPr lang="en-US" sz="3200" b="1" i="0" dirty="0">
                <a:effectLst/>
                <a:latin typeface="Segoe UI Historic" panose="020B0502040204020203" pitchFamily="34" charset="0"/>
                <a:hlinkClick r:id="rId7"/>
              </a:rPr>
              <a:t>Data Mommie</a:t>
            </a:r>
            <a:endParaRPr lang="en-US" sz="3200" b="1" i="0" dirty="0">
              <a:effectLst/>
              <a:latin typeface="Segoe UI Historic" panose="020B0502040204020203" pitchFamily="34" charset="0"/>
            </a:endParaRPr>
          </a:p>
        </p:txBody>
      </p:sp>
      <p:pic>
        <p:nvPicPr>
          <p:cNvPr id="1032" name="Picture 8" descr="Like Share And Subscribe Images – Browse 8,818 Stock Photos, Vectors, and  Video | Adobe Stock">
            <a:extLst>
              <a:ext uri="{FF2B5EF4-FFF2-40B4-BE49-F238E27FC236}">
                <a16:creationId xmlns:a16="http://schemas.microsoft.com/office/drawing/2014/main" id="{8733C13F-432C-DFAF-0CE1-3E7201C6D0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0" y="6521487"/>
            <a:ext cx="5715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80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A951EE-5405-6BA9-738C-6CEC816D83A0}"/>
              </a:ext>
            </a:extLst>
          </p:cNvPr>
          <p:cNvSpPr>
            <a:spLocks noGrp="1"/>
          </p:cNvSpPr>
          <p:nvPr>
            <p:ph type="sldNum" sz="quarter" idx="12"/>
          </p:nvPr>
        </p:nvSpPr>
        <p:spPr/>
        <p:txBody>
          <a:bodyPr/>
          <a:lstStyle/>
          <a:p>
            <a:fld id="{B6F15528-21DE-4FAA-801E-634DDDAF4B2B}" type="slidenum">
              <a:rPr lang="en-US" smtClean="0"/>
              <a:pPr/>
              <a:t>60</a:t>
            </a:fld>
            <a:endParaRPr lang="en-US" dirty="0"/>
          </a:p>
        </p:txBody>
      </p:sp>
      <p:sp>
        <p:nvSpPr>
          <p:cNvPr id="3" name="Title 2">
            <a:extLst>
              <a:ext uri="{FF2B5EF4-FFF2-40B4-BE49-F238E27FC236}">
                <a16:creationId xmlns:a16="http://schemas.microsoft.com/office/drawing/2014/main" id="{D39BAF7F-B38C-AB27-68D2-A66669554B9E}"/>
              </a:ext>
            </a:extLst>
          </p:cNvPr>
          <p:cNvSpPr>
            <a:spLocks noGrp="1"/>
          </p:cNvSpPr>
          <p:nvPr>
            <p:ph type="title"/>
          </p:nvPr>
        </p:nvSpPr>
        <p:spPr/>
        <p:txBody>
          <a:bodyPr>
            <a:normAutofit fontScale="90000"/>
          </a:bodyPr>
          <a:lstStyle/>
          <a:p>
            <a:r>
              <a:rPr lang="en-US" dirty="0"/>
              <a:t>Using</a:t>
            </a:r>
            <a:r>
              <a:rPr lang="en-US" spc="-55" dirty="0"/>
              <a:t> </a:t>
            </a:r>
            <a:r>
              <a:rPr lang="en-US" dirty="0"/>
              <a:t>a</a:t>
            </a:r>
            <a:r>
              <a:rPr lang="en-US" spc="-50" dirty="0"/>
              <a:t> </a:t>
            </a:r>
            <a:r>
              <a:rPr lang="en-US" dirty="0"/>
              <a:t>Function</a:t>
            </a:r>
            <a:r>
              <a:rPr lang="en-US" spc="-50" dirty="0"/>
              <a:t> </a:t>
            </a:r>
            <a:r>
              <a:rPr lang="en-US" dirty="0"/>
              <a:t>in</a:t>
            </a:r>
            <a:r>
              <a:rPr lang="en-US" spc="-50" dirty="0"/>
              <a:t> </a:t>
            </a:r>
            <a:r>
              <a:rPr lang="en-US" dirty="0"/>
              <a:t>Another</a:t>
            </a:r>
            <a:r>
              <a:rPr lang="en-US" spc="-50" dirty="0"/>
              <a:t> </a:t>
            </a:r>
            <a:r>
              <a:rPr lang="en-US" spc="-10" dirty="0"/>
              <a:t>Function</a:t>
            </a:r>
            <a:endParaRPr lang="en-US" dirty="0"/>
          </a:p>
        </p:txBody>
      </p:sp>
      <p:pic>
        <p:nvPicPr>
          <p:cNvPr id="5" name="object 3">
            <a:extLst>
              <a:ext uri="{FF2B5EF4-FFF2-40B4-BE49-F238E27FC236}">
                <a16:creationId xmlns:a16="http://schemas.microsoft.com/office/drawing/2014/main" id="{FB141CA4-9DC5-8EA0-4B3A-A2DD1C4089C2}"/>
              </a:ext>
            </a:extLst>
          </p:cNvPr>
          <p:cNvPicPr/>
          <p:nvPr/>
        </p:nvPicPr>
        <p:blipFill>
          <a:blip r:embed="rId2" cstate="print"/>
          <a:stretch>
            <a:fillRect/>
          </a:stretch>
        </p:blipFill>
        <p:spPr>
          <a:xfrm>
            <a:off x="456248" y="2153966"/>
            <a:ext cx="8065581" cy="3213700"/>
          </a:xfrm>
          <a:prstGeom prst="rect">
            <a:avLst/>
          </a:prstGeom>
        </p:spPr>
      </p:pic>
      <p:sp>
        <p:nvSpPr>
          <p:cNvPr id="6" name="object 4">
            <a:extLst>
              <a:ext uri="{FF2B5EF4-FFF2-40B4-BE49-F238E27FC236}">
                <a16:creationId xmlns:a16="http://schemas.microsoft.com/office/drawing/2014/main" id="{01C5583A-B64E-A016-D4A6-8D86D8491F1E}"/>
              </a:ext>
            </a:extLst>
          </p:cNvPr>
          <p:cNvSpPr txBox="1"/>
          <p:nvPr/>
        </p:nvSpPr>
        <p:spPr>
          <a:xfrm>
            <a:off x="10058400" y="2510790"/>
            <a:ext cx="6778372" cy="2813591"/>
          </a:xfrm>
          <a:prstGeom prst="rect">
            <a:avLst/>
          </a:prstGeom>
        </p:spPr>
        <p:txBody>
          <a:bodyPr vert="horz" wrap="square" lIns="0" tIns="12700" rIns="0" bIns="0" rtlCol="0">
            <a:spAutoFit/>
          </a:bodyPr>
          <a:lstStyle/>
          <a:p>
            <a:pPr marL="12700">
              <a:spcBef>
                <a:spcPts val="100"/>
              </a:spcBef>
            </a:pPr>
            <a:r>
              <a:rPr sz="2600" dirty="0">
                <a:solidFill>
                  <a:srgbClr val="000009"/>
                </a:solidFill>
                <a:latin typeface="Tahoma"/>
                <a:cs typeface="Tahoma"/>
              </a:rPr>
              <a:t>It</a:t>
            </a:r>
            <a:r>
              <a:rPr sz="2600" spc="-40" dirty="0">
                <a:solidFill>
                  <a:srgbClr val="000009"/>
                </a:solidFill>
                <a:latin typeface="Tahoma"/>
                <a:cs typeface="Tahoma"/>
              </a:rPr>
              <a:t> </a:t>
            </a:r>
            <a:r>
              <a:rPr sz="2600" dirty="0">
                <a:solidFill>
                  <a:srgbClr val="000009"/>
                </a:solidFill>
                <a:latin typeface="Tahoma"/>
                <a:cs typeface="Tahoma"/>
              </a:rPr>
              <a:t>isn’t</a:t>
            </a:r>
            <a:r>
              <a:rPr sz="2600" spc="-45" dirty="0">
                <a:solidFill>
                  <a:srgbClr val="000009"/>
                </a:solidFill>
                <a:latin typeface="Tahoma"/>
                <a:cs typeface="Tahoma"/>
              </a:rPr>
              <a:t> </a:t>
            </a:r>
            <a:r>
              <a:rPr sz="2600" dirty="0">
                <a:solidFill>
                  <a:srgbClr val="000009"/>
                </a:solidFill>
                <a:latin typeface="Tahoma"/>
                <a:cs typeface="Tahoma"/>
              </a:rPr>
              <a:t>a</a:t>
            </a:r>
            <a:r>
              <a:rPr sz="2600" spc="-10" dirty="0">
                <a:solidFill>
                  <a:srgbClr val="000009"/>
                </a:solidFill>
                <a:latin typeface="Tahoma"/>
                <a:cs typeface="Tahoma"/>
              </a:rPr>
              <a:t> </a:t>
            </a:r>
            <a:r>
              <a:rPr sz="2600" dirty="0">
                <a:solidFill>
                  <a:srgbClr val="000009"/>
                </a:solidFill>
                <a:latin typeface="Tahoma"/>
                <a:cs typeface="Tahoma"/>
              </a:rPr>
              <a:t>secret</a:t>
            </a:r>
            <a:r>
              <a:rPr sz="2600" spc="-40" dirty="0">
                <a:solidFill>
                  <a:srgbClr val="000009"/>
                </a:solidFill>
                <a:latin typeface="Tahoma"/>
                <a:cs typeface="Tahoma"/>
              </a:rPr>
              <a:t> </a:t>
            </a:r>
            <a:r>
              <a:rPr sz="2600" dirty="0">
                <a:solidFill>
                  <a:srgbClr val="000009"/>
                </a:solidFill>
                <a:latin typeface="Tahoma"/>
                <a:cs typeface="Tahoma"/>
              </a:rPr>
              <a:t>we</a:t>
            </a:r>
            <a:r>
              <a:rPr sz="2600" spc="-40" dirty="0">
                <a:solidFill>
                  <a:srgbClr val="000009"/>
                </a:solidFill>
                <a:latin typeface="Tahoma"/>
                <a:cs typeface="Tahoma"/>
              </a:rPr>
              <a:t> </a:t>
            </a:r>
            <a:r>
              <a:rPr sz="2600" dirty="0">
                <a:solidFill>
                  <a:srgbClr val="000009"/>
                </a:solidFill>
                <a:latin typeface="Tahoma"/>
                <a:cs typeface="Tahoma"/>
              </a:rPr>
              <a:t>can</a:t>
            </a:r>
            <a:r>
              <a:rPr sz="2600" spc="-20" dirty="0">
                <a:solidFill>
                  <a:srgbClr val="000009"/>
                </a:solidFill>
                <a:latin typeface="Tahoma"/>
                <a:cs typeface="Tahoma"/>
              </a:rPr>
              <a:t> </a:t>
            </a:r>
            <a:r>
              <a:rPr sz="2600" spc="-10" dirty="0">
                <a:solidFill>
                  <a:srgbClr val="000009"/>
                </a:solidFill>
                <a:latin typeface="Tahoma"/>
                <a:cs typeface="Tahoma"/>
              </a:rPr>
              <a:t>have</a:t>
            </a:r>
            <a:r>
              <a:rPr sz="2600" spc="-40" dirty="0">
                <a:solidFill>
                  <a:srgbClr val="000009"/>
                </a:solidFill>
                <a:latin typeface="Tahoma"/>
                <a:cs typeface="Tahoma"/>
              </a:rPr>
              <a:t> </a:t>
            </a:r>
            <a:r>
              <a:rPr sz="2600" dirty="0">
                <a:solidFill>
                  <a:srgbClr val="000009"/>
                </a:solidFill>
                <a:latin typeface="Tahoma"/>
                <a:cs typeface="Tahoma"/>
              </a:rPr>
              <a:t>a</a:t>
            </a:r>
            <a:r>
              <a:rPr sz="2600" spc="-30" dirty="0">
                <a:solidFill>
                  <a:srgbClr val="000009"/>
                </a:solidFill>
                <a:latin typeface="Tahoma"/>
                <a:cs typeface="Tahoma"/>
              </a:rPr>
              <a:t> </a:t>
            </a:r>
            <a:r>
              <a:rPr sz="2600" dirty="0">
                <a:solidFill>
                  <a:srgbClr val="000009"/>
                </a:solidFill>
                <a:latin typeface="Tahoma"/>
                <a:cs typeface="Tahoma"/>
              </a:rPr>
              <a:t>function</a:t>
            </a:r>
            <a:r>
              <a:rPr sz="2600" spc="-25" dirty="0">
                <a:solidFill>
                  <a:srgbClr val="000009"/>
                </a:solidFill>
                <a:latin typeface="Tahoma"/>
                <a:cs typeface="Tahoma"/>
              </a:rPr>
              <a:t> </a:t>
            </a:r>
            <a:r>
              <a:rPr sz="2600" dirty="0">
                <a:solidFill>
                  <a:srgbClr val="000009"/>
                </a:solidFill>
                <a:latin typeface="Tahoma"/>
                <a:cs typeface="Tahoma"/>
              </a:rPr>
              <a:t>within</a:t>
            </a:r>
            <a:r>
              <a:rPr sz="2600" spc="-40" dirty="0">
                <a:solidFill>
                  <a:srgbClr val="000009"/>
                </a:solidFill>
                <a:latin typeface="Tahoma"/>
                <a:cs typeface="Tahoma"/>
              </a:rPr>
              <a:t> </a:t>
            </a:r>
            <a:r>
              <a:rPr sz="2600" spc="-25" dirty="0">
                <a:solidFill>
                  <a:srgbClr val="000009"/>
                </a:solidFill>
                <a:latin typeface="Tahoma"/>
                <a:cs typeface="Tahoma"/>
              </a:rPr>
              <a:t>the</a:t>
            </a:r>
            <a:r>
              <a:rPr lang="th-TH" sz="2600" spc="-25" dirty="0">
                <a:solidFill>
                  <a:srgbClr val="000009"/>
                </a:solidFill>
                <a:latin typeface="Tahoma"/>
                <a:cs typeface="Tahoma"/>
              </a:rPr>
              <a:t> </a:t>
            </a:r>
            <a:r>
              <a:rPr sz="2600" spc="-10" dirty="0">
                <a:solidFill>
                  <a:srgbClr val="000009"/>
                </a:solidFill>
                <a:latin typeface="Tahoma"/>
                <a:cs typeface="Tahoma"/>
              </a:rPr>
              <a:t>function.</a:t>
            </a:r>
            <a:endParaRPr sz="2600" dirty="0">
              <a:latin typeface="Tahoma"/>
              <a:cs typeface="Tahoma"/>
            </a:endParaRPr>
          </a:p>
          <a:p>
            <a:pPr>
              <a:spcBef>
                <a:spcPts val="40"/>
              </a:spcBef>
            </a:pPr>
            <a:endParaRPr sz="2600" dirty="0">
              <a:latin typeface="Tahoma"/>
              <a:cs typeface="Tahoma"/>
            </a:endParaRPr>
          </a:p>
          <a:p>
            <a:pPr marL="12700" marR="5080" algn="just"/>
            <a:r>
              <a:rPr sz="2600" dirty="0">
                <a:solidFill>
                  <a:srgbClr val="000009"/>
                </a:solidFill>
                <a:latin typeface="Tahoma"/>
                <a:cs typeface="Tahoma"/>
              </a:rPr>
              <a:t>In</a:t>
            </a:r>
            <a:r>
              <a:rPr sz="2600" spc="114" dirty="0">
                <a:solidFill>
                  <a:srgbClr val="000009"/>
                </a:solidFill>
                <a:latin typeface="Tahoma"/>
                <a:cs typeface="Tahoma"/>
              </a:rPr>
              <a:t> </a:t>
            </a:r>
            <a:r>
              <a:rPr sz="2600" i="1" spc="-90" dirty="0">
                <a:solidFill>
                  <a:srgbClr val="000009"/>
                </a:solidFill>
                <a:latin typeface="Lucida Sans"/>
                <a:cs typeface="Lucida Sans"/>
              </a:rPr>
              <a:t>with_bonus(w_hours),</a:t>
            </a:r>
            <a:r>
              <a:rPr sz="2600" i="1" spc="90" dirty="0">
                <a:solidFill>
                  <a:srgbClr val="000009"/>
                </a:solidFill>
                <a:latin typeface="Lucida Sans"/>
                <a:cs typeface="Lucida Sans"/>
              </a:rPr>
              <a:t> </a:t>
            </a:r>
            <a:r>
              <a:rPr sz="2600" dirty="0">
                <a:solidFill>
                  <a:srgbClr val="000009"/>
                </a:solidFill>
                <a:latin typeface="Tahoma"/>
                <a:cs typeface="Tahoma"/>
              </a:rPr>
              <a:t>you</a:t>
            </a:r>
            <a:r>
              <a:rPr sz="2600" spc="120" dirty="0">
                <a:solidFill>
                  <a:srgbClr val="000009"/>
                </a:solidFill>
                <a:latin typeface="Tahoma"/>
                <a:cs typeface="Tahoma"/>
              </a:rPr>
              <a:t> </a:t>
            </a:r>
            <a:r>
              <a:rPr sz="2600" dirty="0">
                <a:solidFill>
                  <a:srgbClr val="000009"/>
                </a:solidFill>
                <a:latin typeface="Tahoma"/>
                <a:cs typeface="Tahoma"/>
              </a:rPr>
              <a:t>can</a:t>
            </a:r>
            <a:r>
              <a:rPr sz="2600" spc="120" dirty="0">
                <a:solidFill>
                  <a:srgbClr val="000009"/>
                </a:solidFill>
                <a:latin typeface="Tahoma"/>
                <a:cs typeface="Tahoma"/>
              </a:rPr>
              <a:t> </a:t>
            </a:r>
            <a:r>
              <a:rPr sz="2600" dirty="0">
                <a:solidFill>
                  <a:srgbClr val="000009"/>
                </a:solidFill>
                <a:latin typeface="Tahoma"/>
                <a:cs typeface="Tahoma"/>
              </a:rPr>
              <a:t>return</a:t>
            </a:r>
            <a:r>
              <a:rPr sz="2600" spc="110" dirty="0">
                <a:solidFill>
                  <a:srgbClr val="000009"/>
                </a:solidFill>
                <a:latin typeface="Tahoma"/>
                <a:cs typeface="Tahoma"/>
              </a:rPr>
              <a:t> </a:t>
            </a:r>
            <a:r>
              <a:rPr sz="2600" spc="-10" dirty="0">
                <a:solidFill>
                  <a:srgbClr val="000009"/>
                </a:solidFill>
                <a:latin typeface="Tahoma"/>
                <a:cs typeface="Tahoma"/>
              </a:rPr>
              <a:t>directly </a:t>
            </a:r>
            <a:r>
              <a:rPr sz="2600" dirty="0">
                <a:solidFill>
                  <a:srgbClr val="000009"/>
                </a:solidFill>
                <a:latin typeface="Tahoma"/>
                <a:cs typeface="Tahoma"/>
              </a:rPr>
              <a:t>the</a:t>
            </a:r>
            <a:r>
              <a:rPr sz="2600" spc="-45" dirty="0">
                <a:solidFill>
                  <a:srgbClr val="000009"/>
                </a:solidFill>
                <a:latin typeface="Tahoma"/>
                <a:cs typeface="Tahoma"/>
              </a:rPr>
              <a:t> </a:t>
            </a:r>
            <a:r>
              <a:rPr sz="2600" spc="-10" dirty="0">
                <a:solidFill>
                  <a:srgbClr val="000009"/>
                </a:solidFill>
                <a:latin typeface="Tahoma"/>
                <a:cs typeface="Tahoma"/>
              </a:rPr>
              <a:t>wage</a:t>
            </a:r>
            <a:r>
              <a:rPr sz="2600" spc="-25" dirty="0">
                <a:solidFill>
                  <a:srgbClr val="000009"/>
                </a:solidFill>
                <a:latin typeface="Tahoma"/>
                <a:cs typeface="Tahoma"/>
              </a:rPr>
              <a:t> </a:t>
            </a:r>
            <a:r>
              <a:rPr sz="2600" dirty="0">
                <a:solidFill>
                  <a:srgbClr val="000009"/>
                </a:solidFill>
                <a:latin typeface="Tahoma"/>
                <a:cs typeface="Tahoma"/>
              </a:rPr>
              <a:t>with</a:t>
            </a:r>
            <a:r>
              <a:rPr sz="2600" spc="-35" dirty="0">
                <a:solidFill>
                  <a:srgbClr val="000009"/>
                </a:solidFill>
                <a:latin typeface="Tahoma"/>
                <a:cs typeface="Tahoma"/>
              </a:rPr>
              <a:t> </a:t>
            </a:r>
            <a:r>
              <a:rPr sz="2600" dirty="0">
                <a:solidFill>
                  <a:srgbClr val="000009"/>
                </a:solidFill>
                <a:latin typeface="Tahoma"/>
                <a:cs typeface="Tahoma"/>
              </a:rPr>
              <a:t>working</a:t>
            </a:r>
            <a:r>
              <a:rPr sz="2600" spc="-30" dirty="0">
                <a:solidFill>
                  <a:srgbClr val="000009"/>
                </a:solidFill>
                <a:latin typeface="Tahoma"/>
                <a:cs typeface="Tahoma"/>
              </a:rPr>
              <a:t> </a:t>
            </a:r>
            <a:r>
              <a:rPr sz="2600" dirty="0">
                <a:solidFill>
                  <a:srgbClr val="000009"/>
                </a:solidFill>
                <a:latin typeface="Tahoma"/>
                <a:cs typeface="Tahoma"/>
              </a:rPr>
              <a:t>hours</a:t>
            </a:r>
            <a:r>
              <a:rPr sz="2600" spc="-40" dirty="0">
                <a:solidFill>
                  <a:srgbClr val="000009"/>
                </a:solidFill>
                <a:latin typeface="Tahoma"/>
                <a:cs typeface="Tahoma"/>
              </a:rPr>
              <a:t> </a:t>
            </a:r>
            <a:r>
              <a:rPr sz="2600" dirty="0">
                <a:solidFill>
                  <a:srgbClr val="000009"/>
                </a:solidFill>
                <a:latin typeface="Tahoma"/>
                <a:cs typeface="Tahoma"/>
              </a:rPr>
              <a:t>as</a:t>
            </a:r>
            <a:r>
              <a:rPr sz="2600" spc="-30" dirty="0">
                <a:solidFill>
                  <a:srgbClr val="000009"/>
                </a:solidFill>
                <a:latin typeface="Tahoma"/>
                <a:cs typeface="Tahoma"/>
              </a:rPr>
              <a:t> </a:t>
            </a:r>
            <a:r>
              <a:rPr sz="2600" dirty="0">
                <a:solidFill>
                  <a:srgbClr val="000009"/>
                </a:solidFill>
                <a:latin typeface="Tahoma"/>
                <a:cs typeface="Tahoma"/>
              </a:rPr>
              <a:t>an</a:t>
            </a:r>
            <a:r>
              <a:rPr sz="2600" spc="-35" dirty="0">
                <a:solidFill>
                  <a:srgbClr val="000009"/>
                </a:solidFill>
                <a:latin typeface="Tahoma"/>
                <a:cs typeface="Tahoma"/>
              </a:rPr>
              <a:t> </a:t>
            </a:r>
            <a:r>
              <a:rPr sz="2600" spc="-10" dirty="0">
                <a:solidFill>
                  <a:srgbClr val="000009"/>
                </a:solidFill>
                <a:latin typeface="Tahoma"/>
                <a:cs typeface="Tahoma"/>
              </a:rPr>
              <a:t>output,</a:t>
            </a:r>
            <a:r>
              <a:rPr sz="2600" spc="-40" dirty="0">
                <a:solidFill>
                  <a:srgbClr val="000009"/>
                </a:solidFill>
                <a:latin typeface="Tahoma"/>
                <a:cs typeface="Tahoma"/>
              </a:rPr>
              <a:t> </a:t>
            </a:r>
            <a:r>
              <a:rPr sz="2600" spc="-10" dirty="0">
                <a:solidFill>
                  <a:srgbClr val="000009"/>
                </a:solidFill>
                <a:latin typeface="Tahoma"/>
                <a:cs typeface="Tahoma"/>
              </a:rPr>
              <a:t>which </a:t>
            </a:r>
            <a:r>
              <a:rPr sz="2600" dirty="0">
                <a:solidFill>
                  <a:srgbClr val="000009"/>
                </a:solidFill>
                <a:latin typeface="Tahoma"/>
                <a:cs typeface="Tahoma"/>
              </a:rPr>
              <a:t>would</a:t>
            </a:r>
            <a:r>
              <a:rPr sz="2600" spc="395" dirty="0">
                <a:solidFill>
                  <a:srgbClr val="000009"/>
                </a:solidFill>
                <a:latin typeface="Tahoma"/>
                <a:cs typeface="Tahoma"/>
              </a:rPr>
              <a:t> </a:t>
            </a:r>
            <a:r>
              <a:rPr sz="2600" dirty="0">
                <a:solidFill>
                  <a:srgbClr val="000009"/>
                </a:solidFill>
                <a:latin typeface="Tahoma"/>
                <a:cs typeface="Tahoma"/>
              </a:rPr>
              <a:t>be</a:t>
            </a:r>
            <a:r>
              <a:rPr sz="2600" spc="415" dirty="0">
                <a:solidFill>
                  <a:srgbClr val="000009"/>
                </a:solidFill>
                <a:latin typeface="Tahoma"/>
                <a:cs typeface="Tahoma"/>
              </a:rPr>
              <a:t> </a:t>
            </a:r>
            <a:r>
              <a:rPr sz="2600" dirty="0">
                <a:solidFill>
                  <a:srgbClr val="000009"/>
                </a:solidFill>
                <a:latin typeface="Tahoma"/>
                <a:cs typeface="Tahoma"/>
              </a:rPr>
              <a:t>the</a:t>
            </a:r>
            <a:r>
              <a:rPr sz="2600" spc="390" dirty="0">
                <a:solidFill>
                  <a:srgbClr val="000009"/>
                </a:solidFill>
                <a:latin typeface="Tahoma"/>
                <a:cs typeface="Tahoma"/>
              </a:rPr>
              <a:t> </a:t>
            </a:r>
            <a:r>
              <a:rPr sz="2600" dirty="0">
                <a:solidFill>
                  <a:srgbClr val="000009"/>
                </a:solidFill>
                <a:latin typeface="Tahoma"/>
                <a:cs typeface="Tahoma"/>
              </a:rPr>
              <a:t>value</a:t>
            </a:r>
            <a:r>
              <a:rPr sz="2600" spc="415" dirty="0">
                <a:solidFill>
                  <a:srgbClr val="000009"/>
                </a:solidFill>
                <a:latin typeface="Tahoma"/>
                <a:cs typeface="Tahoma"/>
              </a:rPr>
              <a:t> </a:t>
            </a:r>
            <a:r>
              <a:rPr sz="2600" dirty="0">
                <a:solidFill>
                  <a:srgbClr val="000009"/>
                </a:solidFill>
                <a:latin typeface="Tahoma"/>
                <a:cs typeface="Tahoma"/>
              </a:rPr>
              <a:t>obtained</a:t>
            </a:r>
            <a:r>
              <a:rPr sz="2600" spc="400" dirty="0">
                <a:solidFill>
                  <a:srgbClr val="000009"/>
                </a:solidFill>
                <a:latin typeface="Tahoma"/>
                <a:cs typeface="Tahoma"/>
              </a:rPr>
              <a:t> </a:t>
            </a:r>
            <a:r>
              <a:rPr sz="2600" dirty="0">
                <a:solidFill>
                  <a:srgbClr val="000009"/>
                </a:solidFill>
                <a:latin typeface="Tahoma"/>
                <a:cs typeface="Tahoma"/>
              </a:rPr>
              <a:t>after</a:t>
            </a:r>
            <a:r>
              <a:rPr sz="2600" spc="415" dirty="0">
                <a:solidFill>
                  <a:srgbClr val="000009"/>
                </a:solidFill>
                <a:latin typeface="Tahoma"/>
                <a:cs typeface="Tahoma"/>
              </a:rPr>
              <a:t> </a:t>
            </a:r>
            <a:r>
              <a:rPr sz="2600" dirty="0">
                <a:solidFill>
                  <a:srgbClr val="000009"/>
                </a:solidFill>
                <a:latin typeface="Tahoma"/>
                <a:cs typeface="Tahoma"/>
              </a:rPr>
              <a:t>the</a:t>
            </a:r>
            <a:r>
              <a:rPr sz="2600" spc="390" dirty="0">
                <a:solidFill>
                  <a:srgbClr val="000009"/>
                </a:solidFill>
                <a:latin typeface="Tahoma"/>
                <a:cs typeface="Tahoma"/>
              </a:rPr>
              <a:t> </a:t>
            </a:r>
            <a:r>
              <a:rPr sz="2600" spc="-20" dirty="0">
                <a:solidFill>
                  <a:srgbClr val="000009"/>
                </a:solidFill>
                <a:latin typeface="Tahoma"/>
                <a:cs typeface="Tahoma"/>
              </a:rPr>
              <a:t>wage </a:t>
            </a:r>
            <a:r>
              <a:rPr sz="2600" dirty="0">
                <a:solidFill>
                  <a:srgbClr val="000009"/>
                </a:solidFill>
                <a:latin typeface="Tahoma"/>
                <a:cs typeface="Tahoma"/>
              </a:rPr>
              <a:t>function</a:t>
            </a:r>
            <a:r>
              <a:rPr sz="2600" spc="-150" dirty="0">
                <a:solidFill>
                  <a:srgbClr val="000009"/>
                </a:solidFill>
                <a:latin typeface="Tahoma"/>
                <a:cs typeface="Tahoma"/>
              </a:rPr>
              <a:t> </a:t>
            </a:r>
            <a:r>
              <a:rPr sz="2600" spc="-25" dirty="0">
                <a:solidFill>
                  <a:srgbClr val="000009"/>
                </a:solidFill>
                <a:latin typeface="Tahoma"/>
                <a:cs typeface="Tahoma"/>
              </a:rPr>
              <a:t>has</a:t>
            </a:r>
            <a:r>
              <a:rPr sz="2600" spc="-100" dirty="0">
                <a:solidFill>
                  <a:srgbClr val="000009"/>
                </a:solidFill>
                <a:latin typeface="Tahoma"/>
                <a:cs typeface="Tahoma"/>
              </a:rPr>
              <a:t> </a:t>
            </a:r>
            <a:r>
              <a:rPr sz="2600" spc="-10" dirty="0">
                <a:solidFill>
                  <a:srgbClr val="000009"/>
                </a:solidFill>
                <a:latin typeface="Tahoma"/>
                <a:cs typeface="Tahoma"/>
              </a:rPr>
              <a:t>been</a:t>
            </a:r>
            <a:r>
              <a:rPr sz="2600" spc="-100" dirty="0">
                <a:solidFill>
                  <a:srgbClr val="000009"/>
                </a:solidFill>
                <a:latin typeface="Tahoma"/>
                <a:cs typeface="Tahoma"/>
              </a:rPr>
              <a:t> </a:t>
            </a:r>
            <a:r>
              <a:rPr sz="2600" spc="-25" dirty="0">
                <a:solidFill>
                  <a:srgbClr val="000009"/>
                </a:solidFill>
                <a:latin typeface="Tahoma"/>
                <a:cs typeface="Tahoma"/>
              </a:rPr>
              <a:t>run,</a:t>
            </a:r>
            <a:r>
              <a:rPr sz="2600" spc="-135" dirty="0">
                <a:solidFill>
                  <a:srgbClr val="000009"/>
                </a:solidFill>
                <a:latin typeface="Tahoma"/>
                <a:cs typeface="Tahoma"/>
              </a:rPr>
              <a:t> </a:t>
            </a:r>
            <a:r>
              <a:rPr sz="2600" dirty="0">
                <a:solidFill>
                  <a:srgbClr val="000009"/>
                </a:solidFill>
                <a:latin typeface="Tahoma"/>
                <a:cs typeface="Tahoma"/>
              </a:rPr>
              <a:t>plus</a:t>
            </a:r>
            <a:r>
              <a:rPr sz="2600" spc="-110" dirty="0">
                <a:solidFill>
                  <a:srgbClr val="000009"/>
                </a:solidFill>
                <a:latin typeface="Tahoma"/>
                <a:cs typeface="Tahoma"/>
              </a:rPr>
              <a:t> </a:t>
            </a:r>
            <a:r>
              <a:rPr sz="2600" spc="-25" dirty="0">
                <a:solidFill>
                  <a:srgbClr val="000009"/>
                </a:solidFill>
                <a:latin typeface="Tahoma"/>
                <a:cs typeface="Tahoma"/>
              </a:rPr>
              <a:t>50.</a:t>
            </a:r>
            <a:endParaRPr sz="2600" dirty="0">
              <a:latin typeface="Tahoma"/>
              <a:cs typeface="Tahoma"/>
            </a:endParaRPr>
          </a:p>
        </p:txBody>
      </p:sp>
    </p:spTree>
    <p:extLst>
      <p:ext uri="{BB962C8B-B14F-4D97-AF65-F5344CB8AC3E}">
        <p14:creationId xmlns:p14="http://schemas.microsoft.com/office/powerpoint/2010/main" val="512162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4A9C47-4558-1169-7C51-E548D75D5E0E}"/>
              </a:ext>
            </a:extLst>
          </p:cNvPr>
          <p:cNvSpPr>
            <a:spLocks noGrp="1"/>
          </p:cNvSpPr>
          <p:nvPr>
            <p:ph type="sldNum" sz="quarter" idx="12"/>
          </p:nvPr>
        </p:nvSpPr>
        <p:spPr/>
        <p:txBody>
          <a:bodyPr/>
          <a:lstStyle/>
          <a:p>
            <a:fld id="{B6F15528-21DE-4FAA-801E-634DDDAF4B2B}" type="slidenum">
              <a:rPr lang="en-US" smtClean="0"/>
              <a:pPr/>
              <a:t>61</a:t>
            </a:fld>
            <a:endParaRPr lang="en-US" dirty="0"/>
          </a:p>
        </p:txBody>
      </p:sp>
      <p:sp>
        <p:nvSpPr>
          <p:cNvPr id="3" name="Title 2">
            <a:extLst>
              <a:ext uri="{FF2B5EF4-FFF2-40B4-BE49-F238E27FC236}">
                <a16:creationId xmlns:a16="http://schemas.microsoft.com/office/drawing/2014/main" id="{F3865BE0-8CD7-2DAC-2418-7CA89C7B18A9}"/>
              </a:ext>
            </a:extLst>
          </p:cNvPr>
          <p:cNvSpPr>
            <a:spLocks noGrp="1"/>
          </p:cNvSpPr>
          <p:nvPr>
            <p:ph type="title"/>
          </p:nvPr>
        </p:nvSpPr>
        <p:spPr>
          <a:xfrm>
            <a:off x="228600" y="104929"/>
            <a:ext cx="12115800" cy="1143000"/>
          </a:xfrm>
        </p:spPr>
        <p:txBody>
          <a:bodyPr>
            <a:normAutofit fontScale="90000"/>
          </a:bodyPr>
          <a:lstStyle/>
          <a:p>
            <a:r>
              <a:rPr lang="en-US" dirty="0"/>
              <a:t>Creating</a:t>
            </a:r>
            <a:r>
              <a:rPr lang="en-US" spc="-70" dirty="0"/>
              <a:t> </a:t>
            </a:r>
            <a:r>
              <a:rPr lang="en-US" dirty="0"/>
              <a:t>Functions</a:t>
            </a:r>
            <a:r>
              <a:rPr lang="en-US" spc="-65" dirty="0"/>
              <a:t> </a:t>
            </a:r>
            <a:r>
              <a:rPr lang="en-US" dirty="0"/>
              <a:t>Containing</a:t>
            </a:r>
            <a:r>
              <a:rPr lang="en-US" spc="-70" dirty="0"/>
              <a:t> </a:t>
            </a:r>
            <a:r>
              <a:rPr lang="en-US" dirty="0"/>
              <a:t>a</a:t>
            </a:r>
            <a:r>
              <a:rPr lang="en-US" spc="-65" dirty="0"/>
              <a:t> </a:t>
            </a:r>
            <a:r>
              <a:rPr lang="en-US" dirty="0"/>
              <a:t>Few</a:t>
            </a:r>
            <a:r>
              <a:rPr lang="en-US" spc="-65" dirty="0"/>
              <a:t> </a:t>
            </a:r>
            <a:r>
              <a:rPr lang="en-US" spc="-10" dirty="0"/>
              <a:t>Arguments</a:t>
            </a:r>
            <a:endParaRPr lang="en-US" dirty="0"/>
          </a:p>
        </p:txBody>
      </p:sp>
      <p:pic>
        <p:nvPicPr>
          <p:cNvPr id="6" name="object 2">
            <a:extLst>
              <a:ext uri="{FF2B5EF4-FFF2-40B4-BE49-F238E27FC236}">
                <a16:creationId xmlns:a16="http://schemas.microsoft.com/office/drawing/2014/main" id="{E60D55AB-D1EB-F795-A3A2-1F0957E5DEAC}"/>
              </a:ext>
            </a:extLst>
          </p:cNvPr>
          <p:cNvPicPr/>
          <p:nvPr/>
        </p:nvPicPr>
        <p:blipFill>
          <a:blip r:embed="rId2" cstate="print"/>
          <a:stretch>
            <a:fillRect/>
          </a:stretch>
        </p:blipFill>
        <p:spPr>
          <a:xfrm>
            <a:off x="669913" y="3007201"/>
            <a:ext cx="12803506" cy="3384805"/>
          </a:xfrm>
          <a:prstGeom prst="rect">
            <a:avLst/>
          </a:prstGeom>
        </p:spPr>
      </p:pic>
      <p:sp>
        <p:nvSpPr>
          <p:cNvPr id="7" name="object 7">
            <a:extLst>
              <a:ext uri="{FF2B5EF4-FFF2-40B4-BE49-F238E27FC236}">
                <a16:creationId xmlns:a16="http://schemas.microsoft.com/office/drawing/2014/main" id="{AEDBE7FB-17F9-7F2E-862F-498DA9C46340}"/>
              </a:ext>
            </a:extLst>
          </p:cNvPr>
          <p:cNvSpPr txBox="1"/>
          <p:nvPr/>
        </p:nvSpPr>
        <p:spPr>
          <a:xfrm>
            <a:off x="699008" y="1720723"/>
            <a:ext cx="13702792" cy="813684"/>
          </a:xfrm>
          <a:prstGeom prst="rect">
            <a:avLst/>
          </a:prstGeom>
        </p:spPr>
        <p:txBody>
          <a:bodyPr vert="horz" wrap="square" lIns="0" tIns="13335" rIns="0" bIns="0" rtlCol="0">
            <a:spAutoFit/>
          </a:bodyPr>
          <a:lstStyle/>
          <a:p>
            <a:pPr marL="12700" marR="5080">
              <a:lnSpc>
                <a:spcPct val="100000"/>
              </a:lnSpc>
              <a:spcBef>
                <a:spcPts val="105"/>
              </a:spcBef>
            </a:pPr>
            <a:r>
              <a:rPr sz="2600" spc="-20" dirty="0">
                <a:solidFill>
                  <a:srgbClr val="000009"/>
                </a:solidFill>
                <a:latin typeface="Kanit Light" pitchFamily="2" charset="-34"/>
                <a:cs typeface="Kanit Light" pitchFamily="2" charset="-34"/>
              </a:rPr>
              <a:t>You</a:t>
            </a:r>
            <a:r>
              <a:rPr sz="2600" spc="-14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can</a:t>
            </a:r>
            <a:r>
              <a:rPr sz="2600" spc="-1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work</a:t>
            </a:r>
            <a:r>
              <a:rPr sz="2600" spc="-1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with</a:t>
            </a:r>
            <a:r>
              <a:rPr sz="2600" spc="-1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more</a:t>
            </a:r>
            <a:r>
              <a:rPr sz="2600" spc="-1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than</a:t>
            </a:r>
            <a:r>
              <a:rPr sz="2600" spc="-13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one</a:t>
            </a:r>
            <a:r>
              <a:rPr sz="2600" spc="-1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parameter</a:t>
            </a:r>
            <a:r>
              <a:rPr sz="2600" spc="-1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in</a:t>
            </a:r>
            <a:r>
              <a:rPr sz="2600" spc="-125" dirty="0">
                <a:solidFill>
                  <a:srgbClr val="000009"/>
                </a:solidFill>
                <a:latin typeface="Kanit Light" pitchFamily="2" charset="-34"/>
                <a:cs typeface="Kanit Light" pitchFamily="2" charset="-34"/>
              </a:rPr>
              <a:t> </a:t>
            </a:r>
            <a:r>
              <a:rPr sz="2600" spc="-35" dirty="0">
                <a:solidFill>
                  <a:srgbClr val="000009"/>
                </a:solidFill>
                <a:latin typeface="Kanit Light" pitchFamily="2" charset="-34"/>
                <a:cs typeface="Kanit Light" pitchFamily="2" charset="-34"/>
              </a:rPr>
              <a:t>a</a:t>
            </a:r>
            <a:r>
              <a:rPr sz="2600" spc="-114"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function.</a:t>
            </a:r>
            <a:r>
              <a:rPr sz="2600" spc="-114"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The</a:t>
            </a:r>
            <a:r>
              <a:rPr sz="2600" spc="-12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way</a:t>
            </a:r>
            <a:r>
              <a:rPr sz="2600" spc="-1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this</a:t>
            </a:r>
            <a:r>
              <a:rPr sz="2600" spc="-1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is</a:t>
            </a:r>
            <a:r>
              <a:rPr sz="2600" spc="-11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done</a:t>
            </a:r>
            <a:r>
              <a:rPr sz="2600" spc="-1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in</a:t>
            </a:r>
            <a:r>
              <a:rPr sz="2600" spc="-1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Python</a:t>
            </a:r>
            <a:r>
              <a:rPr sz="2600" spc="-1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is</a:t>
            </a:r>
            <a:r>
              <a:rPr sz="2600" spc="-1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by</a:t>
            </a:r>
            <a:r>
              <a:rPr sz="2600" spc="-12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listing </a:t>
            </a:r>
            <a:r>
              <a:rPr sz="2600" dirty="0">
                <a:solidFill>
                  <a:srgbClr val="000009"/>
                </a:solidFill>
                <a:latin typeface="Kanit Light" pitchFamily="2" charset="-34"/>
                <a:cs typeface="Kanit Light" pitchFamily="2" charset="-34"/>
              </a:rPr>
              <a:t>all</a:t>
            </a:r>
            <a:r>
              <a:rPr sz="2600" spc="-9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12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arguments</a:t>
            </a:r>
            <a:r>
              <a:rPr sz="2600" spc="-1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within</a:t>
            </a:r>
            <a:r>
              <a:rPr sz="2600" spc="-11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100"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parentheses,</a:t>
            </a:r>
            <a:r>
              <a:rPr sz="2600" spc="-9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separated</a:t>
            </a:r>
            <a:r>
              <a:rPr sz="2600" spc="-9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by</a:t>
            </a:r>
            <a:r>
              <a:rPr sz="2600" spc="-105" dirty="0">
                <a:solidFill>
                  <a:srgbClr val="000009"/>
                </a:solidFill>
                <a:latin typeface="Kanit Light" pitchFamily="2" charset="-34"/>
                <a:cs typeface="Kanit Light" pitchFamily="2" charset="-34"/>
              </a:rPr>
              <a:t> </a:t>
            </a:r>
            <a:r>
              <a:rPr sz="2600" spc="-35" dirty="0">
                <a:solidFill>
                  <a:srgbClr val="000009"/>
                </a:solidFill>
                <a:latin typeface="Kanit Light" pitchFamily="2" charset="-34"/>
                <a:cs typeface="Kanit Light" pitchFamily="2" charset="-34"/>
              </a:rPr>
              <a:t>a</a:t>
            </a:r>
            <a:r>
              <a:rPr sz="2600" spc="-10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comma.</a:t>
            </a:r>
            <a:endParaRPr sz="2600" dirty="0">
              <a:latin typeface="Kanit Light" pitchFamily="2" charset="-34"/>
              <a:cs typeface="Kanit Light" pitchFamily="2" charset="-34"/>
            </a:endParaRPr>
          </a:p>
        </p:txBody>
      </p:sp>
    </p:spTree>
    <p:extLst>
      <p:ext uri="{BB962C8B-B14F-4D97-AF65-F5344CB8AC3E}">
        <p14:creationId xmlns:p14="http://schemas.microsoft.com/office/powerpoint/2010/main" val="2199364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B8419-D1E4-7434-98A2-1BC318377602}"/>
              </a:ext>
            </a:extLst>
          </p:cNvPr>
          <p:cNvSpPr>
            <a:spLocks noGrp="1"/>
          </p:cNvSpPr>
          <p:nvPr>
            <p:ph type="sldNum" sz="quarter" idx="12"/>
          </p:nvPr>
        </p:nvSpPr>
        <p:spPr/>
        <p:txBody>
          <a:bodyPr/>
          <a:lstStyle/>
          <a:p>
            <a:fld id="{B6F15528-21DE-4FAA-801E-634DDDAF4B2B}" type="slidenum">
              <a:rPr lang="en-US" smtClean="0"/>
              <a:pPr/>
              <a:t>62</a:t>
            </a:fld>
            <a:endParaRPr lang="en-US" dirty="0"/>
          </a:p>
        </p:txBody>
      </p:sp>
      <p:sp>
        <p:nvSpPr>
          <p:cNvPr id="3" name="Title 2">
            <a:extLst>
              <a:ext uri="{FF2B5EF4-FFF2-40B4-BE49-F238E27FC236}">
                <a16:creationId xmlns:a16="http://schemas.microsoft.com/office/drawing/2014/main" id="{16BD2C91-C1AD-5BD5-ECBA-0B3E44E3CA1B}"/>
              </a:ext>
            </a:extLst>
          </p:cNvPr>
          <p:cNvSpPr>
            <a:spLocks noGrp="1"/>
          </p:cNvSpPr>
          <p:nvPr>
            <p:ph type="title"/>
          </p:nvPr>
        </p:nvSpPr>
        <p:spPr>
          <a:xfrm>
            <a:off x="228600" y="104929"/>
            <a:ext cx="11658600" cy="1143000"/>
          </a:xfrm>
        </p:spPr>
        <p:txBody>
          <a:bodyPr>
            <a:normAutofit fontScale="90000"/>
          </a:bodyPr>
          <a:lstStyle/>
          <a:p>
            <a:r>
              <a:rPr lang="en-US" dirty="0"/>
              <a:t>Creating</a:t>
            </a:r>
            <a:r>
              <a:rPr lang="en-US" spc="-70" dirty="0"/>
              <a:t> </a:t>
            </a:r>
            <a:r>
              <a:rPr lang="en-US" dirty="0"/>
              <a:t>Functions</a:t>
            </a:r>
            <a:r>
              <a:rPr lang="en-US" spc="-65" dirty="0"/>
              <a:t> </a:t>
            </a:r>
            <a:r>
              <a:rPr lang="en-US" dirty="0"/>
              <a:t>Containing</a:t>
            </a:r>
            <a:r>
              <a:rPr lang="en-US" spc="-70" dirty="0"/>
              <a:t> </a:t>
            </a:r>
            <a:r>
              <a:rPr lang="en-US" dirty="0"/>
              <a:t>a</a:t>
            </a:r>
            <a:r>
              <a:rPr lang="en-US" spc="-65" dirty="0"/>
              <a:t> </a:t>
            </a:r>
            <a:r>
              <a:rPr lang="en-US" dirty="0"/>
              <a:t>Few</a:t>
            </a:r>
            <a:r>
              <a:rPr lang="en-US" spc="-65" dirty="0"/>
              <a:t> </a:t>
            </a:r>
            <a:r>
              <a:rPr lang="en-US" spc="-10" dirty="0"/>
              <a:t>Arguments</a:t>
            </a:r>
            <a:endParaRPr lang="en-US" dirty="0"/>
          </a:p>
        </p:txBody>
      </p:sp>
      <p:pic>
        <p:nvPicPr>
          <p:cNvPr id="5" name="object 2">
            <a:extLst>
              <a:ext uri="{FF2B5EF4-FFF2-40B4-BE49-F238E27FC236}">
                <a16:creationId xmlns:a16="http://schemas.microsoft.com/office/drawing/2014/main" id="{CAEF8E20-BA3D-193F-266D-31C272E169B8}"/>
              </a:ext>
            </a:extLst>
          </p:cNvPr>
          <p:cNvPicPr/>
          <p:nvPr/>
        </p:nvPicPr>
        <p:blipFill>
          <a:blip r:embed="rId2" cstate="print"/>
          <a:stretch>
            <a:fillRect/>
          </a:stretch>
        </p:blipFill>
        <p:spPr>
          <a:xfrm>
            <a:off x="609601" y="1783804"/>
            <a:ext cx="8621019" cy="3266310"/>
          </a:xfrm>
          <a:prstGeom prst="rect">
            <a:avLst/>
          </a:prstGeom>
        </p:spPr>
      </p:pic>
      <p:sp>
        <p:nvSpPr>
          <p:cNvPr id="6" name="object 7">
            <a:extLst>
              <a:ext uri="{FF2B5EF4-FFF2-40B4-BE49-F238E27FC236}">
                <a16:creationId xmlns:a16="http://schemas.microsoft.com/office/drawing/2014/main" id="{F1F26F02-1DC2-0CA9-6E4C-3FE3D4131F46}"/>
              </a:ext>
            </a:extLst>
          </p:cNvPr>
          <p:cNvSpPr txBox="1"/>
          <p:nvPr/>
        </p:nvSpPr>
        <p:spPr>
          <a:xfrm>
            <a:off x="10136454" y="2209611"/>
            <a:ext cx="6405089" cy="2013372"/>
          </a:xfrm>
          <a:prstGeom prst="rect">
            <a:avLst/>
          </a:prstGeom>
        </p:spPr>
        <p:txBody>
          <a:bodyPr vert="horz" wrap="square" lIns="0" tIns="12700" rIns="0" bIns="0" rtlCol="0">
            <a:spAutoFit/>
          </a:bodyPr>
          <a:lstStyle/>
          <a:p>
            <a:pPr marL="12700" marR="5715" algn="just">
              <a:spcBef>
                <a:spcPts val="100"/>
              </a:spcBef>
            </a:pPr>
            <a:r>
              <a:rPr sz="2600" spc="-20" dirty="0">
                <a:solidFill>
                  <a:srgbClr val="000009"/>
                </a:solidFill>
                <a:latin typeface="Kanit Light" pitchFamily="2" charset="-34"/>
                <a:cs typeface="Kanit Light" pitchFamily="2" charset="-34"/>
              </a:rPr>
              <a:t>You</a:t>
            </a:r>
            <a:r>
              <a:rPr sz="2600" spc="-7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can</a:t>
            </a:r>
            <a:r>
              <a:rPr sz="2600" spc="-7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call</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function</a:t>
            </a:r>
            <a:r>
              <a:rPr sz="2600" spc="-45" dirty="0">
                <a:solidFill>
                  <a:srgbClr val="000009"/>
                </a:solidFill>
                <a:latin typeface="Kanit Light" pitchFamily="2" charset="-34"/>
                <a:cs typeface="Kanit Light" pitchFamily="2" charset="-34"/>
              </a:rPr>
              <a:t> for,</a:t>
            </a:r>
            <a:r>
              <a:rPr sz="2600" spc="-40" dirty="0">
                <a:solidFill>
                  <a:srgbClr val="000009"/>
                </a:solidFill>
                <a:latin typeface="Kanit Light" pitchFamily="2" charset="-34"/>
                <a:cs typeface="Kanit Light" pitchFamily="2" charset="-34"/>
              </a:rPr>
              <a:t> </a:t>
            </a:r>
            <a:r>
              <a:rPr sz="2600" spc="-85" dirty="0">
                <a:solidFill>
                  <a:srgbClr val="000009"/>
                </a:solidFill>
                <a:latin typeface="Kanit Light" pitchFamily="2" charset="-34"/>
                <a:cs typeface="Kanit Light" pitchFamily="2" charset="-34"/>
              </a:rPr>
              <a:t>say,</a:t>
            </a:r>
            <a:r>
              <a:rPr sz="2600" spc="-10" dirty="0">
                <a:solidFill>
                  <a:srgbClr val="000009"/>
                </a:solidFill>
                <a:latin typeface="Kanit Light" pitchFamily="2" charset="-34"/>
                <a:cs typeface="Kanit Light" pitchFamily="2" charset="-34"/>
              </a:rPr>
              <a:t> 10,</a:t>
            </a:r>
            <a:r>
              <a:rPr sz="2600" spc="-55" dirty="0">
                <a:solidFill>
                  <a:srgbClr val="000009"/>
                </a:solidFill>
                <a:latin typeface="Kanit Light" pitchFamily="2" charset="-34"/>
                <a:cs typeface="Kanit Light" pitchFamily="2" charset="-34"/>
              </a:rPr>
              <a:t> </a:t>
            </a:r>
            <a:r>
              <a:rPr sz="2600" spc="-60" dirty="0">
                <a:solidFill>
                  <a:srgbClr val="000009"/>
                </a:solidFill>
                <a:latin typeface="Kanit Light" pitchFamily="2" charset="-34"/>
                <a:cs typeface="Kanit Light" pitchFamily="2" charset="-34"/>
              </a:rPr>
              <a:t>3,</a:t>
            </a:r>
            <a:r>
              <a:rPr sz="2600" spc="-3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and</a:t>
            </a:r>
            <a:r>
              <a:rPr sz="2600" spc="-50" dirty="0">
                <a:solidFill>
                  <a:srgbClr val="000009"/>
                </a:solidFill>
                <a:latin typeface="Kanit Light" pitchFamily="2" charset="-34"/>
                <a:cs typeface="Kanit Light" pitchFamily="2" charset="-34"/>
              </a:rPr>
              <a:t> 2.</a:t>
            </a:r>
            <a:r>
              <a:rPr sz="2600" spc="-30"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You </a:t>
            </a:r>
            <a:r>
              <a:rPr sz="2600" dirty="0">
                <a:solidFill>
                  <a:srgbClr val="000009"/>
                </a:solidFill>
                <a:latin typeface="Kanit Light" pitchFamily="2" charset="-34"/>
                <a:cs typeface="Kanit Light" pitchFamily="2" charset="-34"/>
              </a:rPr>
              <a:t>will</a:t>
            </a:r>
            <a:r>
              <a:rPr sz="2600" spc="-60"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get</a:t>
            </a:r>
            <a:r>
              <a:rPr sz="2600" spc="-70"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4.</a:t>
            </a:r>
            <a:endParaRPr sz="2600" dirty="0">
              <a:latin typeface="Kanit Light" pitchFamily="2" charset="-34"/>
              <a:cs typeface="Kanit Light" pitchFamily="2" charset="-34"/>
            </a:endParaRPr>
          </a:p>
          <a:p>
            <a:pPr marL="12700" marR="5080" algn="just">
              <a:spcBef>
                <a:spcPts val="45"/>
              </a:spcBef>
            </a:pPr>
            <a:r>
              <a:rPr sz="2600" dirty="0">
                <a:solidFill>
                  <a:srgbClr val="000009"/>
                </a:solidFill>
                <a:latin typeface="Kanit Light" pitchFamily="2" charset="-34"/>
                <a:cs typeface="Kanit Light" pitchFamily="2" charset="-34"/>
              </a:rPr>
              <a:t>Just</a:t>
            </a:r>
            <a:r>
              <a:rPr sz="2600" spc="1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be</a:t>
            </a:r>
            <a:r>
              <a:rPr sz="2600" spc="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careful</a:t>
            </a:r>
            <a:r>
              <a:rPr sz="2600" spc="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with</a:t>
            </a:r>
            <a:r>
              <a:rPr sz="2600" spc="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 </a:t>
            </a:r>
            <a:r>
              <a:rPr sz="2600" i="1" spc="-85" dirty="0">
                <a:solidFill>
                  <a:srgbClr val="000009"/>
                </a:solidFill>
                <a:latin typeface="Kanit Light" pitchFamily="2" charset="-34"/>
                <a:cs typeface="Kanit Light" pitchFamily="2" charset="-34"/>
              </a:rPr>
              <a:t>order</a:t>
            </a:r>
            <a:r>
              <a:rPr sz="2600" i="1" spc="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in</a:t>
            </a:r>
            <a:r>
              <a:rPr sz="2600" spc="1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which</a:t>
            </a:r>
            <a:r>
              <a:rPr sz="2600" spc="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you</a:t>
            </a:r>
            <a:r>
              <a:rPr sz="2600" spc="1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state </a:t>
            </a:r>
            <a:r>
              <a:rPr sz="2600" dirty="0">
                <a:solidFill>
                  <a:srgbClr val="000009"/>
                </a:solidFill>
                <a:latin typeface="Kanit Light" pitchFamily="2" charset="-34"/>
                <a:cs typeface="Kanit Light" pitchFamily="2" charset="-34"/>
              </a:rPr>
              <a:t>the</a:t>
            </a:r>
            <a:r>
              <a:rPr sz="2600" spc="1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values.</a:t>
            </a:r>
            <a:r>
              <a:rPr sz="2600" spc="1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In</a:t>
            </a:r>
            <a:r>
              <a:rPr sz="2600" spc="1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this</a:t>
            </a:r>
            <a:r>
              <a:rPr sz="2600" spc="1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case,</a:t>
            </a:r>
            <a:r>
              <a:rPr sz="2600" spc="1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we</a:t>
            </a:r>
            <a:r>
              <a:rPr sz="2600" spc="1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assigned</a:t>
            </a:r>
            <a:r>
              <a:rPr sz="2600" spc="1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10</a:t>
            </a:r>
            <a:r>
              <a:rPr sz="2600" spc="15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140"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the </a:t>
            </a:r>
            <a:r>
              <a:rPr sz="2600" dirty="0">
                <a:solidFill>
                  <a:srgbClr val="000009"/>
                </a:solidFill>
                <a:latin typeface="Kanit Light" pitchFamily="2" charset="-34"/>
                <a:cs typeface="Kanit Light" pitchFamily="2" charset="-34"/>
              </a:rPr>
              <a:t>variable</a:t>
            </a:r>
            <a:r>
              <a:rPr sz="2600" spc="-90" dirty="0">
                <a:solidFill>
                  <a:srgbClr val="000009"/>
                </a:solidFill>
                <a:latin typeface="Kanit Light" pitchFamily="2" charset="-34"/>
                <a:cs typeface="Kanit Light" pitchFamily="2" charset="-34"/>
              </a:rPr>
              <a:t> </a:t>
            </a:r>
            <a:r>
              <a:rPr sz="2600" spc="-70" dirty="0">
                <a:solidFill>
                  <a:srgbClr val="000009"/>
                </a:solidFill>
                <a:latin typeface="Kanit Light" pitchFamily="2" charset="-34"/>
                <a:cs typeface="Kanit Light" pitchFamily="2" charset="-34"/>
              </a:rPr>
              <a:t>a,</a:t>
            </a:r>
            <a:r>
              <a:rPr sz="2600" spc="-10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3</a:t>
            </a:r>
            <a:r>
              <a:rPr sz="2600" spc="-10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105" dirty="0">
                <a:solidFill>
                  <a:srgbClr val="000009"/>
                </a:solidFill>
                <a:latin typeface="Kanit Light" pitchFamily="2" charset="-34"/>
                <a:cs typeface="Kanit Light" pitchFamily="2" charset="-34"/>
              </a:rPr>
              <a:t> </a:t>
            </a:r>
            <a:r>
              <a:rPr sz="2600" spc="-60" dirty="0">
                <a:solidFill>
                  <a:srgbClr val="000009"/>
                </a:solidFill>
                <a:latin typeface="Kanit Light" pitchFamily="2" charset="-34"/>
                <a:cs typeface="Kanit Light" pitchFamily="2" charset="-34"/>
              </a:rPr>
              <a:t>b,</a:t>
            </a:r>
            <a:r>
              <a:rPr sz="2600" spc="-10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and</a:t>
            </a:r>
            <a:r>
              <a:rPr sz="2600" spc="-11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2</a:t>
            </a:r>
            <a:r>
              <a:rPr sz="2600" spc="-8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105"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c.</a:t>
            </a:r>
            <a:endParaRPr sz="2600" dirty="0">
              <a:latin typeface="Kanit Light" pitchFamily="2" charset="-34"/>
              <a:cs typeface="Kanit Light" pitchFamily="2" charset="-34"/>
            </a:endParaRPr>
          </a:p>
        </p:txBody>
      </p:sp>
      <p:pic>
        <p:nvPicPr>
          <p:cNvPr id="7" name="object 8">
            <a:extLst>
              <a:ext uri="{FF2B5EF4-FFF2-40B4-BE49-F238E27FC236}">
                <a16:creationId xmlns:a16="http://schemas.microsoft.com/office/drawing/2014/main" id="{EB5F9A3F-8470-5228-89BF-D29850BCF3D7}"/>
              </a:ext>
            </a:extLst>
          </p:cNvPr>
          <p:cNvPicPr/>
          <p:nvPr/>
        </p:nvPicPr>
        <p:blipFill>
          <a:blip r:embed="rId3" cstate="print"/>
          <a:stretch>
            <a:fillRect/>
          </a:stretch>
        </p:blipFill>
        <p:spPr>
          <a:xfrm>
            <a:off x="631768" y="5363752"/>
            <a:ext cx="8671959" cy="2613683"/>
          </a:xfrm>
          <a:prstGeom prst="rect">
            <a:avLst/>
          </a:prstGeom>
        </p:spPr>
      </p:pic>
      <p:sp>
        <p:nvSpPr>
          <p:cNvPr id="8" name="object 9">
            <a:extLst>
              <a:ext uri="{FF2B5EF4-FFF2-40B4-BE49-F238E27FC236}">
                <a16:creationId xmlns:a16="http://schemas.microsoft.com/office/drawing/2014/main" id="{D772EC39-0FE3-50C5-75AE-1D581D2D7BFE}"/>
              </a:ext>
            </a:extLst>
          </p:cNvPr>
          <p:cNvSpPr txBox="1"/>
          <p:nvPr/>
        </p:nvSpPr>
        <p:spPr>
          <a:xfrm>
            <a:off x="10115672" y="6064018"/>
            <a:ext cx="6402653" cy="1213153"/>
          </a:xfrm>
          <a:prstGeom prst="rect">
            <a:avLst/>
          </a:prstGeom>
        </p:spPr>
        <p:txBody>
          <a:bodyPr vert="horz" wrap="square" lIns="0" tIns="12700" rIns="0" bIns="0" rtlCol="0">
            <a:spAutoFit/>
          </a:bodyPr>
          <a:lstStyle/>
          <a:p>
            <a:pPr marL="12700" marR="5080" algn="just">
              <a:spcBef>
                <a:spcPts val="100"/>
              </a:spcBef>
            </a:pPr>
            <a:r>
              <a:rPr sz="2600" dirty="0">
                <a:solidFill>
                  <a:srgbClr val="000009"/>
                </a:solidFill>
                <a:latin typeface="Kanit Light" pitchFamily="2" charset="-34"/>
                <a:cs typeface="Kanit Light" pitchFamily="2" charset="-34"/>
              </a:rPr>
              <a:t>Otherwise,</a:t>
            </a:r>
            <a:r>
              <a:rPr sz="2600" spc="7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order</a:t>
            </a:r>
            <a:r>
              <a:rPr sz="2600" spc="8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won’t</a:t>
            </a:r>
            <a:r>
              <a:rPr sz="2600" spc="6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matter</a:t>
            </a:r>
            <a:r>
              <a:rPr sz="2600" spc="5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if</a:t>
            </a:r>
            <a:r>
              <a:rPr sz="2600" spc="7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you</a:t>
            </a:r>
            <a:r>
              <a:rPr sz="2600" spc="8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specify </a:t>
            </a:r>
            <a:r>
              <a:rPr sz="2600" dirty="0">
                <a:solidFill>
                  <a:srgbClr val="000009"/>
                </a:solidFill>
                <a:latin typeface="Kanit Light" pitchFamily="2" charset="-34"/>
                <a:cs typeface="Kanit Light" pitchFamily="2" charset="-34"/>
              </a:rPr>
              <a:t>the</a:t>
            </a:r>
            <a:r>
              <a:rPr sz="2600" spc="3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names</a:t>
            </a:r>
            <a:r>
              <a:rPr sz="2600" spc="3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of</a:t>
            </a:r>
            <a:r>
              <a:rPr sz="2600" spc="3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3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variables</a:t>
            </a:r>
            <a:r>
              <a:rPr sz="2600" spc="3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within</a:t>
            </a:r>
            <a:r>
              <a:rPr sz="2600" spc="330"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the </a:t>
            </a:r>
            <a:r>
              <a:rPr sz="2600" spc="-10" dirty="0">
                <a:solidFill>
                  <a:srgbClr val="000009"/>
                </a:solidFill>
                <a:latin typeface="Kanit Light" pitchFamily="2" charset="-34"/>
                <a:cs typeface="Kanit Light" pitchFamily="2" charset="-34"/>
              </a:rPr>
              <a:t>parentheses.</a:t>
            </a:r>
            <a:endParaRPr sz="2600" dirty="0">
              <a:latin typeface="Kanit Light" pitchFamily="2" charset="-34"/>
              <a:cs typeface="Kanit Light" pitchFamily="2" charset="-34"/>
            </a:endParaRPr>
          </a:p>
        </p:txBody>
      </p:sp>
    </p:spTree>
    <p:extLst>
      <p:ext uri="{BB962C8B-B14F-4D97-AF65-F5344CB8AC3E}">
        <p14:creationId xmlns:p14="http://schemas.microsoft.com/office/powerpoint/2010/main" val="2483815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A9FC7A-FAD0-1070-24D1-84E46FB4F528}"/>
              </a:ext>
            </a:extLst>
          </p:cNvPr>
          <p:cNvSpPr>
            <a:spLocks noGrp="1"/>
          </p:cNvSpPr>
          <p:nvPr>
            <p:ph type="sldNum" sz="quarter" idx="12"/>
          </p:nvPr>
        </p:nvSpPr>
        <p:spPr/>
        <p:txBody>
          <a:bodyPr/>
          <a:lstStyle/>
          <a:p>
            <a:fld id="{B6F15528-21DE-4FAA-801E-634DDDAF4B2B}" type="slidenum">
              <a:rPr lang="en-US" smtClean="0"/>
              <a:pPr/>
              <a:t>63</a:t>
            </a:fld>
            <a:endParaRPr lang="en-US" dirty="0"/>
          </a:p>
        </p:txBody>
      </p:sp>
      <p:sp>
        <p:nvSpPr>
          <p:cNvPr id="3" name="Title 2">
            <a:extLst>
              <a:ext uri="{FF2B5EF4-FFF2-40B4-BE49-F238E27FC236}">
                <a16:creationId xmlns:a16="http://schemas.microsoft.com/office/drawing/2014/main" id="{9E17EB87-8263-43A3-3149-07A68DFF7031}"/>
              </a:ext>
            </a:extLst>
          </p:cNvPr>
          <p:cNvSpPr>
            <a:spLocks noGrp="1"/>
          </p:cNvSpPr>
          <p:nvPr>
            <p:ph type="title"/>
          </p:nvPr>
        </p:nvSpPr>
        <p:spPr/>
        <p:txBody>
          <a:bodyPr>
            <a:normAutofit fontScale="90000"/>
          </a:bodyPr>
          <a:lstStyle/>
          <a:p>
            <a:r>
              <a:rPr lang="en-US" dirty="0"/>
              <a:t>Notable</a:t>
            </a:r>
            <a:r>
              <a:rPr lang="en-US" spc="-45" dirty="0"/>
              <a:t> </a:t>
            </a:r>
            <a:r>
              <a:rPr lang="en-US" spc="-20" dirty="0"/>
              <a:t>Built-</a:t>
            </a:r>
            <a:r>
              <a:rPr lang="en-US" dirty="0"/>
              <a:t>In</a:t>
            </a:r>
            <a:r>
              <a:rPr lang="en-US" spc="-35" dirty="0"/>
              <a:t> </a:t>
            </a:r>
            <a:r>
              <a:rPr lang="en-US" dirty="0"/>
              <a:t>Functions</a:t>
            </a:r>
            <a:r>
              <a:rPr lang="en-US" spc="-35" dirty="0"/>
              <a:t> </a:t>
            </a:r>
            <a:r>
              <a:rPr lang="en-US" dirty="0"/>
              <a:t>in</a:t>
            </a:r>
            <a:r>
              <a:rPr lang="en-US" spc="-35" dirty="0"/>
              <a:t> </a:t>
            </a:r>
            <a:r>
              <a:rPr lang="en-US" spc="-10" dirty="0"/>
              <a:t>Python</a:t>
            </a:r>
            <a:endParaRPr lang="en-US" dirty="0"/>
          </a:p>
        </p:txBody>
      </p:sp>
      <p:graphicFrame>
        <p:nvGraphicFramePr>
          <p:cNvPr id="5" name="object 3">
            <a:extLst>
              <a:ext uri="{FF2B5EF4-FFF2-40B4-BE49-F238E27FC236}">
                <a16:creationId xmlns:a16="http://schemas.microsoft.com/office/drawing/2014/main" id="{A73A661F-0CE6-8B52-18D4-6D5C9FC6A408}"/>
              </a:ext>
            </a:extLst>
          </p:cNvPr>
          <p:cNvGraphicFramePr>
            <a:graphicFrameLocks noGrp="1"/>
          </p:cNvGraphicFramePr>
          <p:nvPr/>
        </p:nvGraphicFramePr>
        <p:xfrm>
          <a:off x="736415" y="3771900"/>
          <a:ext cx="14655985" cy="3931920"/>
        </p:xfrm>
        <a:graphic>
          <a:graphicData uri="http://schemas.openxmlformats.org/drawingml/2006/table">
            <a:tbl>
              <a:tblPr firstRow="1" bandRow="1">
                <a:tableStyleId>{2D5ABB26-0587-4C30-8999-92F81FD0307C}</a:tableStyleId>
              </a:tblPr>
              <a:tblGrid>
                <a:gridCol w="3976321">
                  <a:extLst>
                    <a:ext uri="{9D8B030D-6E8A-4147-A177-3AD203B41FA5}">
                      <a16:colId xmlns:a16="http://schemas.microsoft.com/office/drawing/2014/main" val="20000"/>
                    </a:ext>
                  </a:extLst>
                </a:gridCol>
                <a:gridCol w="10679664">
                  <a:extLst>
                    <a:ext uri="{9D8B030D-6E8A-4147-A177-3AD203B41FA5}">
                      <a16:colId xmlns:a16="http://schemas.microsoft.com/office/drawing/2014/main" val="20001"/>
                    </a:ext>
                  </a:extLst>
                </a:gridCol>
              </a:tblGrid>
              <a:tr h="326390">
                <a:tc>
                  <a:txBody>
                    <a:bodyPr/>
                    <a:lstStyle/>
                    <a:p>
                      <a:pPr marL="91440">
                        <a:lnSpc>
                          <a:spcPct val="100000"/>
                        </a:lnSpc>
                        <a:spcBef>
                          <a:spcPts val="560"/>
                        </a:spcBef>
                      </a:pPr>
                      <a:r>
                        <a:rPr sz="2400" b="1" spc="-10" dirty="0">
                          <a:solidFill>
                            <a:srgbClr val="FFFFFF"/>
                          </a:solidFill>
                          <a:latin typeface="Kanit Light" pitchFamily="2" charset="-34"/>
                          <a:cs typeface="Kanit Light" pitchFamily="2" charset="-34"/>
                        </a:rPr>
                        <a:t>Function</a:t>
                      </a:r>
                      <a:endParaRPr sz="2400" dirty="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001F5F"/>
                    </a:solidFill>
                  </a:tcPr>
                </a:tc>
                <a:tc>
                  <a:txBody>
                    <a:bodyPr/>
                    <a:lstStyle/>
                    <a:p>
                      <a:pPr marL="91440">
                        <a:lnSpc>
                          <a:spcPct val="100000"/>
                        </a:lnSpc>
                        <a:spcBef>
                          <a:spcPts val="560"/>
                        </a:spcBef>
                      </a:pPr>
                      <a:r>
                        <a:rPr sz="2400" b="1" spc="-10" dirty="0">
                          <a:solidFill>
                            <a:srgbClr val="FFFFFF"/>
                          </a:solidFill>
                          <a:latin typeface="Kanit Light" pitchFamily="2" charset="-34"/>
                          <a:cs typeface="Kanit Light" pitchFamily="2" charset="-34"/>
                        </a:rPr>
                        <a:t>Description</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001F5F"/>
                    </a:solidFill>
                  </a:tcPr>
                </a:tc>
                <a:extLst>
                  <a:ext uri="{0D108BD9-81ED-4DB2-BD59-A6C34878D82A}">
                    <a16:rowId xmlns:a16="http://schemas.microsoft.com/office/drawing/2014/main" val="10000"/>
                  </a:ext>
                </a:extLst>
              </a:tr>
              <a:tr h="326390">
                <a:tc>
                  <a:txBody>
                    <a:bodyPr/>
                    <a:lstStyle/>
                    <a:p>
                      <a:pPr marL="91440">
                        <a:lnSpc>
                          <a:spcPct val="100000"/>
                        </a:lnSpc>
                        <a:spcBef>
                          <a:spcPts val="560"/>
                        </a:spcBef>
                      </a:pPr>
                      <a:r>
                        <a:rPr sz="2400" b="1" spc="-10" dirty="0">
                          <a:solidFill>
                            <a:srgbClr val="408440"/>
                          </a:solidFill>
                          <a:latin typeface="Kanit Light" pitchFamily="2" charset="-34"/>
                          <a:cs typeface="Kanit Light" pitchFamily="2" charset="-34"/>
                        </a:rPr>
                        <a:t>type()</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EAEAEA"/>
                    </a:solidFill>
                  </a:tcPr>
                </a:tc>
                <a:tc>
                  <a:txBody>
                    <a:bodyPr/>
                    <a:lstStyle/>
                    <a:p>
                      <a:pPr marL="93345">
                        <a:lnSpc>
                          <a:spcPct val="100000"/>
                        </a:lnSpc>
                        <a:spcBef>
                          <a:spcPts val="560"/>
                        </a:spcBef>
                      </a:pPr>
                      <a:r>
                        <a:rPr sz="2400" dirty="0">
                          <a:latin typeface="Kanit Light" pitchFamily="2" charset="-34"/>
                          <a:cs typeface="Kanit Light" pitchFamily="2" charset="-34"/>
                        </a:rPr>
                        <a:t>obtains</a:t>
                      </a:r>
                      <a:r>
                        <a:rPr sz="2400" spc="-114" dirty="0">
                          <a:latin typeface="Kanit Light" pitchFamily="2" charset="-34"/>
                          <a:cs typeface="Kanit Light" pitchFamily="2" charset="-34"/>
                        </a:rPr>
                        <a:t> </a:t>
                      </a:r>
                      <a:r>
                        <a:rPr sz="2400" dirty="0">
                          <a:latin typeface="Kanit Light" pitchFamily="2" charset="-34"/>
                          <a:cs typeface="Kanit Light" pitchFamily="2" charset="-34"/>
                        </a:rPr>
                        <a:t>the</a:t>
                      </a:r>
                      <a:r>
                        <a:rPr sz="2400" spc="-125" dirty="0">
                          <a:latin typeface="Kanit Light" pitchFamily="2" charset="-34"/>
                          <a:cs typeface="Kanit Light" pitchFamily="2" charset="-34"/>
                        </a:rPr>
                        <a:t> </a:t>
                      </a:r>
                      <a:r>
                        <a:rPr sz="2400" dirty="0">
                          <a:latin typeface="Kanit Light" pitchFamily="2" charset="-34"/>
                          <a:cs typeface="Kanit Light" pitchFamily="2" charset="-34"/>
                        </a:rPr>
                        <a:t>type</a:t>
                      </a:r>
                      <a:r>
                        <a:rPr sz="2400" spc="-100" dirty="0">
                          <a:latin typeface="Kanit Light" pitchFamily="2" charset="-34"/>
                          <a:cs typeface="Kanit Light" pitchFamily="2" charset="-34"/>
                        </a:rPr>
                        <a:t> </a:t>
                      </a:r>
                      <a:r>
                        <a:rPr sz="2400" dirty="0">
                          <a:latin typeface="Kanit Light" pitchFamily="2" charset="-34"/>
                          <a:cs typeface="Kanit Light" pitchFamily="2" charset="-34"/>
                        </a:rPr>
                        <a:t>of</a:t>
                      </a:r>
                      <a:r>
                        <a:rPr sz="2400" spc="-130" dirty="0">
                          <a:latin typeface="Kanit Light" pitchFamily="2" charset="-34"/>
                          <a:cs typeface="Kanit Light" pitchFamily="2" charset="-34"/>
                        </a:rPr>
                        <a:t> </a:t>
                      </a:r>
                      <a:r>
                        <a:rPr sz="2400" dirty="0">
                          <a:latin typeface="Kanit Light" pitchFamily="2" charset="-34"/>
                          <a:cs typeface="Kanit Light" pitchFamily="2" charset="-34"/>
                        </a:rPr>
                        <a:t>variable</a:t>
                      </a:r>
                      <a:r>
                        <a:rPr sz="2400" spc="-95" dirty="0">
                          <a:latin typeface="Kanit Light" pitchFamily="2" charset="-34"/>
                          <a:cs typeface="Kanit Light" pitchFamily="2" charset="-34"/>
                        </a:rPr>
                        <a:t> </a:t>
                      </a:r>
                      <a:r>
                        <a:rPr sz="2400" dirty="0">
                          <a:latin typeface="Kanit Light" pitchFamily="2" charset="-34"/>
                          <a:cs typeface="Kanit Light" pitchFamily="2" charset="-34"/>
                        </a:rPr>
                        <a:t>you</a:t>
                      </a:r>
                      <a:r>
                        <a:rPr sz="2400" spc="-130" dirty="0">
                          <a:latin typeface="Kanit Light" pitchFamily="2" charset="-34"/>
                          <a:cs typeface="Kanit Light" pitchFamily="2" charset="-34"/>
                        </a:rPr>
                        <a:t> </a:t>
                      </a:r>
                      <a:r>
                        <a:rPr sz="2400" spc="-20" dirty="0">
                          <a:latin typeface="Kanit Light" pitchFamily="2" charset="-34"/>
                          <a:cs typeface="Kanit Light" pitchFamily="2" charset="-34"/>
                        </a:rPr>
                        <a:t>use</a:t>
                      </a:r>
                      <a:r>
                        <a:rPr sz="2400" spc="-114" dirty="0">
                          <a:latin typeface="Kanit Light" pitchFamily="2" charset="-34"/>
                          <a:cs typeface="Kanit Light" pitchFamily="2" charset="-34"/>
                        </a:rPr>
                        <a:t> </a:t>
                      </a:r>
                      <a:r>
                        <a:rPr sz="2400" spc="-30" dirty="0">
                          <a:latin typeface="Kanit Light" pitchFamily="2" charset="-34"/>
                          <a:cs typeface="Kanit Light" pitchFamily="2" charset="-34"/>
                        </a:rPr>
                        <a:t>as</a:t>
                      </a:r>
                      <a:r>
                        <a:rPr sz="2400" spc="-95" dirty="0">
                          <a:latin typeface="Kanit Light" pitchFamily="2" charset="-34"/>
                          <a:cs typeface="Kanit Light" pitchFamily="2" charset="-34"/>
                        </a:rPr>
                        <a:t> </a:t>
                      </a:r>
                      <a:r>
                        <a:rPr sz="2400" spc="-20" dirty="0">
                          <a:latin typeface="Kanit Light" pitchFamily="2" charset="-34"/>
                          <a:cs typeface="Kanit Light" pitchFamily="2" charset="-34"/>
                        </a:rPr>
                        <a:t>an</a:t>
                      </a:r>
                      <a:r>
                        <a:rPr sz="2400" spc="-105" dirty="0">
                          <a:latin typeface="Kanit Light" pitchFamily="2" charset="-34"/>
                          <a:cs typeface="Kanit Light" pitchFamily="2" charset="-34"/>
                        </a:rPr>
                        <a:t> </a:t>
                      </a:r>
                      <a:r>
                        <a:rPr sz="2400" spc="-10" dirty="0">
                          <a:latin typeface="Kanit Light" pitchFamily="2" charset="-34"/>
                          <a:cs typeface="Kanit Light" pitchFamily="2" charset="-34"/>
                        </a:rPr>
                        <a:t>argument</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1"/>
                  </a:ext>
                </a:extLst>
              </a:tr>
              <a:tr h="326390">
                <a:tc>
                  <a:txBody>
                    <a:bodyPr/>
                    <a:lstStyle/>
                    <a:p>
                      <a:pPr marL="91440">
                        <a:lnSpc>
                          <a:spcPct val="100000"/>
                        </a:lnSpc>
                        <a:spcBef>
                          <a:spcPts val="560"/>
                        </a:spcBef>
                      </a:pPr>
                      <a:r>
                        <a:rPr sz="2400" b="1" spc="-10" dirty="0">
                          <a:solidFill>
                            <a:srgbClr val="408440"/>
                          </a:solidFill>
                          <a:latin typeface="Kanit Light" pitchFamily="2" charset="-34"/>
                          <a:cs typeface="Kanit Light" pitchFamily="2" charset="-34"/>
                        </a:rPr>
                        <a:t>int()</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509"/>
                        </a:spcBef>
                      </a:pPr>
                      <a:r>
                        <a:rPr sz="2400" dirty="0">
                          <a:latin typeface="Kanit Light" pitchFamily="2" charset="-34"/>
                          <a:cs typeface="Kanit Light" pitchFamily="2" charset="-34"/>
                        </a:rPr>
                        <a:t>transforms</a:t>
                      </a:r>
                      <a:r>
                        <a:rPr sz="2400" spc="-85" dirty="0">
                          <a:latin typeface="Kanit Light" pitchFamily="2" charset="-34"/>
                          <a:cs typeface="Kanit Light" pitchFamily="2" charset="-34"/>
                        </a:rPr>
                        <a:t> </a:t>
                      </a:r>
                      <a:r>
                        <a:rPr sz="2400" dirty="0">
                          <a:latin typeface="Kanit Light" pitchFamily="2" charset="-34"/>
                          <a:cs typeface="Kanit Light" pitchFamily="2" charset="-34"/>
                        </a:rPr>
                        <a:t>its</a:t>
                      </a:r>
                      <a:r>
                        <a:rPr sz="2400" spc="-95" dirty="0">
                          <a:latin typeface="Kanit Light" pitchFamily="2" charset="-34"/>
                          <a:cs typeface="Kanit Light" pitchFamily="2" charset="-34"/>
                        </a:rPr>
                        <a:t> </a:t>
                      </a:r>
                      <a:r>
                        <a:rPr sz="2400" spc="-10" dirty="0">
                          <a:latin typeface="Kanit Light" pitchFamily="2" charset="-34"/>
                          <a:cs typeface="Kanit Light" pitchFamily="2" charset="-34"/>
                        </a:rPr>
                        <a:t>argument</a:t>
                      </a:r>
                      <a:r>
                        <a:rPr sz="2400" spc="-100" dirty="0">
                          <a:latin typeface="Kanit Light" pitchFamily="2" charset="-34"/>
                          <a:cs typeface="Kanit Light" pitchFamily="2" charset="-34"/>
                        </a:rPr>
                        <a:t> </a:t>
                      </a:r>
                      <a:r>
                        <a:rPr sz="2400" dirty="0">
                          <a:latin typeface="Kanit Light" pitchFamily="2" charset="-34"/>
                          <a:cs typeface="Kanit Light" pitchFamily="2" charset="-34"/>
                        </a:rPr>
                        <a:t>in</a:t>
                      </a:r>
                      <a:r>
                        <a:rPr sz="2400" spc="-110" dirty="0">
                          <a:latin typeface="Kanit Light" pitchFamily="2" charset="-34"/>
                          <a:cs typeface="Kanit Light" pitchFamily="2" charset="-34"/>
                        </a:rPr>
                        <a:t> </a:t>
                      </a:r>
                      <a:r>
                        <a:rPr sz="2400" spc="-20" dirty="0">
                          <a:latin typeface="Kanit Light" pitchFamily="2" charset="-34"/>
                          <a:cs typeface="Kanit Light" pitchFamily="2" charset="-34"/>
                        </a:rPr>
                        <a:t>an</a:t>
                      </a:r>
                      <a:r>
                        <a:rPr sz="2400" spc="-105" dirty="0">
                          <a:latin typeface="Kanit Light" pitchFamily="2" charset="-34"/>
                          <a:cs typeface="Kanit Light" pitchFamily="2" charset="-34"/>
                        </a:rPr>
                        <a:t> </a:t>
                      </a:r>
                      <a:r>
                        <a:rPr sz="2400" i="1" spc="-85" dirty="0">
                          <a:latin typeface="Kanit Light" pitchFamily="2" charset="-34"/>
                          <a:cs typeface="Kanit Light" pitchFamily="2" charset="-34"/>
                        </a:rPr>
                        <a:t>integer</a:t>
                      </a:r>
                      <a:r>
                        <a:rPr sz="2400" i="1" spc="-105" dirty="0">
                          <a:latin typeface="Kanit Light" pitchFamily="2" charset="-34"/>
                          <a:cs typeface="Kanit Light" pitchFamily="2" charset="-34"/>
                        </a:rPr>
                        <a:t> </a:t>
                      </a:r>
                      <a:r>
                        <a:rPr sz="2400" spc="-10" dirty="0">
                          <a:latin typeface="Kanit Light" pitchFamily="2" charset="-34"/>
                          <a:cs typeface="Kanit Light" pitchFamily="2" charset="-34"/>
                        </a:rPr>
                        <a:t>data</a:t>
                      </a:r>
                      <a:r>
                        <a:rPr sz="2400" spc="-95" dirty="0">
                          <a:latin typeface="Kanit Light" pitchFamily="2" charset="-34"/>
                          <a:cs typeface="Kanit Light" pitchFamily="2" charset="-34"/>
                        </a:rPr>
                        <a:t> </a:t>
                      </a:r>
                      <a:r>
                        <a:rPr sz="2400" spc="-20" dirty="0">
                          <a:latin typeface="Kanit Light" pitchFamily="2" charset="-34"/>
                          <a:cs typeface="Kanit Light" pitchFamily="2" charset="-34"/>
                        </a:rPr>
                        <a:t>type</a:t>
                      </a:r>
                      <a:endParaRPr sz="2400" dirty="0">
                        <a:latin typeface="Kanit Light" pitchFamily="2" charset="-34"/>
                        <a:cs typeface="Kanit Light" pitchFamily="2" charset="-34"/>
                      </a:endParaRPr>
                    </a:p>
                  </a:txBody>
                  <a:tcPr marL="0" marR="0" marT="647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384175">
                <a:tc>
                  <a:txBody>
                    <a:bodyPr/>
                    <a:lstStyle/>
                    <a:p>
                      <a:pPr marL="91440">
                        <a:lnSpc>
                          <a:spcPct val="100000"/>
                        </a:lnSpc>
                        <a:spcBef>
                          <a:spcPts val="560"/>
                        </a:spcBef>
                      </a:pPr>
                      <a:r>
                        <a:rPr sz="2400" b="1" spc="-10" dirty="0">
                          <a:solidFill>
                            <a:srgbClr val="408440"/>
                          </a:solidFill>
                          <a:latin typeface="Kanit Light" pitchFamily="2" charset="-34"/>
                          <a:cs typeface="Kanit Light" pitchFamily="2" charset="-34"/>
                        </a:rPr>
                        <a:t>float()</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509"/>
                        </a:spcBef>
                      </a:pPr>
                      <a:r>
                        <a:rPr sz="2400" dirty="0">
                          <a:latin typeface="Kanit Light" pitchFamily="2" charset="-34"/>
                          <a:cs typeface="Kanit Light" pitchFamily="2" charset="-34"/>
                        </a:rPr>
                        <a:t>transforms</a:t>
                      </a:r>
                      <a:r>
                        <a:rPr sz="2400" spc="-85" dirty="0">
                          <a:latin typeface="Kanit Light" pitchFamily="2" charset="-34"/>
                          <a:cs typeface="Kanit Light" pitchFamily="2" charset="-34"/>
                        </a:rPr>
                        <a:t> </a:t>
                      </a:r>
                      <a:r>
                        <a:rPr sz="2400" dirty="0">
                          <a:latin typeface="Kanit Light" pitchFamily="2" charset="-34"/>
                          <a:cs typeface="Kanit Light" pitchFamily="2" charset="-34"/>
                        </a:rPr>
                        <a:t>its</a:t>
                      </a:r>
                      <a:r>
                        <a:rPr sz="2400" spc="-100" dirty="0">
                          <a:latin typeface="Kanit Light" pitchFamily="2" charset="-34"/>
                          <a:cs typeface="Kanit Light" pitchFamily="2" charset="-34"/>
                        </a:rPr>
                        <a:t> </a:t>
                      </a:r>
                      <a:r>
                        <a:rPr sz="2400" spc="-10" dirty="0">
                          <a:latin typeface="Kanit Light" pitchFamily="2" charset="-34"/>
                          <a:cs typeface="Kanit Light" pitchFamily="2" charset="-34"/>
                        </a:rPr>
                        <a:t>argument</a:t>
                      </a:r>
                      <a:r>
                        <a:rPr sz="2400" spc="-100" dirty="0">
                          <a:latin typeface="Kanit Light" pitchFamily="2" charset="-34"/>
                          <a:cs typeface="Kanit Light" pitchFamily="2" charset="-34"/>
                        </a:rPr>
                        <a:t> </a:t>
                      </a:r>
                      <a:r>
                        <a:rPr sz="2400" dirty="0">
                          <a:latin typeface="Kanit Light" pitchFamily="2" charset="-34"/>
                          <a:cs typeface="Kanit Light" pitchFamily="2" charset="-34"/>
                        </a:rPr>
                        <a:t>in</a:t>
                      </a:r>
                      <a:r>
                        <a:rPr sz="2400" spc="-110" dirty="0">
                          <a:latin typeface="Kanit Light" pitchFamily="2" charset="-34"/>
                          <a:cs typeface="Kanit Light" pitchFamily="2" charset="-34"/>
                        </a:rPr>
                        <a:t> </a:t>
                      </a:r>
                      <a:r>
                        <a:rPr sz="2400" spc="-35" dirty="0">
                          <a:latin typeface="Kanit Light" pitchFamily="2" charset="-34"/>
                          <a:cs typeface="Kanit Light" pitchFamily="2" charset="-34"/>
                        </a:rPr>
                        <a:t>a</a:t>
                      </a:r>
                      <a:r>
                        <a:rPr sz="2400" spc="-95" dirty="0">
                          <a:latin typeface="Kanit Light" pitchFamily="2" charset="-34"/>
                          <a:cs typeface="Kanit Light" pitchFamily="2" charset="-34"/>
                        </a:rPr>
                        <a:t> </a:t>
                      </a:r>
                      <a:r>
                        <a:rPr sz="2400" i="1" spc="-80" dirty="0">
                          <a:latin typeface="Kanit Light" pitchFamily="2" charset="-34"/>
                          <a:cs typeface="Kanit Light" pitchFamily="2" charset="-34"/>
                        </a:rPr>
                        <a:t>float</a:t>
                      </a:r>
                      <a:r>
                        <a:rPr sz="2400" i="1" spc="-130" dirty="0">
                          <a:latin typeface="Kanit Light" pitchFamily="2" charset="-34"/>
                          <a:cs typeface="Kanit Light" pitchFamily="2" charset="-34"/>
                        </a:rPr>
                        <a:t> </a:t>
                      </a:r>
                      <a:r>
                        <a:rPr sz="2400" spc="-10" dirty="0">
                          <a:latin typeface="Kanit Light" pitchFamily="2" charset="-34"/>
                          <a:cs typeface="Kanit Light" pitchFamily="2" charset="-34"/>
                        </a:rPr>
                        <a:t>data</a:t>
                      </a:r>
                      <a:r>
                        <a:rPr sz="2400" spc="-85" dirty="0">
                          <a:latin typeface="Kanit Light" pitchFamily="2" charset="-34"/>
                          <a:cs typeface="Kanit Light" pitchFamily="2" charset="-34"/>
                        </a:rPr>
                        <a:t> </a:t>
                      </a:r>
                      <a:r>
                        <a:rPr sz="2400" spc="-20" dirty="0">
                          <a:latin typeface="Kanit Light" pitchFamily="2" charset="-34"/>
                          <a:cs typeface="Kanit Light" pitchFamily="2" charset="-34"/>
                        </a:rPr>
                        <a:t>type</a:t>
                      </a:r>
                      <a:endParaRPr sz="2400">
                        <a:latin typeface="Kanit Light" pitchFamily="2" charset="-34"/>
                        <a:cs typeface="Kanit Light" pitchFamily="2" charset="-34"/>
                      </a:endParaRPr>
                    </a:p>
                  </a:txBody>
                  <a:tcPr marL="0" marR="0" marT="647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3"/>
                  </a:ext>
                </a:extLst>
              </a:tr>
              <a:tr h="390525">
                <a:tc>
                  <a:txBody>
                    <a:bodyPr/>
                    <a:lstStyle/>
                    <a:p>
                      <a:pPr marL="91440">
                        <a:lnSpc>
                          <a:spcPct val="100000"/>
                        </a:lnSpc>
                        <a:spcBef>
                          <a:spcPts val="560"/>
                        </a:spcBef>
                      </a:pPr>
                      <a:r>
                        <a:rPr sz="2400" b="1" spc="-10" dirty="0">
                          <a:solidFill>
                            <a:srgbClr val="408440"/>
                          </a:solidFill>
                          <a:latin typeface="Kanit Light" pitchFamily="2" charset="-34"/>
                          <a:cs typeface="Kanit Light" pitchFamily="2" charset="-34"/>
                        </a:rPr>
                        <a:t>str()</a:t>
                      </a:r>
                      <a:endParaRPr sz="2400" dirty="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509"/>
                        </a:spcBef>
                      </a:pPr>
                      <a:r>
                        <a:rPr sz="2400" dirty="0">
                          <a:latin typeface="Kanit Light" pitchFamily="2" charset="-34"/>
                          <a:cs typeface="Kanit Light" pitchFamily="2" charset="-34"/>
                        </a:rPr>
                        <a:t>transforms</a:t>
                      </a:r>
                      <a:r>
                        <a:rPr sz="2400" spc="-95" dirty="0">
                          <a:latin typeface="Kanit Light" pitchFamily="2" charset="-34"/>
                          <a:cs typeface="Kanit Light" pitchFamily="2" charset="-34"/>
                        </a:rPr>
                        <a:t> </a:t>
                      </a:r>
                      <a:r>
                        <a:rPr sz="2400" dirty="0">
                          <a:latin typeface="Kanit Light" pitchFamily="2" charset="-34"/>
                          <a:cs typeface="Kanit Light" pitchFamily="2" charset="-34"/>
                        </a:rPr>
                        <a:t>its</a:t>
                      </a:r>
                      <a:r>
                        <a:rPr sz="2400" spc="-95" dirty="0">
                          <a:latin typeface="Kanit Light" pitchFamily="2" charset="-34"/>
                          <a:cs typeface="Kanit Light" pitchFamily="2" charset="-34"/>
                        </a:rPr>
                        <a:t> </a:t>
                      </a:r>
                      <a:r>
                        <a:rPr sz="2400" spc="-10" dirty="0">
                          <a:latin typeface="Kanit Light" pitchFamily="2" charset="-34"/>
                          <a:cs typeface="Kanit Light" pitchFamily="2" charset="-34"/>
                        </a:rPr>
                        <a:t>argument</a:t>
                      </a:r>
                      <a:r>
                        <a:rPr sz="2400" spc="-100" dirty="0">
                          <a:latin typeface="Kanit Light" pitchFamily="2" charset="-34"/>
                          <a:cs typeface="Kanit Light" pitchFamily="2" charset="-34"/>
                        </a:rPr>
                        <a:t> </a:t>
                      </a:r>
                      <a:r>
                        <a:rPr sz="2400" dirty="0">
                          <a:latin typeface="Kanit Light" pitchFamily="2" charset="-34"/>
                          <a:cs typeface="Kanit Light" pitchFamily="2" charset="-34"/>
                        </a:rPr>
                        <a:t>in</a:t>
                      </a:r>
                      <a:r>
                        <a:rPr sz="2400" spc="-110" dirty="0">
                          <a:latin typeface="Kanit Light" pitchFamily="2" charset="-34"/>
                          <a:cs typeface="Kanit Light" pitchFamily="2" charset="-34"/>
                        </a:rPr>
                        <a:t> </a:t>
                      </a:r>
                      <a:r>
                        <a:rPr sz="2400" spc="-35" dirty="0">
                          <a:latin typeface="Kanit Light" pitchFamily="2" charset="-34"/>
                          <a:cs typeface="Kanit Light" pitchFamily="2" charset="-34"/>
                        </a:rPr>
                        <a:t>a</a:t>
                      </a:r>
                      <a:r>
                        <a:rPr sz="2400" spc="-100" dirty="0">
                          <a:latin typeface="Kanit Light" pitchFamily="2" charset="-34"/>
                          <a:cs typeface="Kanit Light" pitchFamily="2" charset="-34"/>
                        </a:rPr>
                        <a:t> </a:t>
                      </a:r>
                      <a:r>
                        <a:rPr sz="2400" i="1" spc="-105" dirty="0">
                          <a:latin typeface="Kanit Light" pitchFamily="2" charset="-34"/>
                          <a:cs typeface="Kanit Light" pitchFamily="2" charset="-34"/>
                        </a:rPr>
                        <a:t>string</a:t>
                      </a:r>
                      <a:r>
                        <a:rPr sz="2400" i="1" spc="-100" dirty="0">
                          <a:latin typeface="Kanit Light" pitchFamily="2" charset="-34"/>
                          <a:cs typeface="Kanit Light" pitchFamily="2" charset="-34"/>
                        </a:rPr>
                        <a:t> </a:t>
                      </a:r>
                      <a:r>
                        <a:rPr sz="2400" dirty="0">
                          <a:latin typeface="Kanit Light" pitchFamily="2" charset="-34"/>
                          <a:cs typeface="Kanit Light" pitchFamily="2" charset="-34"/>
                        </a:rPr>
                        <a:t>data</a:t>
                      </a:r>
                      <a:r>
                        <a:rPr sz="2400" spc="-90" dirty="0">
                          <a:latin typeface="Kanit Light" pitchFamily="2" charset="-34"/>
                          <a:cs typeface="Kanit Light" pitchFamily="2" charset="-34"/>
                        </a:rPr>
                        <a:t> </a:t>
                      </a:r>
                      <a:r>
                        <a:rPr sz="2400" spc="-20" dirty="0">
                          <a:latin typeface="Kanit Light" pitchFamily="2" charset="-34"/>
                          <a:cs typeface="Kanit Light" pitchFamily="2" charset="-34"/>
                        </a:rPr>
                        <a:t>type</a:t>
                      </a:r>
                      <a:endParaRPr sz="2400">
                        <a:latin typeface="Kanit Light" pitchFamily="2" charset="-34"/>
                        <a:cs typeface="Kanit Light" pitchFamily="2" charset="-34"/>
                      </a:endParaRPr>
                    </a:p>
                  </a:txBody>
                  <a:tcPr marL="0" marR="0" marT="647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4"/>
                  </a:ext>
                </a:extLst>
              </a:tr>
              <a:tr h="390525">
                <a:tc>
                  <a:txBody>
                    <a:bodyPr/>
                    <a:lstStyle/>
                    <a:p>
                      <a:pPr marL="91440">
                        <a:lnSpc>
                          <a:spcPct val="100000"/>
                        </a:lnSpc>
                        <a:spcBef>
                          <a:spcPts val="560"/>
                        </a:spcBef>
                      </a:pPr>
                      <a:r>
                        <a:rPr sz="2400" b="1" spc="-10" dirty="0">
                          <a:solidFill>
                            <a:srgbClr val="408440"/>
                          </a:solidFill>
                          <a:latin typeface="Kanit Light" pitchFamily="2" charset="-34"/>
                          <a:cs typeface="Kanit Light" pitchFamily="2" charset="-34"/>
                        </a:rPr>
                        <a:t>max()</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560"/>
                        </a:spcBef>
                      </a:pPr>
                      <a:r>
                        <a:rPr sz="2400" dirty="0">
                          <a:latin typeface="Kanit Light" pitchFamily="2" charset="-34"/>
                          <a:cs typeface="Kanit Light" pitchFamily="2" charset="-34"/>
                        </a:rPr>
                        <a:t>Returns</a:t>
                      </a:r>
                      <a:r>
                        <a:rPr sz="2400" spc="-95" dirty="0">
                          <a:latin typeface="Kanit Light" pitchFamily="2" charset="-34"/>
                          <a:cs typeface="Kanit Light" pitchFamily="2" charset="-34"/>
                        </a:rPr>
                        <a:t> </a:t>
                      </a:r>
                      <a:r>
                        <a:rPr sz="2400" dirty="0">
                          <a:latin typeface="Kanit Light" pitchFamily="2" charset="-34"/>
                          <a:cs typeface="Kanit Light" pitchFamily="2" charset="-34"/>
                        </a:rPr>
                        <a:t>the</a:t>
                      </a:r>
                      <a:r>
                        <a:rPr sz="2400" spc="-120" dirty="0">
                          <a:latin typeface="Kanit Light" pitchFamily="2" charset="-34"/>
                          <a:cs typeface="Kanit Light" pitchFamily="2" charset="-34"/>
                        </a:rPr>
                        <a:t> </a:t>
                      </a:r>
                      <a:r>
                        <a:rPr sz="2400" spc="-10" dirty="0">
                          <a:latin typeface="Kanit Light" pitchFamily="2" charset="-34"/>
                          <a:cs typeface="Kanit Light" pitchFamily="2" charset="-34"/>
                        </a:rPr>
                        <a:t>highest</a:t>
                      </a:r>
                      <a:r>
                        <a:rPr sz="2400" spc="-105" dirty="0">
                          <a:latin typeface="Kanit Light" pitchFamily="2" charset="-34"/>
                          <a:cs typeface="Kanit Light" pitchFamily="2" charset="-34"/>
                        </a:rPr>
                        <a:t> </a:t>
                      </a:r>
                      <a:r>
                        <a:rPr sz="2400" dirty="0">
                          <a:latin typeface="Kanit Light" pitchFamily="2" charset="-34"/>
                          <a:cs typeface="Kanit Light" pitchFamily="2" charset="-34"/>
                        </a:rPr>
                        <a:t>value</a:t>
                      </a:r>
                      <a:r>
                        <a:rPr sz="2400" spc="-114" dirty="0">
                          <a:latin typeface="Kanit Light" pitchFamily="2" charset="-34"/>
                          <a:cs typeface="Kanit Light" pitchFamily="2" charset="-34"/>
                        </a:rPr>
                        <a:t> </a:t>
                      </a:r>
                      <a:r>
                        <a:rPr sz="2400" dirty="0">
                          <a:latin typeface="Kanit Light" pitchFamily="2" charset="-34"/>
                          <a:cs typeface="Kanit Light" pitchFamily="2" charset="-34"/>
                        </a:rPr>
                        <a:t>from</a:t>
                      </a:r>
                      <a:r>
                        <a:rPr sz="2400" spc="-120" dirty="0">
                          <a:latin typeface="Kanit Light" pitchFamily="2" charset="-34"/>
                          <a:cs typeface="Kanit Light" pitchFamily="2" charset="-34"/>
                        </a:rPr>
                        <a:t> </a:t>
                      </a:r>
                      <a:r>
                        <a:rPr sz="2400" spc="-35" dirty="0">
                          <a:latin typeface="Kanit Light" pitchFamily="2" charset="-34"/>
                          <a:cs typeface="Kanit Light" pitchFamily="2" charset="-34"/>
                        </a:rPr>
                        <a:t>a</a:t>
                      </a:r>
                      <a:r>
                        <a:rPr sz="2400" spc="-95" dirty="0">
                          <a:latin typeface="Kanit Light" pitchFamily="2" charset="-34"/>
                          <a:cs typeface="Kanit Light" pitchFamily="2" charset="-34"/>
                        </a:rPr>
                        <a:t> </a:t>
                      </a:r>
                      <a:r>
                        <a:rPr sz="2400" spc="-10" dirty="0">
                          <a:latin typeface="Kanit Light" pitchFamily="2" charset="-34"/>
                          <a:cs typeface="Kanit Light" pitchFamily="2" charset="-34"/>
                        </a:rPr>
                        <a:t>sequence</a:t>
                      </a:r>
                      <a:r>
                        <a:rPr sz="2400" spc="-105" dirty="0">
                          <a:latin typeface="Kanit Light" pitchFamily="2" charset="-34"/>
                          <a:cs typeface="Kanit Light" pitchFamily="2" charset="-34"/>
                        </a:rPr>
                        <a:t> </a:t>
                      </a:r>
                      <a:r>
                        <a:rPr sz="2400" dirty="0">
                          <a:latin typeface="Kanit Light" pitchFamily="2" charset="-34"/>
                          <a:cs typeface="Kanit Light" pitchFamily="2" charset="-34"/>
                        </a:rPr>
                        <a:t>of</a:t>
                      </a:r>
                      <a:r>
                        <a:rPr sz="2400" spc="-130" dirty="0">
                          <a:latin typeface="Kanit Light" pitchFamily="2" charset="-34"/>
                          <a:cs typeface="Kanit Light" pitchFamily="2" charset="-34"/>
                        </a:rPr>
                        <a:t> </a:t>
                      </a:r>
                      <a:r>
                        <a:rPr sz="2400" spc="-10" dirty="0">
                          <a:latin typeface="Kanit Light" pitchFamily="2" charset="-34"/>
                          <a:cs typeface="Kanit Light" pitchFamily="2" charset="-34"/>
                        </a:rPr>
                        <a:t>numbers</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5"/>
                  </a:ext>
                </a:extLst>
              </a:tr>
              <a:tr h="390525">
                <a:tc>
                  <a:txBody>
                    <a:bodyPr/>
                    <a:lstStyle/>
                    <a:p>
                      <a:pPr marL="91440">
                        <a:lnSpc>
                          <a:spcPct val="100000"/>
                        </a:lnSpc>
                        <a:spcBef>
                          <a:spcPts val="560"/>
                        </a:spcBef>
                      </a:pPr>
                      <a:r>
                        <a:rPr sz="2400" b="1" spc="-10" dirty="0">
                          <a:solidFill>
                            <a:srgbClr val="408440"/>
                          </a:solidFill>
                          <a:latin typeface="Kanit Light" pitchFamily="2" charset="-34"/>
                          <a:cs typeface="Kanit Light" pitchFamily="2" charset="-34"/>
                        </a:rPr>
                        <a:t>min()</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560"/>
                        </a:spcBef>
                      </a:pPr>
                      <a:r>
                        <a:rPr sz="2400" dirty="0">
                          <a:latin typeface="Kanit Light" pitchFamily="2" charset="-34"/>
                          <a:cs typeface="Kanit Light" pitchFamily="2" charset="-34"/>
                        </a:rPr>
                        <a:t>Returns</a:t>
                      </a:r>
                      <a:r>
                        <a:rPr sz="2400" spc="-90" dirty="0">
                          <a:latin typeface="Kanit Light" pitchFamily="2" charset="-34"/>
                          <a:cs typeface="Kanit Light" pitchFamily="2" charset="-34"/>
                        </a:rPr>
                        <a:t> </a:t>
                      </a:r>
                      <a:r>
                        <a:rPr sz="2400" dirty="0">
                          <a:latin typeface="Kanit Light" pitchFamily="2" charset="-34"/>
                          <a:cs typeface="Kanit Light" pitchFamily="2" charset="-34"/>
                        </a:rPr>
                        <a:t>the</a:t>
                      </a:r>
                      <a:r>
                        <a:rPr sz="2400" spc="-114" dirty="0">
                          <a:latin typeface="Kanit Light" pitchFamily="2" charset="-34"/>
                          <a:cs typeface="Kanit Light" pitchFamily="2" charset="-34"/>
                        </a:rPr>
                        <a:t> </a:t>
                      </a:r>
                      <a:r>
                        <a:rPr sz="2400" dirty="0">
                          <a:latin typeface="Kanit Light" pitchFamily="2" charset="-34"/>
                          <a:cs typeface="Kanit Light" pitchFamily="2" charset="-34"/>
                        </a:rPr>
                        <a:t>lowest</a:t>
                      </a:r>
                      <a:r>
                        <a:rPr sz="2400" spc="-85" dirty="0">
                          <a:latin typeface="Kanit Light" pitchFamily="2" charset="-34"/>
                          <a:cs typeface="Kanit Light" pitchFamily="2" charset="-34"/>
                        </a:rPr>
                        <a:t> </a:t>
                      </a:r>
                      <a:r>
                        <a:rPr sz="2400" dirty="0">
                          <a:latin typeface="Kanit Light" pitchFamily="2" charset="-34"/>
                          <a:cs typeface="Kanit Light" pitchFamily="2" charset="-34"/>
                        </a:rPr>
                        <a:t>value</a:t>
                      </a:r>
                      <a:r>
                        <a:rPr sz="2400" spc="-110" dirty="0">
                          <a:latin typeface="Kanit Light" pitchFamily="2" charset="-34"/>
                          <a:cs typeface="Kanit Light" pitchFamily="2" charset="-34"/>
                        </a:rPr>
                        <a:t> </a:t>
                      </a:r>
                      <a:r>
                        <a:rPr sz="2400" dirty="0">
                          <a:latin typeface="Kanit Light" pitchFamily="2" charset="-34"/>
                          <a:cs typeface="Kanit Light" pitchFamily="2" charset="-34"/>
                        </a:rPr>
                        <a:t>from</a:t>
                      </a:r>
                      <a:r>
                        <a:rPr sz="2400" spc="-114" dirty="0">
                          <a:latin typeface="Kanit Light" pitchFamily="2" charset="-34"/>
                          <a:cs typeface="Kanit Light" pitchFamily="2" charset="-34"/>
                        </a:rPr>
                        <a:t> </a:t>
                      </a:r>
                      <a:r>
                        <a:rPr sz="2400" spc="-35" dirty="0">
                          <a:latin typeface="Kanit Light" pitchFamily="2" charset="-34"/>
                          <a:cs typeface="Kanit Light" pitchFamily="2" charset="-34"/>
                        </a:rPr>
                        <a:t>a</a:t>
                      </a:r>
                      <a:r>
                        <a:rPr sz="2400" spc="-95" dirty="0">
                          <a:latin typeface="Kanit Light" pitchFamily="2" charset="-34"/>
                          <a:cs typeface="Kanit Light" pitchFamily="2" charset="-34"/>
                        </a:rPr>
                        <a:t> </a:t>
                      </a:r>
                      <a:r>
                        <a:rPr sz="2400" spc="-10" dirty="0">
                          <a:latin typeface="Kanit Light" pitchFamily="2" charset="-34"/>
                          <a:cs typeface="Kanit Light" pitchFamily="2" charset="-34"/>
                        </a:rPr>
                        <a:t>sequence</a:t>
                      </a:r>
                      <a:r>
                        <a:rPr sz="2400" spc="-105" dirty="0">
                          <a:latin typeface="Kanit Light" pitchFamily="2" charset="-34"/>
                          <a:cs typeface="Kanit Light" pitchFamily="2" charset="-34"/>
                        </a:rPr>
                        <a:t> </a:t>
                      </a:r>
                      <a:r>
                        <a:rPr sz="2400" dirty="0">
                          <a:latin typeface="Kanit Light" pitchFamily="2" charset="-34"/>
                          <a:cs typeface="Kanit Light" pitchFamily="2" charset="-34"/>
                        </a:rPr>
                        <a:t>of</a:t>
                      </a:r>
                      <a:r>
                        <a:rPr sz="2400" spc="-110" dirty="0">
                          <a:latin typeface="Kanit Light" pitchFamily="2" charset="-34"/>
                          <a:cs typeface="Kanit Light" pitchFamily="2" charset="-34"/>
                        </a:rPr>
                        <a:t> </a:t>
                      </a:r>
                      <a:r>
                        <a:rPr sz="2400" spc="-10" dirty="0">
                          <a:latin typeface="Kanit Light" pitchFamily="2" charset="-34"/>
                          <a:cs typeface="Kanit Light" pitchFamily="2" charset="-34"/>
                        </a:rPr>
                        <a:t>numbers</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6"/>
                  </a:ext>
                </a:extLst>
              </a:tr>
              <a:tr h="390525">
                <a:tc>
                  <a:txBody>
                    <a:bodyPr/>
                    <a:lstStyle/>
                    <a:p>
                      <a:pPr marL="91440">
                        <a:lnSpc>
                          <a:spcPct val="100000"/>
                        </a:lnSpc>
                        <a:spcBef>
                          <a:spcPts val="560"/>
                        </a:spcBef>
                      </a:pPr>
                      <a:r>
                        <a:rPr sz="2400" b="1" spc="-20" dirty="0">
                          <a:solidFill>
                            <a:srgbClr val="408440"/>
                          </a:solidFill>
                          <a:latin typeface="Kanit Light" pitchFamily="2" charset="-34"/>
                          <a:cs typeface="Kanit Light" pitchFamily="2" charset="-34"/>
                        </a:rPr>
                        <a:t>abs()</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560"/>
                        </a:spcBef>
                      </a:pPr>
                      <a:r>
                        <a:rPr sz="2400" dirty="0">
                          <a:latin typeface="Kanit Light" pitchFamily="2" charset="-34"/>
                          <a:cs typeface="Kanit Light" pitchFamily="2" charset="-34"/>
                        </a:rPr>
                        <a:t>Allows</a:t>
                      </a:r>
                      <a:r>
                        <a:rPr sz="2400" spc="-85" dirty="0">
                          <a:latin typeface="Kanit Light" pitchFamily="2" charset="-34"/>
                          <a:cs typeface="Kanit Light" pitchFamily="2" charset="-34"/>
                        </a:rPr>
                        <a:t> </a:t>
                      </a:r>
                      <a:r>
                        <a:rPr sz="2400" dirty="0">
                          <a:latin typeface="Kanit Light" pitchFamily="2" charset="-34"/>
                          <a:cs typeface="Kanit Light" pitchFamily="2" charset="-34"/>
                        </a:rPr>
                        <a:t>you</a:t>
                      </a:r>
                      <a:r>
                        <a:rPr sz="2400" spc="-100" dirty="0">
                          <a:latin typeface="Kanit Light" pitchFamily="2" charset="-34"/>
                          <a:cs typeface="Kanit Light" pitchFamily="2" charset="-34"/>
                        </a:rPr>
                        <a:t> </a:t>
                      </a:r>
                      <a:r>
                        <a:rPr sz="2400" dirty="0">
                          <a:latin typeface="Kanit Light" pitchFamily="2" charset="-34"/>
                          <a:cs typeface="Kanit Light" pitchFamily="2" charset="-34"/>
                        </a:rPr>
                        <a:t>to</a:t>
                      </a:r>
                      <a:r>
                        <a:rPr sz="2400" spc="-95" dirty="0">
                          <a:latin typeface="Kanit Light" pitchFamily="2" charset="-34"/>
                          <a:cs typeface="Kanit Light" pitchFamily="2" charset="-34"/>
                        </a:rPr>
                        <a:t> </a:t>
                      </a:r>
                      <a:r>
                        <a:rPr sz="2400" dirty="0">
                          <a:latin typeface="Kanit Light" pitchFamily="2" charset="-34"/>
                          <a:cs typeface="Kanit Light" pitchFamily="2" charset="-34"/>
                        </a:rPr>
                        <a:t>obtain</a:t>
                      </a:r>
                      <a:r>
                        <a:rPr sz="2400" spc="-85" dirty="0">
                          <a:latin typeface="Kanit Light" pitchFamily="2" charset="-34"/>
                          <a:cs typeface="Kanit Light" pitchFamily="2" charset="-34"/>
                        </a:rPr>
                        <a:t> </a:t>
                      </a:r>
                      <a:r>
                        <a:rPr sz="2400" dirty="0">
                          <a:latin typeface="Kanit Light" pitchFamily="2" charset="-34"/>
                          <a:cs typeface="Kanit Light" pitchFamily="2" charset="-34"/>
                        </a:rPr>
                        <a:t>the</a:t>
                      </a:r>
                      <a:r>
                        <a:rPr sz="2400" spc="-90" dirty="0">
                          <a:latin typeface="Kanit Light" pitchFamily="2" charset="-34"/>
                          <a:cs typeface="Kanit Light" pitchFamily="2" charset="-34"/>
                        </a:rPr>
                        <a:t> </a:t>
                      </a:r>
                      <a:r>
                        <a:rPr sz="2400" dirty="0">
                          <a:latin typeface="Kanit Light" pitchFamily="2" charset="-34"/>
                          <a:cs typeface="Kanit Light" pitchFamily="2" charset="-34"/>
                        </a:rPr>
                        <a:t>absolute</a:t>
                      </a:r>
                      <a:r>
                        <a:rPr sz="2400" spc="-85" dirty="0">
                          <a:latin typeface="Kanit Light" pitchFamily="2" charset="-34"/>
                          <a:cs typeface="Kanit Light" pitchFamily="2" charset="-34"/>
                        </a:rPr>
                        <a:t> </a:t>
                      </a:r>
                      <a:r>
                        <a:rPr sz="2400" dirty="0">
                          <a:latin typeface="Kanit Light" pitchFamily="2" charset="-34"/>
                          <a:cs typeface="Kanit Light" pitchFamily="2" charset="-34"/>
                        </a:rPr>
                        <a:t>value</a:t>
                      </a:r>
                      <a:r>
                        <a:rPr sz="2400" spc="-100" dirty="0">
                          <a:latin typeface="Kanit Light" pitchFamily="2" charset="-34"/>
                          <a:cs typeface="Kanit Light" pitchFamily="2" charset="-34"/>
                        </a:rPr>
                        <a:t> </a:t>
                      </a:r>
                      <a:r>
                        <a:rPr sz="2400" dirty="0">
                          <a:latin typeface="Kanit Light" pitchFamily="2" charset="-34"/>
                          <a:cs typeface="Kanit Light" pitchFamily="2" charset="-34"/>
                        </a:rPr>
                        <a:t>of</a:t>
                      </a:r>
                      <a:r>
                        <a:rPr sz="2400" spc="-110" dirty="0">
                          <a:latin typeface="Kanit Light" pitchFamily="2" charset="-34"/>
                          <a:cs typeface="Kanit Light" pitchFamily="2" charset="-34"/>
                        </a:rPr>
                        <a:t> </a:t>
                      </a:r>
                      <a:r>
                        <a:rPr sz="2400" dirty="0">
                          <a:latin typeface="Kanit Light" pitchFamily="2" charset="-34"/>
                          <a:cs typeface="Kanit Light" pitchFamily="2" charset="-34"/>
                        </a:rPr>
                        <a:t>its</a:t>
                      </a:r>
                      <a:r>
                        <a:rPr sz="2400" spc="-80" dirty="0">
                          <a:latin typeface="Kanit Light" pitchFamily="2" charset="-34"/>
                          <a:cs typeface="Kanit Light" pitchFamily="2" charset="-34"/>
                        </a:rPr>
                        <a:t> </a:t>
                      </a:r>
                      <a:r>
                        <a:rPr sz="2400" spc="-10" dirty="0">
                          <a:latin typeface="Kanit Light" pitchFamily="2" charset="-34"/>
                          <a:cs typeface="Kanit Light" pitchFamily="2" charset="-34"/>
                        </a:rPr>
                        <a:t>argument</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7"/>
                  </a:ext>
                </a:extLst>
              </a:tr>
              <a:tr h="390525">
                <a:tc>
                  <a:txBody>
                    <a:bodyPr/>
                    <a:lstStyle/>
                    <a:p>
                      <a:pPr marL="91440">
                        <a:lnSpc>
                          <a:spcPct val="100000"/>
                        </a:lnSpc>
                        <a:spcBef>
                          <a:spcPts val="560"/>
                        </a:spcBef>
                      </a:pPr>
                      <a:r>
                        <a:rPr sz="2400" b="1" spc="-10" dirty="0">
                          <a:solidFill>
                            <a:srgbClr val="408440"/>
                          </a:solidFill>
                          <a:latin typeface="Kanit Light" pitchFamily="2" charset="-34"/>
                          <a:cs typeface="Kanit Light" pitchFamily="2" charset="-34"/>
                        </a:rPr>
                        <a:t>sum()</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560"/>
                        </a:spcBef>
                      </a:pPr>
                      <a:r>
                        <a:rPr sz="2400" dirty="0">
                          <a:latin typeface="Kanit Light" pitchFamily="2" charset="-34"/>
                          <a:cs typeface="Kanit Light" pitchFamily="2" charset="-34"/>
                        </a:rPr>
                        <a:t>Calculates</a:t>
                      </a:r>
                      <a:r>
                        <a:rPr sz="2400" spc="-90" dirty="0">
                          <a:latin typeface="Kanit Light" pitchFamily="2" charset="-34"/>
                          <a:cs typeface="Kanit Light" pitchFamily="2" charset="-34"/>
                        </a:rPr>
                        <a:t> </a:t>
                      </a:r>
                      <a:r>
                        <a:rPr sz="2400" dirty="0">
                          <a:latin typeface="Kanit Light" pitchFamily="2" charset="-34"/>
                          <a:cs typeface="Kanit Light" pitchFamily="2" charset="-34"/>
                        </a:rPr>
                        <a:t>the</a:t>
                      </a:r>
                      <a:r>
                        <a:rPr sz="2400" spc="-95" dirty="0">
                          <a:latin typeface="Kanit Light" pitchFamily="2" charset="-34"/>
                          <a:cs typeface="Kanit Light" pitchFamily="2" charset="-34"/>
                        </a:rPr>
                        <a:t> </a:t>
                      </a:r>
                      <a:r>
                        <a:rPr sz="2400" spc="-25" dirty="0">
                          <a:latin typeface="Kanit Light" pitchFamily="2" charset="-34"/>
                          <a:cs typeface="Kanit Light" pitchFamily="2" charset="-34"/>
                        </a:rPr>
                        <a:t>sum</a:t>
                      </a:r>
                      <a:r>
                        <a:rPr sz="2400" spc="-85" dirty="0">
                          <a:latin typeface="Kanit Light" pitchFamily="2" charset="-34"/>
                          <a:cs typeface="Kanit Light" pitchFamily="2" charset="-34"/>
                        </a:rPr>
                        <a:t> </a:t>
                      </a:r>
                      <a:r>
                        <a:rPr sz="2400" dirty="0">
                          <a:latin typeface="Kanit Light" pitchFamily="2" charset="-34"/>
                          <a:cs typeface="Kanit Light" pitchFamily="2" charset="-34"/>
                        </a:rPr>
                        <a:t>of</a:t>
                      </a:r>
                      <a:r>
                        <a:rPr sz="2400" spc="-120" dirty="0">
                          <a:latin typeface="Kanit Light" pitchFamily="2" charset="-34"/>
                          <a:cs typeface="Kanit Light" pitchFamily="2" charset="-34"/>
                        </a:rPr>
                        <a:t> </a:t>
                      </a:r>
                      <a:r>
                        <a:rPr sz="2400" dirty="0">
                          <a:latin typeface="Kanit Light" pitchFamily="2" charset="-34"/>
                          <a:cs typeface="Kanit Light" pitchFamily="2" charset="-34"/>
                        </a:rPr>
                        <a:t>all</a:t>
                      </a:r>
                      <a:r>
                        <a:rPr sz="2400" spc="-80" dirty="0">
                          <a:latin typeface="Kanit Light" pitchFamily="2" charset="-34"/>
                          <a:cs typeface="Kanit Light" pitchFamily="2" charset="-34"/>
                        </a:rPr>
                        <a:t> </a:t>
                      </a:r>
                      <a:r>
                        <a:rPr sz="2400" dirty="0">
                          <a:latin typeface="Kanit Light" pitchFamily="2" charset="-34"/>
                          <a:cs typeface="Kanit Light" pitchFamily="2" charset="-34"/>
                        </a:rPr>
                        <a:t>the</a:t>
                      </a:r>
                      <a:r>
                        <a:rPr sz="2400" spc="-95" dirty="0">
                          <a:latin typeface="Kanit Light" pitchFamily="2" charset="-34"/>
                          <a:cs typeface="Kanit Light" pitchFamily="2" charset="-34"/>
                        </a:rPr>
                        <a:t> </a:t>
                      </a:r>
                      <a:r>
                        <a:rPr sz="2400" spc="-10" dirty="0">
                          <a:latin typeface="Kanit Light" pitchFamily="2" charset="-34"/>
                          <a:cs typeface="Kanit Light" pitchFamily="2" charset="-34"/>
                        </a:rPr>
                        <a:t>elements</a:t>
                      </a:r>
                      <a:r>
                        <a:rPr sz="2400" spc="-100" dirty="0">
                          <a:latin typeface="Kanit Light" pitchFamily="2" charset="-34"/>
                          <a:cs typeface="Kanit Light" pitchFamily="2" charset="-34"/>
                        </a:rPr>
                        <a:t> </a:t>
                      </a:r>
                      <a:r>
                        <a:rPr sz="2400" dirty="0">
                          <a:latin typeface="Kanit Light" pitchFamily="2" charset="-34"/>
                          <a:cs typeface="Kanit Light" pitchFamily="2" charset="-34"/>
                        </a:rPr>
                        <a:t>in</a:t>
                      </a:r>
                      <a:r>
                        <a:rPr sz="2400" spc="-100" dirty="0">
                          <a:latin typeface="Kanit Light" pitchFamily="2" charset="-34"/>
                          <a:cs typeface="Kanit Light" pitchFamily="2" charset="-34"/>
                        </a:rPr>
                        <a:t> </a:t>
                      </a:r>
                      <a:r>
                        <a:rPr sz="2400" spc="-35" dirty="0">
                          <a:latin typeface="Kanit Light" pitchFamily="2" charset="-34"/>
                          <a:cs typeface="Kanit Light" pitchFamily="2" charset="-34"/>
                        </a:rPr>
                        <a:t>a</a:t>
                      </a:r>
                      <a:r>
                        <a:rPr sz="2400" spc="-90" dirty="0">
                          <a:latin typeface="Kanit Light" pitchFamily="2" charset="-34"/>
                          <a:cs typeface="Kanit Light" pitchFamily="2" charset="-34"/>
                        </a:rPr>
                        <a:t> </a:t>
                      </a:r>
                      <a:r>
                        <a:rPr sz="2400" dirty="0">
                          <a:latin typeface="Kanit Light" pitchFamily="2" charset="-34"/>
                          <a:cs typeface="Kanit Light" pitchFamily="2" charset="-34"/>
                        </a:rPr>
                        <a:t>list</a:t>
                      </a:r>
                      <a:r>
                        <a:rPr sz="2400" spc="-75" dirty="0">
                          <a:latin typeface="Kanit Light" pitchFamily="2" charset="-34"/>
                          <a:cs typeface="Kanit Light" pitchFamily="2" charset="-34"/>
                        </a:rPr>
                        <a:t> </a:t>
                      </a:r>
                      <a:r>
                        <a:rPr sz="2400" spc="-10" dirty="0">
                          <a:latin typeface="Kanit Light" pitchFamily="2" charset="-34"/>
                          <a:cs typeface="Kanit Light" pitchFamily="2" charset="-34"/>
                        </a:rPr>
                        <a:t>designated</a:t>
                      </a:r>
                      <a:r>
                        <a:rPr sz="2400" spc="-70" dirty="0">
                          <a:latin typeface="Kanit Light" pitchFamily="2" charset="-34"/>
                          <a:cs typeface="Kanit Light" pitchFamily="2" charset="-34"/>
                        </a:rPr>
                        <a:t> </a:t>
                      </a:r>
                      <a:r>
                        <a:rPr sz="2400" spc="-30" dirty="0">
                          <a:latin typeface="Kanit Light" pitchFamily="2" charset="-34"/>
                          <a:cs typeface="Kanit Light" pitchFamily="2" charset="-34"/>
                        </a:rPr>
                        <a:t>as</a:t>
                      </a:r>
                      <a:r>
                        <a:rPr sz="2400" spc="-80" dirty="0">
                          <a:latin typeface="Kanit Light" pitchFamily="2" charset="-34"/>
                          <a:cs typeface="Kanit Light" pitchFamily="2" charset="-34"/>
                        </a:rPr>
                        <a:t> </a:t>
                      </a:r>
                      <a:r>
                        <a:rPr sz="2400" spc="-20" dirty="0">
                          <a:latin typeface="Kanit Light" pitchFamily="2" charset="-34"/>
                          <a:cs typeface="Kanit Light" pitchFamily="2" charset="-34"/>
                        </a:rPr>
                        <a:t>an</a:t>
                      </a:r>
                      <a:r>
                        <a:rPr sz="2400" spc="-100" dirty="0">
                          <a:latin typeface="Kanit Light" pitchFamily="2" charset="-34"/>
                          <a:cs typeface="Kanit Light" pitchFamily="2" charset="-34"/>
                        </a:rPr>
                        <a:t> </a:t>
                      </a:r>
                      <a:r>
                        <a:rPr sz="2400" spc="-10" dirty="0">
                          <a:latin typeface="Kanit Light" pitchFamily="2" charset="-34"/>
                          <a:cs typeface="Kanit Light" pitchFamily="2" charset="-34"/>
                        </a:rPr>
                        <a:t>argument</a:t>
                      </a:r>
                      <a:endParaRPr sz="2400" dirty="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8"/>
                  </a:ext>
                </a:extLst>
              </a:tr>
            </a:tbl>
          </a:graphicData>
        </a:graphic>
      </p:graphicFrame>
      <p:sp>
        <p:nvSpPr>
          <p:cNvPr id="6" name="object 4">
            <a:extLst>
              <a:ext uri="{FF2B5EF4-FFF2-40B4-BE49-F238E27FC236}">
                <a16:creationId xmlns:a16="http://schemas.microsoft.com/office/drawing/2014/main" id="{9ABF7DF7-0F91-1B32-46B4-70E00EA6636C}"/>
              </a:ext>
            </a:extLst>
          </p:cNvPr>
          <p:cNvSpPr txBox="1"/>
          <p:nvPr/>
        </p:nvSpPr>
        <p:spPr>
          <a:xfrm>
            <a:off x="699008" y="1720723"/>
            <a:ext cx="13245592" cy="1213794"/>
          </a:xfrm>
          <a:prstGeom prst="rect">
            <a:avLst/>
          </a:prstGeom>
        </p:spPr>
        <p:txBody>
          <a:bodyPr vert="horz" wrap="square" lIns="0" tIns="13335" rIns="0" bIns="0" rtlCol="0">
            <a:spAutoFit/>
          </a:bodyPr>
          <a:lstStyle/>
          <a:p>
            <a:pPr marL="12700" marR="5080" algn="just">
              <a:lnSpc>
                <a:spcPct val="100000"/>
              </a:lnSpc>
              <a:spcBef>
                <a:spcPts val="105"/>
              </a:spcBef>
            </a:pPr>
            <a:r>
              <a:rPr sz="2600" dirty="0">
                <a:solidFill>
                  <a:srgbClr val="000009"/>
                </a:solidFill>
                <a:latin typeface="Kanit Light" pitchFamily="2" charset="-34"/>
                <a:cs typeface="Kanit Light" pitchFamily="2" charset="-34"/>
              </a:rPr>
              <a:t>When</a:t>
            </a:r>
            <a:r>
              <a:rPr sz="2600" spc="-110"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you</a:t>
            </a:r>
            <a:r>
              <a:rPr sz="2600" spc="-8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install</a:t>
            </a:r>
            <a:r>
              <a:rPr sz="2600" spc="-9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Python</a:t>
            </a:r>
            <a:r>
              <a:rPr sz="2600" spc="-45" dirty="0">
                <a:solidFill>
                  <a:srgbClr val="000009"/>
                </a:solidFill>
                <a:latin typeface="Kanit Light" pitchFamily="2" charset="-34"/>
                <a:cs typeface="Kanit Light" pitchFamily="2" charset="-34"/>
              </a:rPr>
              <a:t> </a:t>
            </a:r>
            <a:r>
              <a:rPr sz="2600" spc="-60" dirty="0">
                <a:solidFill>
                  <a:srgbClr val="000009"/>
                </a:solidFill>
                <a:latin typeface="Kanit Light" pitchFamily="2" charset="-34"/>
                <a:cs typeface="Kanit Light" pitchFamily="2" charset="-34"/>
              </a:rPr>
              <a:t>on</a:t>
            </a:r>
            <a:r>
              <a:rPr sz="2600" spc="-5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your</a:t>
            </a:r>
            <a:r>
              <a:rPr sz="2600" spc="-55" dirty="0">
                <a:solidFill>
                  <a:srgbClr val="000009"/>
                </a:solidFill>
                <a:latin typeface="Kanit Light" pitchFamily="2" charset="-34"/>
                <a:cs typeface="Kanit Light" pitchFamily="2" charset="-34"/>
              </a:rPr>
              <a:t> </a:t>
            </a:r>
            <a:r>
              <a:rPr sz="2600" spc="-30" dirty="0">
                <a:solidFill>
                  <a:srgbClr val="000009"/>
                </a:solidFill>
                <a:latin typeface="Kanit Light" pitchFamily="2" charset="-34"/>
                <a:cs typeface="Kanit Light" pitchFamily="2" charset="-34"/>
              </a:rPr>
              <a:t>computer, </a:t>
            </a:r>
            <a:r>
              <a:rPr sz="2600" spc="-25" dirty="0">
                <a:solidFill>
                  <a:srgbClr val="000009"/>
                </a:solidFill>
                <a:latin typeface="Kanit Light" pitchFamily="2" charset="-34"/>
                <a:cs typeface="Kanit Light" pitchFamily="2" charset="-34"/>
              </a:rPr>
              <a:t>you</a:t>
            </a:r>
            <a:r>
              <a:rPr sz="2600" spc="-45"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are</a:t>
            </a:r>
            <a:r>
              <a:rPr sz="2600" spc="-40"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also</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installing</a:t>
            </a:r>
            <a:r>
              <a:rPr sz="2600" spc="-35" dirty="0">
                <a:solidFill>
                  <a:srgbClr val="000009"/>
                </a:solidFill>
                <a:latin typeface="Kanit Light" pitchFamily="2" charset="-34"/>
                <a:cs typeface="Kanit Light" pitchFamily="2" charset="-34"/>
              </a:rPr>
              <a:t> some</a:t>
            </a:r>
            <a:r>
              <a:rPr sz="2600" spc="-45"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of</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its</a:t>
            </a:r>
            <a:r>
              <a:rPr sz="2600" spc="-25" dirty="0">
                <a:solidFill>
                  <a:srgbClr val="000009"/>
                </a:solidFill>
                <a:latin typeface="Kanit Light" pitchFamily="2" charset="-34"/>
                <a:cs typeface="Kanit Light" pitchFamily="2" charset="-34"/>
              </a:rPr>
              <a:t> </a:t>
            </a:r>
            <a:r>
              <a:rPr sz="2600" b="1" spc="-85" dirty="0">
                <a:solidFill>
                  <a:srgbClr val="000009"/>
                </a:solidFill>
                <a:latin typeface="Kanit Light" pitchFamily="2" charset="-34"/>
                <a:cs typeface="Kanit Light" pitchFamily="2" charset="-34"/>
              </a:rPr>
              <a:t>built-</a:t>
            </a:r>
            <a:r>
              <a:rPr sz="2600" b="1" spc="-175" dirty="0">
                <a:solidFill>
                  <a:srgbClr val="000009"/>
                </a:solidFill>
                <a:latin typeface="Kanit Light" pitchFamily="2" charset="-34"/>
                <a:cs typeface="Kanit Light" pitchFamily="2" charset="-34"/>
              </a:rPr>
              <a:t>in</a:t>
            </a:r>
            <a:r>
              <a:rPr sz="2600" b="1" spc="70" dirty="0">
                <a:solidFill>
                  <a:srgbClr val="000009"/>
                </a:solidFill>
                <a:latin typeface="Kanit Light" pitchFamily="2" charset="-34"/>
                <a:cs typeface="Kanit Light" pitchFamily="2" charset="-34"/>
              </a:rPr>
              <a:t> </a:t>
            </a:r>
            <a:r>
              <a:rPr sz="2600" b="1" spc="-105" dirty="0">
                <a:solidFill>
                  <a:srgbClr val="000009"/>
                </a:solidFill>
                <a:latin typeface="Kanit Light" pitchFamily="2" charset="-34"/>
                <a:cs typeface="Kanit Light" pitchFamily="2" charset="-34"/>
              </a:rPr>
              <a:t>functions</a:t>
            </a:r>
            <a:r>
              <a:rPr sz="2600" spc="-105" dirty="0">
                <a:solidFill>
                  <a:srgbClr val="000009"/>
                </a:solidFill>
                <a:latin typeface="Kanit Light" pitchFamily="2" charset="-34"/>
                <a:cs typeface="Kanit Light" pitchFamily="2" charset="-34"/>
              </a:rPr>
              <a:t>.</a:t>
            </a:r>
            <a:r>
              <a:rPr sz="2600" spc="-5"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This </a:t>
            </a:r>
            <a:r>
              <a:rPr sz="2600" spc="-25" dirty="0">
                <a:solidFill>
                  <a:srgbClr val="000009"/>
                </a:solidFill>
                <a:latin typeface="Kanit Light" pitchFamily="2" charset="-34"/>
                <a:cs typeface="Kanit Light" pitchFamily="2" charset="-34"/>
              </a:rPr>
              <a:t>means</a:t>
            </a:r>
            <a:r>
              <a:rPr sz="2600" spc="-5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you</a:t>
            </a:r>
            <a:r>
              <a:rPr sz="2600" spc="-5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won’t</a:t>
            </a:r>
            <a:r>
              <a:rPr sz="2600" spc="-5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need</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type</a:t>
            </a:r>
            <a:r>
              <a:rPr sz="2600" spc="-5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their</a:t>
            </a:r>
            <a:r>
              <a:rPr sz="2600" spc="-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code</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every</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time</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you</a:t>
            </a:r>
            <a:r>
              <a:rPr sz="2600" spc="-60"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use</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them</a:t>
            </a:r>
            <a:r>
              <a:rPr sz="2600" spc="-5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these</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functions</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are</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already</a:t>
            </a:r>
            <a:r>
              <a:rPr sz="2600" spc="-45"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on </a:t>
            </a:r>
            <a:r>
              <a:rPr sz="2600" dirty="0">
                <a:solidFill>
                  <a:srgbClr val="000009"/>
                </a:solidFill>
                <a:latin typeface="Kanit Light" pitchFamily="2" charset="-34"/>
                <a:cs typeface="Kanit Light" pitchFamily="2" charset="-34"/>
              </a:rPr>
              <a:t>your</a:t>
            </a:r>
            <a:r>
              <a:rPr sz="2600" spc="-15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computer</a:t>
            </a:r>
            <a:r>
              <a:rPr sz="2600" spc="-15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and</a:t>
            </a:r>
            <a:r>
              <a:rPr sz="2600" spc="-12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can</a:t>
            </a:r>
            <a:r>
              <a:rPr sz="2600" spc="-14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be</a:t>
            </a:r>
            <a:r>
              <a:rPr sz="2600" spc="-1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applied</a:t>
            </a:r>
            <a:r>
              <a:rPr sz="2600" spc="-11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directly.</a:t>
            </a:r>
            <a:endParaRPr sz="2600" dirty="0">
              <a:latin typeface="Kanit Light" pitchFamily="2" charset="-34"/>
              <a:cs typeface="Kanit Light" pitchFamily="2" charset="-34"/>
            </a:endParaRPr>
          </a:p>
        </p:txBody>
      </p:sp>
    </p:spTree>
    <p:extLst>
      <p:ext uri="{BB962C8B-B14F-4D97-AF65-F5344CB8AC3E}">
        <p14:creationId xmlns:p14="http://schemas.microsoft.com/office/powerpoint/2010/main" val="2448273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A9FC7A-FAD0-1070-24D1-84E46FB4F528}"/>
              </a:ext>
            </a:extLst>
          </p:cNvPr>
          <p:cNvSpPr>
            <a:spLocks noGrp="1"/>
          </p:cNvSpPr>
          <p:nvPr>
            <p:ph type="sldNum" sz="quarter" idx="12"/>
          </p:nvPr>
        </p:nvSpPr>
        <p:spPr/>
        <p:txBody>
          <a:bodyPr/>
          <a:lstStyle/>
          <a:p>
            <a:fld id="{B6F15528-21DE-4FAA-801E-634DDDAF4B2B}" type="slidenum">
              <a:rPr lang="en-US" smtClean="0"/>
              <a:pPr/>
              <a:t>64</a:t>
            </a:fld>
            <a:endParaRPr lang="en-US" dirty="0"/>
          </a:p>
        </p:txBody>
      </p:sp>
      <p:sp>
        <p:nvSpPr>
          <p:cNvPr id="3" name="Title 2">
            <a:extLst>
              <a:ext uri="{FF2B5EF4-FFF2-40B4-BE49-F238E27FC236}">
                <a16:creationId xmlns:a16="http://schemas.microsoft.com/office/drawing/2014/main" id="{9E17EB87-8263-43A3-3149-07A68DFF7031}"/>
              </a:ext>
            </a:extLst>
          </p:cNvPr>
          <p:cNvSpPr>
            <a:spLocks noGrp="1"/>
          </p:cNvSpPr>
          <p:nvPr>
            <p:ph type="title"/>
          </p:nvPr>
        </p:nvSpPr>
        <p:spPr/>
        <p:txBody>
          <a:bodyPr>
            <a:normAutofit fontScale="90000"/>
          </a:bodyPr>
          <a:lstStyle/>
          <a:p>
            <a:r>
              <a:rPr lang="en-US" dirty="0"/>
              <a:t>Notable</a:t>
            </a:r>
            <a:r>
              <a:rPr lang="en-US" spc="-45" dirty="0"/>
              <a:t> </a:t>
            </a:r>
            <a:r>
              <a:rPr lang="en-US" spc="-20" dirty="0"/>
              <a:t>Built-</a:t>
            </a:r>
            <a:r>
              <a:rPr lang="en-US" dirty="0"/>
              <a:t>In</a:t>
            </a:r>
            <a:r>
              <a:rPr lang="en-US" spc="-35" dirty="0"/>
              <a:t> </a:t>
            </a:r>
            <a:r>
              <a:rPr lang="en-US" dirty="0"/>
              <a:t>Functions</a:t>
            </a:r>
            <a:r>
              <a:rPr lang="en-US" spc="-35" dirty="0"/>
              <a:t> </a:t>
            </a:r>
            <a:r>
              <a:rPr lang="en-US" dirty="0"/>
              <a:t>in</a:t>
            </a:r>
            <a:r>
              <a:rPr lang="en-US" spc="-35" dirty="0"/>
              <a:t> </a:t>
            </a:r>
            <a:r>
              <a:rPr lang="en-US" spc="-10" dirty="0"/>
              <a:t>Python</a:t>
            </a:r>
            <a:endParaRPr lang="en-US" dirty="0"/>
          </a:p>
        </p:txBody>
      </p:sp>
      <p:graphicFrame>
        <p:nvGraphicFramePr>
          <p:cNvPr id="4" name="object 2">
            <a:extLst>
              <a:ext uri="{FF2B5EF4-FFF2-40B4-BE49-F238E27FC236}">
                <a16:creationId xmlns:a16="http://schemas.microsoft.com/office/drawing/2014/main" id="{28EDD03A-7975-CE1A-F8D8-74AB81AB123F}"/>
              </a:ext>
            </a:extLst>
          </p:cNvPr>
          <p:cNvGraphicFramePr>
            <a:graphicFrameLocks noGrp="1"/>
          </p:cNvGraphicFramePr>
          <p:nvPr/>
        </p:nvGraphicFramePr>
        <p:xfrm>
          <a:off x="242455" y="2476500"/>
          <a:ext cx="13406933" cy="2666999"/>
        </p:xfrm>
        <a:graphic>
          <a:graphicData uri="http://schemas.openxmlformats.org/drawingml/2006/table">
            <a:tbl>
              <a:tblPr firstRow="1" bandRow="1">
                <a:tableStyleId>{2D5ABB26-0587-4C30-8999-92F81FD0307C}</a:tableStyleId>
              </a:tblPr>
              <a:tblGrid>
                <a:gridCol w="3637440">
                  <a:extLst>
                    <a:ext uri="{9D8B030D-6E8A-4147-A177-3AD203B41FA5}">
                      <a16:colId xmlns:a16="http://schemas.microsoft.com/office/drawing/2014/main" val="20000"/>
                    </a:ext>
                  </a:extLst>
                </a:gridCol>
                <a:gridCol w="9769493">
                  <a:extLst>
                    <a:ext uri="{9D8B030D-6E8A-4147-A177-3AD203B41FA5}">
                      <a16:colId xmlns:a16="http://schemas.microsoft.com/office/drawing/2014/main" val="20001"/>
                    </a:ext>
                  </a:extLst>
                </a:gridCol>
              </a:tblGrid>
              <a:tr h="551046">
                <a:tc>
                  <a:txBody>
                    <a:bodyPr/>
                    <a:lstStyle/>
                    <a:p>
                      <a:pPr marL="91440">
                        <a:lnSpc>
                          <a:spcPct val="100000"/>
                        </a:lnSpc>
                        <a:spcBef>
                          <a:spcPts val="555"/>
                        </a:spcBef>
                      </a:pPr>
                      <a:r>
                        <a:rPr sz="2400" b="1" spc="-10" dirty="0">
                          <a:solidFill>
                            <a:srgbClr val="FFFFFF"/>
                          </a:solidFill>
                          <a:latin typeface="Kanit Light" pitchFamily="2" charset="-34"/>
                          <a:cs typeface="Kanit Light" pitchFamily="2" charset="-34"/>
                        </a:rPr>
                        <a:t>Function</a:t>
                      </a:r>
                      <a:endParaRPr sz="2400">
                        <a:latin typeface="Kanit Light" pitchFamily="2" charset="-34"/>
                        <a:cs typeface="Kanit Light" pitchFamily="2" charset="-34"/>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001F5F"/>
                    </a:solidFill>
                  </a:tcPr>
                </a:tc>
                <a:tc>
                  <a:txBody>
                    <a:bodyPr/>
                    <a:lstStyle/>
                    <a:p>
                      <a:pPr marL="91440">
                        <a:lnSpc>
                          <a:spcPct val="100000"/>
                        </a:lnSpc>
                        <a:spcBef>
                          <a:spcPts val="555"/>
                        </a:spcBef>
                      </a:pPr>
                      <a:r>
                        <a:rPr sz="2400" b="1" spc="-10" dirty="0">
                          <a:solidFill>
                            <a:srgbClr val="FFFFFF"/>
                          </a:solidFill>
                          <a:latin typeface="Kanit Light" pitchFamily="2" charset="-34"/>
                          <a:cs typeface="Kanit Light" pitchFamily="2" charset="-34"/>
                        </a:rPr>
                        <a:t>Description</a:t>
                      </a:r>
                      <a:endParaRPr sz="2400" dirty="0">
                        <a:latin typeface="Kanit Light" pitchFamily="2" charset="-34"/>
                        <a:cs typeface="Kanit Light" pitchFamily="2" charset="-34"/>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001F5F"/>
                    </a:solidFill>
                  </a:tcPr>
                </a:tc>
                <a:extLst>
                  <a:ext uri="{0D108BD9-81ED-4DB2-BD59-A6C34878D82A}">
                    <a16:rowId xmlns:a16="http://schemas.microsoft.com/office/drawing/2014/main" val="10000"/>
                  </a:ext>
                </a:extLst>
              </a:tr>
              <a:tr h="1013059">
                <a:tc>
                  <a:txBody>
                    <a:bodyPr/>
                    <a:lstStyle/>
                    <a:p>
                      <a:pPr marL="91440">
                        <a:lnSpc>
                          <a:spcPct val="100000"/>
                        </a:lnSpc>
                        <a:spcBef>
                          <a:spcPts val="555"/>
                        </a:spcBef>
                      </a:pPr>
                      <a:r>
                        <a:rPr sz="2400" b="1" spc="-10" dirty="0">
                          <a:solidFill>
                            <a:srgbClr val="408440"/>
                          </a:solidFill>
                          <a:latin typeface="Kanit Light" pitchFamily="2" charset="-34"/>
                          <a:cs typeface="Kanit Light" pitchFamily="2" charset="-34"/>
                        </a:rPr>
                        <a:t>round</a:t>
                      </a:r>
                      <a:r>
                        <a:rPr sz="2400" b="1" spc="-10" dirty="0">
                          <a:latin typeface="Kanit Light" pitchFamily="2" charset="-34"/>
                          <a:cs typeface="Kanit Light" pitchFamily="2" charset="-34"/>
                        </a:rPr>
                        <a:t>(</a:t>
                      </a:r>
                      <a:r>
                        <a:rPr sz="2400" b="1" spc="-10" dirty="0">
                          <a:solidFill>
                            <a:srgbClr val="408440"/>
                          </a:solidFill>
                          <a:latin typeface="Kanit Light" pitchFamily="2" charset="-34"/>
                          <a:cs typeface="Kanit Light" pitchFamily="2" charset="-34"/>
                        </a:rPr>
                        <a:t>x,y</a:t>
                      </a:r>
                      <a:r>
                        <a:rPr sz="2400" b="1" spc="-10" dirty="0">
                          <a:latin typeface="Kanit Light" pitchFamily="2" charset="-34"/>
                          <a:cs typeface="Kanit Light" pitchFamily="2" charset="-34"/>
                        </a:rPr>
                        <a:t>)</a:t>
                      </a:r>
                      <a:endParaRPr sz="2400">
                        <a:latin typeface="Kanit Light" pitchFamily="2" charset="-34"/>
                        <a:cs typeface="Kanit Light" pitchFamily="2" charset="-34"/>
                      </a:endParaRPr>
                    </a:p>
                  </a:txBody>
                  <a:tcPr marL="0" marR="0" marT="70485"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EAEAEA"/>
                    </a:solidFill>
                  </a:tcPr>
                </a:tc>
                <a:tc>
                  <a:txBody>
                    <a:bodyPr/>
                    <a:lstStyle/>
                    <a:p>
                      <a:pPr marL="93345" marR="138430">
                        <a:lnSpc>
                          <a:spcPct val="100000"/>
                        </a:lnSpc>
                        <a:spcBef>
                          <a:spcPts val="555"/>
                        </a:spcBef>
                      </a:pPr>
                      <a:r>
                        <a:rPr sz="2400" dirty="0">
                          <a:latin typeface="Kanit Light" pitchFamily="2" charset="-34"/>
                          <a:cs typeface="Kanit Light" pitchFamily="2" charset="-34"/>
                        </a:rPr>
                        <a:t>returns</a:t>
                      </a:r>
                      <a:r>
                        <a:rPr sz="2400" spc="-85" dirty="0">
                          <a:latin typeface="Kanit Light" pitchFamily="2" charset="-34"/>
                          <a:cs typeface="Kanit Light" pitchFamily="2" charset="-34"/>
                        </a:rPr>
                        <a:t> </a:t>
                      </a:r>
                      <a:r>
                        <a:rPr sz="2400" dirty="0">
                          <a:latin typeface="Kanit Light" pitchFamily="2" charset="-34"/>
                          <a:cs typeface="Kanit Light" pitchFamily="2" charset="-34"/>
                        </a:rPr>
                        <a:t>the</a:t>
                      </a:r>
                      <a:r>
                        <a:rPr sz="2400" spc="-114" dirty="0">
                          <a:latin typeface="Kanit Light" pitchFamily="2" charset="-34"/>
                          <a:cs typeface="Kanit Light" pitchFamily="2" charset="-34"/>
                        </a:rPr>
                        <a:t> </a:t>
                      </a:r>
                      <a:r>
                        <a:rPr sz="2400" dirty="0">
                          <a:latin typeface="Kanit Light" pitchFamily="2" charset="-34"/>
                          <a:cs typeface="Kanit Light" pitchFamily="2" charset="-34"/>
                        </a:rPr>
                        <a:t>float</a:t>
                      </a:r>
                      <a:r>
                        <a:rPr sz="2400" spc="-110" dirty="0">
                          <a:latin typeface="Kanit Light" pitchFamily="2" charset="-34"/>
                          <a:cs typeface="Kanit Light" pitchFamily="2" charset="-34"/>
                        </a:rPr>
                        <a:t> </a:t>
                      </a:r>
                      <a:r>
                        <a:rPr sz="2400" dirty="0">
                          <a:latin typeface="Kanit Light" pitchFamily="2" charset="-34"/>
                          <a:cs typeface="Kanit Light" pitchFamily="2" charset="-34"/>
                        </a:rPr>
                        <a:t>of</a:t>
                      </a:r>
                      <a:r>
                        <a:rPr sz="2400" spc="-100" dirty="0">
                          <a:latin typeface="Kanit Light" pitchFamily="2" charset="-34"/>
                          <a:cs typeface="Kanit Light" pitchFamily="2" charset="-34"/>
                        </a:rPr>
                        <a:t> </a:t>
                      </a:r>
                      <a:r>
                        <a:rPr sz="2400" dirty="0">
                          <a:latin typeface="Kanit Light" pitchFamily="2" charset="-34"/>
                          <a:cs typeface="Kanit Light" pitchFamily="2" charset="-34"/>
                        </a:rPr>
                        <a:t>its</a:t>
                      </a:r>
                      <a:r>
                        <a:rPr sz="2400" spc="-90" dirty="0">
                          <a:latin typeface="Kanit Light" pitchFamily="2" charset="-34"/>
                          <a:cs typeface="Kanit Light" pitchFamily="2" charset="-34"/>
                        </a:rPr>
                        <a:t> </a:t>
                      </a:r>
                      <a:r>
                        <a:rPr sz="2400" spc="-10" dirty="0">
                          <a:latin typeface="Kanit Light" pitchFamily="2" charset="-34"/>
                          <a:cs typeface="Kanit Light" pitchFamily="2" charset="-34"/>
                        </a:rPr>
                        <a:t>argument</a:t>
                      </a:r>
                      <a:r>
                        <a:rPr sz="2400" spc="-95" dirty="0">
                          <a:latin typeface="Kanit Light" pitchFamily="2" charset="-34"/>
                          <a:cs typeface="Kanit Light" pitchFamily="2" charset="-34"/>
                        </a:rPr>
                        <a:t> </a:t>
                      </a:r>
                      <a:r>
                        <a:rPr sz="2400" spc="-85" dirty="0">
                          <a:latin typeface="Kanit Light" pitchFamily="2" charset="-34"/>
                          <a:cs typeface="Kanit Light" pitchFamily="2" charset="-34"/>
                        </a:rPr>
                        <a:t>(x),</a:t>
                      </a:r>
                      <a:r>
                        <a:rPr sz="2400" spc="-100" dirty="0">
                          <a:latin typeface="Kanit Light" pitchFamily="2" charset="-34"/>
                          <a:cs typeface="Kanit Light" pitchFamily="2" charset="-34"/>
                        </a:rPr>
                        <a:t> </a:t>
                      </a:r>
                      <a:r>
                        <a:rPr sz="2400" dirty="0">
                          <a:latin typeface="Kanit Light" pitchFamily="2" charset="-34"/>
                          <a:cs typeface="Kanit Light" pitchFamily="2" charset="-34"/>
                        </a:rPr>
                        <a:t>rounded</a:t>
                      </a:r>
                      <a:r>
                        <a:rPr sz="2400" spc="-120" dirty="0">
                          <a:latin typeface="Kanit Light" pitchFamily="2" charset="-34"/>
                          <a:cs typeface="Kanit Light" pitchFamily="2" charset="-34"/>
                        </a:rPr>
                        <a:t> </a:t>
                      </a:r>
                      <a:r>
                        <a:rPr sz="2400" dirty="0">
                          <a:latin typeface="Kanit Light" pitchFamily="2" charset="-34"/>
                          <a:cs typeface="Kanit Light" pitchFamily="2" charset="-34"/>
                        </a:rPr>
                        <a:t>to</a:t>
                      </a:r>
                      <a:r>
                        <a:rPr sz="2400" spc="-90" dirty="0">
                          <a:latin typeface="Kanit Light" pitchFamily="2" charset="-34"/>
                          <a:cs typeface="Kanit Light" pitchFamily="2" charset="-34"/>
                        </a:rPr>
                        <a:t> </a:t>
                      </a:r>
                      <a:r>
                        <a:rPr sz="2400" spc="-35" dirty="0">
                          <a:latin typeface="Kanit Light" pitchFamily="2" charset="-34"/>
                          <a:cs typeface="Kanit Light" pitchFamily="2" charset="-34"/>
                        </a:rPr>
                        <a:t>a</a:t>
                      </a:r>
                      <a:r>
                        <a:rPr sz="2400" spc="-90" dirty="0">
                          <a:latin typeface="Kanit Light" pitchFamily="2" charset="-34"/>
                          <a:cs typeface="Kanit Light" pitchFamily="2" charset="-34"/>
                        </a:rPr>
                        <a:t> </a:t>
                      </a:r>
                      <a:r>
                        <a:rPr sz="2400" dirty="0">
                          <a:latin typeface="Kanit Light" pitchFamily="2" charset="-34"/>
                          <a:cs typeface="Kanit Light" pitchFamily="2" charset="-34"/>
                        </a:rPr>
                        <a:t>specified</a:t>
                      </a:r>
                      <a:r>
                        <a:rPr sz="2400" spc="-90" dirty="0">
                          <a:latin typeface="Kanit Light" pitchFamily="2" charset="-34"/>
                          <a:cs typeface="Kanit Light" pitchFamily="2" charset="-34"/>
                        </a:rPr>
                        <a:t> </a:t>
                      </a:r>
                      <a:r>
                        <a:rPr sz="2400" dirty="0">
                          <a:latin typeface="Kanit Light" pitchFamily="2" charset="-34"/>
                          <a:cs typeface="Kanit Light" pitchFamily="2" charset="-34"/>
                        </a:rPr>
                        <a:t>number</a:t>
                      </a:r>
                      <a:r>
                        <a:rPr sz="2400" spc="-110" dirty="0">
                          <a:latin typeface="Kanit Light" pitchFamily="2" charset="-34"/>
                          <a:cs typeface="Kanit Light" pitchFamily="2" charset="-34"/>
                        </a:rPr>
                        <a:t> </a:t>
                      </a:r>
                      <a:r>
                        <a:rPr sz="2400" dirty="0">
                          <a:latin typeface="Kanit Light" pitchFamily="2" charset="-34"/>
                          <a:cs typeface="Kanit Light" pitchFamily="2" charset="-34"/>
                        </a:rPr>
                        <a:t>of</a:t>
                      </a:r>
                      <a:r>
                        <a:rPr sz="2400" spc="-105" dirty="0">
                          <a:latin typeface="Kanit Light" pitchFamily="2" charset="-34"/>
                          <a:cs typeface="Kanit Light" pitchFamily="2" charset="-34"/>
                        </a:rPr>
                        <a:t> </a:t>
                      </a:r>
                      <a:r>
                        <a:rPr sz="2400" dirty="0">
                          <a:latin typeface="Kanit Light" pitchFamily="2" charset="-34"/>
                          <a:cs typeface="Kanit Light" pitchFamily="2" charset="-34"/>
                        </a:rPr>
                        <a:t>digits</a:t>
                      </a:r>
                      <a:r>
                        <a:rPr sz="2400" spc="-90" dirty="0">
                          <a:latin typeface="Kanit Light" pitchFamily="2" charset="-34"/>
                          <a:cs typeface="Kanit Light" pitchFamily="2" charset="-34"/>
                        </a:rPr>
                        <a:t> </a:t>
                      </a:r>
                      <a:r>
                        <a:rPr sz="2400" spc="-75" dirty="0">
                          <a:latin typeface="Kanit Light" pitchFamily="2" charset="-34"/>
                          <a:cs typeface="Kanit Light" pitchFamily="2" charset="-34"/>
                        </a:rPr>
                        <a:t>(y)</a:t>
                      </a:r>
                      <a:r>
                        <a:rPr sz="2400" spc="-95" dirty="0">
                          <a:latin typeface="Kanit Light" pitchFamily="2" charset="-34"/>
                          <a:cs typeface="Kanit Light" pitchFamily="2" charset="-34"/>
                        </a:rPr>
                        <a:t> </a:t>
                      </a:r>
                      <a:r>
                        <a:rPr sz="2400" spc="-10" dirty="0">
                          <a:latin typeface="Kanit Light" pitchFamily="2" charset="-34"/>
                          <a:cs typeface="Kanit Light" pitchFamily="2" charset="-34"/>
                        </a:rPr>
                        <a:t>after </a:t>
                      </a:r>
                      <a:r>
                        <a:rPr sz="2400" dirty="0">
                          <a:latin typeface="Kanit Light" pitchFamily="2" charset="-34"/>
                          <a:cs typeface="Kanit Light" pitchFamily="2" charset="-34"/>
                        </a:rPr>
                        <a:t>the</a:t>
                      </a:r>
                      <a:r>
                        <a:rPr sz="2400" spc="-120" dirty="0">
                          <a:latin typeface="Kanit Light" pitchFamily="2" charset="-34"/>
                          <a:cs typeface="Kanit Light" pitchFamily="2" charset="-34"/>
                        </a:rPr>
                        <a:t> </a:t>
                      </a:r>
                      <a:r>
                        <a:rPr sz="2400" dirty="0">
                          <a:latin typeface="Kanit Light" pitchFamily="2" charset="-34"/>
                          <a:cs typeface="Kanit Light" pitchFamily="2" charset="-34"/>
                        </a:rPr>
                        <a:t>decimal</a:t>
                      </a:r>
                      <a:r>
                        <a:rPr sz="2400" spc="-110" dirty="0">
                          <a:latin typeface="Kanit Light" pitchFamily="2" charset="-34"/>
                          <a:cs typeface="Kanit Light" pitchFamily="2" charset="-34"/>
                        </a:rPr>
                        <a:t> </a:t>
                      </a:r>
                      <a:r>
                        <a:rPr sz="2400" spc="-20" dirty="0">
                          <a:latin typeface="Kanit Light" pitchFamily="2" charset="-34"/>
                          <a:cs typeface="Kanit Light" pitchFamily="2" charset="-34"/>
                        </a:rPr>
                        <a:t>point</a:t>
                      </a:r>
                      <a:endParaRPr sz="2400">
                        <a:latin typeface="Kanit Light" pitchFamily="2" charset="-34"/>
                        <a:cs typeface="Kanit Light" pitchFamily="2" charset="-34"/>
                      </a:endParaRPr>
                    </a:p>
                  </a:txBody>
                  <a:tcPr marL="0" marR="0" marT="70485"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1"/>
                  </a:ext>
                </a:extLst>
              </a:tr>
              <a:tr h="551848">
                <a:tc>
                  <a:txBody>
                    <a:bodyPr/>
                    <a:lstStyle/>
                    <a:p>
                      <a:pPr marL="91440">
                        <a:lnSpc>
                          <a:spcPct val="100000"/>
                        </a:lnSpc>
                        <a:spcBef>
                          <a:spcPts val="560"/>
                        </a:spcBef>
                      </a:pPr>
                      <a:r>
                        <a:rPr sz="2400" b="1" spc="-10" dirty="0">
                          <a:solidFill>
                            <a:srgbClr val="408440"/>
                          </a:solidFill>
                          <a:latin typeface="Kanit Light" pitchFamily="2" charset="-34"/>
                          <a:cs typeface="Kanit Light" pitchFamily="2" charset="-34"/>
                        </a:rPr>
                        <a:t>pow(x,y)</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560"/>
                        </a:spcBef>
                      </a:pPr>
                      <a:r>
                        <a:rPr sz="2400" dirty="0">
                          <a:latin typeface="Kanit Light" pitchFamily="2" charset="-34"/>
                          <a:cs typeface="Kanit Light" pitchFamily="2" charset="-34"/>
                        </a:rPr>
                        <a:t>returns</a:t>
                      </a:r>
                      <a:r>
                        <a:rPr sz="2400" spc="-85" dirty="0">
                          <a:latin typeface="Kanit Light" pitchFamily="2" charset="-34"/>
                          <a:cs typeface="Kanit Light" pitchFamily="2" charset="-34"/>
                        </a:rPr>
                        <a:t> </a:t>
                      </a:r>
                      <a:r>
                        <a:rPr sz="2400" dirty="0">
                          <a:latin typeface="Kanit Light" pitchFamily="2" charset="-34"/>
                          <a:cs typeface="Kanit Light" pitchFamily="2" charset="-34"/>
                        </a:rPr>
                        <a:t>x</a:t>
                      </a:r>
                      <a:r>
                        <a:rPr sz="2400" spc="-95" dirty="0">
                          <a:latin typeface="Kanit Light" pitchFamily="2" charset="-34"/>
                          <a:cs typeface="Kanit Light" pitchFamily="2" charset="-34"/>
                        </a:rPr>
                        <a:t> </a:t>
                      </a:r>
                      <a:r>
                        <a:rPr sz="2400" dirty="0">
                          <a:latin typeface="Kanit Light" pitchFamily="2" charset="-34"/>
                          <a:cs typeface="Kanit Light" pitchFamily="2" charset="-34"/>
                        </a:rPr>
                        <a:t>to</a:t>
                      </a:r>
                      <a:r>
                        <a:rPr sz="2400" spc="-100" dirty="0">
                          <a:latin typeface="Kanit Light" pitchFamily="2" charset="-34"/>
                          <a:cs typeface="Kanit Light" pitchFamily="2" charset="-34"/>
                        </a:rPr>
                        <a:t> </a:t>
                      </a:r>
                      <a:r>
                        <a:rPr sz="2400" dirty="0">
                          <a:latin typeface="Kanit Light" pitchFamily="2" charset="-34"/>
                          <a:cs typeface="Kanit Light" pitchFamily="2" charset="-34"/>
                        </a:rPr>
                        <a:t>the</a:t>
                      </a:r>
                      <a:r>
                        <a:rPr sz="2400" spc="-95" dirty="0">
                          <a:latin typeface="Kanit Light" pitchFamily="2" charset="-34"/>
                          <a:cs typeface="Kanit Light" pitchFamily="2" charset="-34"/>
                        </a:rPr>
                        <a:t> </a:t>
                      </a:r>
                      <a:r>
                        <a:rPr sz="2400" dirty="0">
                          <a:latin typeface="Kanit Light" pitchFamily="2" charset="-34"/>
                          <a:cs typeface="Kanit Light" pitchFamily="2" charset="-34"/>
                        </a:rPr>
                        <a:t>power</a:t>
                      </a:r>
                      <a:r>
                        <a:rPr sz="2400" spc="-95" dirty="0">
                          <a:latin typeface="Kanit Light" pitchFamily="2" charset="-34"/>
                          <a:cs typeface="Kanit Light" pitchFamily="2" charset="-34"/>
                        </a:rPr>
                        <a:t> </a:t>
                      </a:r>
                      <a:r>
                        <a:rPr sz="2400" dirty="0">
                          <a:latin typeface="Kanit Light" pitchFamily="2" charset="-34"/>
                          <a:cs typeface="Kanit Light" pitchFamily="2" charset="-34"/>
                        </a:rPr>
                        <a:t>of</a:t>
                      </a:r>
                      <a:r>
                        <a:rPr sz="2400" spc="-120" dirty="0">
                          <a:latin typeface="Kanit Light" pitchFamily="2" charset="-34"/>
                          <a:cs typeface="Kanit Light" pitchFamily="2" charset="-34"/>
                        </a:rPr>
                        <a:t> </a:t>
                      </a:r>
                      <a:r>
                        <a:rPr sz="2400" spc="-50" dirty="0">
                          <a:latin typeface="Kanit Light" pitchFamily="2" charset="-34"/>
                          <a:cs typeface="Kanit Light" pitchFamily="2" charset="-34"/>
                        </a:rPr>
                        <a:t>y</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551046">
                <a:tc>
                  <a:txBody>
                    <a:bodyPr/>
                    <a:lstStyle/>
                    <a:p>
                      <a:pPr marL="91440">
                        <a:lnSpc>
                          <a:spcPct val="100000"/>
                        </a:lnSpc>
                        <a:spcBef>
                          <a:spcPts val="555"/>
                        </a:spcBef>
                      </a:pPr>
                      <a:r>
                        <a:rPr sz="2400" b="1" spc="-20" dirty="0">
                          <a:solidFill>
                            <a:srgbClr val="408440"/>
                          </a:solidFill>
                          <a:latin typeface="Kanit Light" pitchFamily="2" charset="-34"/>
                          <a:cs typeface="Kanit Light" pitchFamily="2" charset="-34"/>
                        </a:rPr>
                        <a:t>len()</a:t>
                      </a:r>
                      <a:endParaRPr sz="2400">
                        <a:latin typeface="Kanit Light" pitchFamily="2" charset="-34"/>
                        <a:cs typeface="Kanit Light" pitchFamily="2" charset="-34"/>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555"/>
                        </a:spcBef>
                      </a:pPr>
                      <a:r>
                        <a:rPr sz="2400" dirty="0">
                          <a:latin typeface="Kanit Light" pitchFamily="2" charset="-34"/>
                          <a:cs typeface="Kanit Light" pitchFamily="2" charset="-34"/>
                        </a:rPr>
                        <a:t>returns</a:t>
                      </a:r>
                      <a:r>
                        <a:rPr sz="2400" spc="-90" dirty="0">
                          <a:latin typeface="Kanit Light" pitchFamily="2" charset="-34"/>
                          <a:cs typeface="Kanit Light" pitchFamily="2" charset="-34"/>
                        </a:rPr>
                        <a:t> </a:t>
                      </a:r>
                      <a:r>
                        <a:rPr sz="2400" dirty="0">
                          <a:latin typeface="Kanit Light" pitchFamily="2" charset="-34"/>
                          <a:cs typeface="Kanit Light" pitchFamily="2" charset="-34"/>
                        </a:rPr>
                        <a:t>the</a:t>
                      </a:r>
                      <a:r>
                        <a:rPr sz="2400" spc="-120" dirty="0">
                          <a:latin typeface="Kanit Light" pitchFamily="2" charset="-34"/>
                          <a:cs typeface="Kanit Light" pitchFamily="2" charset="-34"/>
                        </a:rPr>
                        <a:t> </a:t>
                      </a:r>
                      <a:r>
                        <a:rPr sz="2400" dirty="0">
                          <a:latin typeface="Kanit Light" pitchFamily="2" charset="-34"/>
                          <a:cs typeface="Kanit Light" pitchFamily="2" charset="-34"/>
                        </a:rPr>
                        <a:t>number</a:t>
                      </a:r>
                      <a:r>
                        <a:rPr sz="2400" spc="-100" dirty="0">
                          <a:latin typeface="Kanit Light" pitchFamily="2" charset="-34"/>
                          <a:cs typeface="Kanit Light" pitchFamily="2" charset="-34"/>
                        </a:rPr>
                        <a:t> </a:t>
                      </a:r>
                      <a:r>
                        <a:rPr sz="2400" dirty="0">
                          <a:latin typeface="Kanit Light" pitchFamily="2" charset="-34"/>
                          <a:cs typeface="Kanit Light" pitchFamily="2" charset="-34"/>
                        </a:rPr>
                        <a:t>of</a:t>
                      </a:r>
                      <a:r>
                        <a:rPr sz="2400" spc="-125" dirty="0">
                          <a:latin typeface="Kanit Light" pitchFamily="2" charset="-34"/>
                          <a:cs typeface="Kanit Light" pitchFamily="2" charset="-34"/>
                        </a:rPr>
                        <a:t> </a:t>
                      </a:r>
                      <a:r>
                        <a:rPr sz="2400" spc="-10" dirty="0">
                          <a:latin typeface="Kanit Light" pitchFamily="2" charset="-34"/>
                          <a:cs typeface="Kanit Light" pitchFamily="2" charset="-34"/>
                        </a:rPr>
                        <a:t>elements</a:t>
                      </a:r>
                      <a:r>
                        <a:rPr sz="2400" spc="-85" dirty="0">
                          <a:latin typeface="Kanit Light" pitchFamily="2" charset="-34"/>
                          <a:cs typeface="Kanit Light" pitchFamily="2" charset="-34"/>
                        </a:rPr>
                        <a:t> </a:t>
                      </a:r>
                      <a:r>
                        <a:rPr sz="2400" dirty="0">
                          <a:latin typeface="Kanit Light" pitchFamily="2" charset="-34"/>
                          <a:cs typeface="Kanit Light" pitchFamily="2" charset="-34"/>
                        </a:rPr>
                        <a:t>in</a:t>
                      </a:r>
                      <a:r>
                        <a:rPr sz="2400" spc="-110" dirty="0">
                          <a:latin typeface="Kanit Light" pitchFamily="2" charset="-34"/>
                          <a:cs typeface="Kanit Light" pitchFamily="2" charset="-34"/>
                        </a:rPr>
                        <a:t> </a:t>
                      </a:r>
                      <a:r>
                        <a:rPr sz="2400" spc="-20" dirty="0">
                          <a:latin typeface="Kanit Light" pitchFamily="2" charset="-34"/>
                          <a:cs typeface="Kanit Light" pitchFamily="2" charset="-34"/>
                        </a:rPr>
                        <a:t>an</a:t>
                      </a:r>
                      <a:r>
                        <a:rPr sz="2400" spc="-105" dirty="0">
                          <a:latin typeface="Kanit Light" pitchFamily="2" charset="-34"/>
                          <a:cs typeface="Kanit Light" pitchFamily="2" charset="-34"/>
                        </a:rPr>
                        <a:t> </a:t>
                      </a:r>
                      <a:r>
                        <a:rPr sz="2400" spc="-10" dirty="0">
                          <a:latin typeface="Kanit Light" pitchFamily="2" charset="-34"/>
                          <a:cs typeface="Kanit Light" pitchFamily="2" charset="-34"/>
                        </a:rPr>
                        <a:t>object</a:t>
                      </a:r>
                      <a:endParaRPr sz="2400" dirty="0">
                        <a:latin typeface="Kanit Light" pitchFamily="2" charset="-34"/>
                        <a:cs typeface="Kanit Light" pitchFamily="2" charset="-34"/>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35451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Break - Lunch</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65</a:t>
            </a:fld>
            <a:endParaRPr lang="en-US" dirty="0"/>
          </a:p>
        </p:txBody>
      </p:sp>
    </p:spTree>
    <p:extLst>
      <p:ext uri="{BB962C8B-B14F-4D97-AF65-F5344CB8AC3E}">
        <p14:creationId xmlns:p14="http://schemas.microsoft.com/office/powerpoint/2010/main" val="646119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3. Data Types</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66</a:t>
            </a:fld>
            <a:endParaRPr lang="en-US" dirty="0"/>
          </a:p>
        </p:txBody>
      </p:sp>
    </p:spTree>
    <p:extLst>
      <p:ext uri="{BB962C8B-B14F-4D97-AF65-F5344CB8AC3E}">
        <p14:creationId xmlns:p14="http://schemas.microsoft.com/office/powerpoint/2010/main" val="2346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86881B-4AC2-9893-B5AB-D093843BD968}"/>
              </a:ext>
            </a:extLst>
          </p:cNvPr>
          <p:cNvSpPr>
            <a:spLocks noGrp="1"/>
          </p:cNvSpPr>
          <p:nvPr>
            <p:ph type="sldNum" sz="quarter" idx="12"/>
          </p:nvPr>
        </p:nvSpPr>
        <p:spPr/>
        <p:txBody>
          <a:bodyPr/>
          <a:lstStyle/>
          <a:p>
            <a:fld id="{B6F15528-21DE-4FAA-801E-634DDDAF4B2B}" type="slidenum">
              <a:rPr lang="en-US" smtClean="0"/>
              <a:pPr/>
              <a:t>67</a:t>
            </a:fld>
            <a:endParaRPr lang="en-US" dirty="0"/>
          </a:p>
        </p:txBody>
      </p:sp>
      <p:sp>
        <p:nvSpPr>
          <p:cNvPr id="3" name="Title 2">
            <a:extLst>
              <a:ext uri="{FF2B5EF4-FFF2-40B4-BE49-F238E27FC236}">
                <a16:creationId xmlns:a16="http://schemas.microsoft.com/office/drawing/2014/main" id="{3E573AE0-4F23-0802-63FA-C073895E18E3}"/>
              </a:ext>
            </a:extLst>
          </p:cNvPr>
          <p:cNvSpPr>
            <a:spLocks noGrp="1"/>
          </p:cNvSpPr>
          <p:nvPr>
            <p:ph type="title"/>
          </p:nvPr>
        </p:nvSpPr>
        <p:spPr/>
        <p:txBody>
          <a:bodyPr/>
          <a:lstStyle/>
          <a:p>
            <a:r>
              <a:rPr lang="en-US" dirty="0"/>
              <a:t>Types of Variables</a:t>
            </a:r>
          </a:p>
        </p:txBody>
      </p:sp>
      <p:pic>
        <p:nvPicPr>
          <p:cNvPr id="4098" name="Picture 2">
            <a:extLst>
              <a:ext uri="{FF2B5EF4-FFF2-40B4-BE49-F238E27FC236}">
                <a16:creationId xmlns:a16="http://schemas.microsoft.com/office/drawing/2014/main" id="{05279DFE-5295-7F93-FBF6-8E148AB025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6015" y="2057400"/>
            <a:ext cx="1347597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435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5582A2-0BF3-5925-AF9F-471084B591EA}"/>
              </a:ext>
            </a:extLst>
          </p:cNvPr>
          <p:cNvSpPr>
            <a:spLocks noGrp="1"/>
          </p:cNvSpPr>
          <p:nvPr>
            <p:ph type="sldNum" sz="quarter" idx="12"/>
          </p:nvPr>
        </p:nvSpPr>
        <p:spPr/>
        <p:txBody>
          <a:bodyPr/>
          <a:lstStyle/>
          <a:p>
            <a:fld id="{B6F15528-21DE-4FAA-801E-634DDDAF4B2B}" type="slidenum">
              <a:rPr lang="en-US" smtClean="0"/>
              <a:pPr/>
              <a:t>68</a:t>
            </a:fld>
            <a:endParaRPr lang="en-US" dirty="0"/>
          </a:p>
        </p:txBody>
      </p:sp>
      <p:sp>
        <p:nvSpPr>
          <p:cNvPr id="3" name="Title 2">
            <a:extLst>
              <a:ext uri="{FF2B5EF4-FFF2-40B4-BE49-F238E27FC236}">
                <a16:creationId xmlns:a16="http://schemas.microsoft.com/office/drawing/2014/main" id="{E62D9AAF-984D-1538-6DB1-C1658200BC9C}"/>
              </a:ext>
            </a:extLst>
          </p:cNvPr>
          <p:cNvSpPr>
            <a:spLocks noGrp="1"/>
          </p:cNvSpPr>
          <p:nvPr>
            <p:ph type="title"/>
          </p:nvPr>
        </p:nvSpPr>
        <p:spPr/>
        <p:txBody>
          <a:bodyPr/>
          <a:lstStyle/>
          <a:p>
            <a:r>
              <a:rPr lang="en-US" dirty="0"/>
              <a:t>Numbers</a:t>
            </a:r>
            <a:r>
              <a:rPr lang="en-US" spc="-65" dirty="0"/>
              <a:t> </a:t>
            </a:r>
            <a:r>
              <a:rPr lang="en-US" dirty="0"/>
              <a:t>and</a:t>
            </a:r>
            <a:r>
              <a:rPr lang="en-US" spc="-60" dirty="0"/>
              <a:t> </a:t>
            </a:r>
            <a:r>
              <a:rPr lang="en-US" dirty="0"/>
              <a:t>Boolean</a:t>
            </a:r>
            <a:r>
              <a:rPr lang="en-US" spc="-60" dirty="0"/>
              <a:t> </a:t>
            </a:r>
            <a:r>
              <a:rPr lang="en-US" spc="-10" dirty="0"/>
              <a:t>Values</a:t>
            </a:r>
            <a:endParaRPr lang="en-US" dirty="0"/>
          </a:p>
        </p:txBody>
      </p:sp>
      <p:sp>
        <p:nvSpPr>
          <p:cNvPr id="5" name="object 3">
            <a:extLst>
              <a:ext uri="{FF2B5EF4-FFF2-40B4-BE49-F238E27FC236}">
                <a16:creationId xmlns:a16="http://schemas.microsoft.com/office/drawing/2014/main" id="{B93ADEC8-C2A1-6C2D-5352-6765F49FA44C}"/>
              </a:ext>
            </a:extLst>
          </p:cNvPr>
          <p:cNvSpPr txBox="1"/>
          <p:nvPr/>
        </p:nvSpPr>
        <p:spPr>
          <a:xfrm>
            <a:off x="699008" y="1344658"/>
            <a:ext cx="14540992" cy="1516441"/>
          </a:xfrm>
          <a:prstGeom prst="rect">
            <a:avLst/>
          </a:prstGeom>
        </p:spPr>
        <p:txBody>
          <a:bodyPr vert="horz" wrap="square" lIns="0" tIns="13335" rIns="0" bIns="0" rtlCol="0">
            <a:spAutoFit/>
          </a:bodyPr>
          <a:lstStyle/>
          <a:p>
            <a:pPr marL="12700" marR="5080" algn="just">
              <a:lnSpc>
                <a:spcPct val="100000"/>
              </a:lnSpc>
              <a:spcBef>
                <a:spcPts val="105"/>
              </a:spcBef>
            </a:pPr>
            <a:r>
              <a:rPr sz="2400" spc="35" dirty="0">
                <a:solidFill>
                  <a:srgbClr val="000009"/>
                </a:solidFill>
                <a:latin typeface="Kanit Light" pitchFamily="2" charset="-34"/>
                <a:cs typeface="Kanit Light" pitchFamily="2" charset="-34"/>
              </a:rPr>
              <a:t>When</a:t>
            </a:r>
            <a:r>
              <a:rPr sz="2400" spc="-135"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programming,</a:t>
            </a:r>
            <a:r>
              <a:rPr sz="2400" spc="-12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not</a:t>
            </a:r>
            <a:r>
              <a:rPr sz="2400" spc="-12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only</a:t>
            </a:r>
            <a:r>
              <a:rPr sz="2400" spc="-12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in</a:t>
            </a:r>
            <a:r>
              <a:rPr sz="2400" spc="-13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Python,</a:t>
            </a:r>
            <a:r>
              <a:rPr sz="2400" spc="-13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if</a:t>
            </a:r>
            <a:r>
              <a:rPr sz="2400" spc="-13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you</a:t>
            </a:r>
            <a:r>
              <a:rPr sz="2400" spc="-130"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say</a:t>
            </a:r>
            <a:r>
              <a:rPr sz="2400" spc="-12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that</a:t>
            </a:r>
            <a:r>
              <a:rPr sz="2400" spc="-120"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a</a:t>
            </a:r>
            <a:r>
              <a:rPr sz="2400" spc="-13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variable</a:t>
            </a:r>
            <a:r>
              <a:rPr sz="2400" spc="-130"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has</a:t>
            </a:r>
            <a:r>
              <a:rPr sz="2400" spc="-114"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a</a:t>
            </a:r>
            <a:r>
              <a:rPr sz="2400" spc="-13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numeric</a:t>
            </a:r>
            <a:r>
              <a:rPr sz="2400" spc="-125"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value,</a:t>
            </a:r>
            <a:r>
              <a:rPr sz="2400" spc="-12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you</a:t>
            </a:r>
            <a:r>
              <a:rPr sz="2400" spc="-13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are</a:t>
            </a:r>
            <a:r>
              <a:rPr sz="2400" spc="-13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being </a:t>
            </a:r>
            <a:r>
              <a:rPr sz="2400" spc="-25" dirty="0">
                <a:solidFill>
                  <a:srgbClr val="000009"/>
                </a:solidFill>
                <a:latin typeface="Kanit Light" pitchFamily="2" charset="-34"/>
                <a:cs typeface="Kanit Light" pitchFamily="2" charset="-34"/>
              </a:rPr>
              <a:t>ambiguous.</a:t>
            </a:r>
            <a:r>
              <a:rPr sz="2400" spc="520" dirty="0">
                <a:solidFill>
                  <a:srgbClr val="000009"/>
                </a:solidFill>
                <a:latin typeface="Kanit Light" pitchFamily="2" charset="-34"/>
                <a:cs typeface="Kanit Light" pitchFamily="2" charset="-34"/>
              </a:rPr>
              <a:t> </a:t>
            </a:r>
            <a:endParaRPr lang="en-US" sz="2400" spc="520" dirty="0">
              <a:solidFill>
                <a:srgbClr val="000009"/>
              </a:solidFill>
              <a:latin typeface="Kanit Light" pitchFamily="2" charset="-34"/>
              <a:cs typeface="Kanit Light" pitchFamily="2" charset="-34"/>
            </a:endParaRPr>
          </a:p>
          <a:p>
            <a:pPr marL="12700" marR="5080" algn="just">
              <a:lnSpc>
                <a:spcPct val="100000"/>
              </a:lnSpc>
              <a:spcBef>
                <a:spcPts val="105"/>
              </a:spcBef>
            </a:pPr>
            <a:endParaRPr lang="en-US" sz="2400" spc="520" dirty="0">
              <a:solidFill>
                <a:srgbClr val="000009"/>
              </a:solidFill>
              <a:latin typeface="Kanit Light" pitchFamily="2" charset="-34"/>
              <a:cs typeface="Kanit Light" pitchFamily="2" charset="-34"/>
            </a:endParaRPr>
          </a:p>
          <a:p>
            <a:pPr marL="12700" marR="5080" algn="just">
              <a:lnSpc>
                <a:spcPct val="100000"/>
              </a:lnSpc>
              <a:spcBef>
                <a:spcPts val="105"/>
              </a:spcBef>
            </a:pPr>
            <a:r>
              <a:rPr sz="2400" spc="-5" dirty="0">
                <a:solidFill>
                  <a:srgbClr val="000009"/>
                </a:solidFill>
                <a:latin typeface="Kanit Light" pitchFamily="2" charset="-34"/>
                <a:cs typeface="Kanit Light" pitchFamily="2" charset="-34"/>
              </a:rPr>
              <a:t>Th</a:t>
            </a:r>
            <a:r>
              <a:rPr sz="2400" dirty="0">
                <a:solidFill>
                  <a:srgbClr val="000009"/>
                </a:solidFill>
                <a:latin typeface="Kanit Light" pitchFamily="2" charset="-34"/>
                <a:cs typeface="Kanit Light" pitchFamily="2" charset="-34"/>
              </a:rPr>
              <a:t>e</a:t>
            </a:r>
            <a:r>
              <a:rPr sz="2400" spc="3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reason</a:t>
            </a:r>
            <a:r>
              <a:rPr sz="2400" spc="4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is</a:t>
            </a:r>
            <a:r>
              <a:rPr sz="2400" spc="4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that</a:t>
            </a:r>
            <a:r>
              <a:rPr sz="2400" spc="4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numbers</a:t>
            </a:r>
            <a:r>
              <a:rPr sz="2400" spc="4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can</a:t>
            </a:r>
            <a:r>
              <a:rPr sz="2400" spc="3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b</a:t>
            </a:r>
            <a:r>
              <a:rPr sz="2400" dirty="0">
                <a:solidFill>
                  <a:srgbClr val="000009"/>
                </a:solidFill>
                <a:latin typeface="Kanit Light" pitchFamily="2" charset="-34"/>
                <a:cs typeface="Kanit Light" pitchFamily="2" charset="-34"/>
              </a:rPr>
              <a:t>e</a:t>
            </a:r>
            <a:r>
              <a:rPr sz="2400" spc="35" dirty="0">
                <a:solidFill>
                  <a:srgbClr val="000009"/>
                </a:solidFill>
                <a:latin typeface="Kanit Light" pitchFamily="2" charset="-34"/>
                <a:cs typeface="Kanit Light" pitchFamily="2" charset="-34"/>
              </a:rPr>
              <a:t> </a:t>
            </a:r>
            <a:r>
              <a:rPr sz="2400" b="1" spc="-85" dirty="0">
                <a:solidFill>
                  <a:srgbClr val="000009"/>
                </a:solidFill>
                <a:latin typeface="Kanit Light" pitchFamily="2" charset="-34"/>
                <a:cs typeface="Kanit Light" pitchFamily="2" charset="-34"/>
              </a:rPr>
              <a:t>integers</a:t>
            </a:r>
            <a:r>
              <a:rPr sz="2400" b="1" spc="60"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or</a:t>
            </a:r>
            <a:r>
              <a:rPr sz="2400" spc="4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floating</a:t>
            </a:r>
            <a:r>
              <a:rPr sz="2400" spc="4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points,</a:t>
            </a:r>
            <a:r>
              <a:rPr sz="2400" spc="3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also</a:t>
            </a:r>
            <a:r>
              <a:rPr sz="2400" spc="4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called</a:t>
            </a:r>
            <a:r>
              <a:rPr sz="2400" spc="50" dirty="0">
                <a:solidFill>
                  <a:srgbClr val="000009"/>
                </a:solidFill>
                <a:latin typeface="Kanit Light" pitchFamily="2" charset="-34"/>
                <a:cs typeface="Kanit Light" pitchFamily="2" charset="-34"/>
              </a:rPr>
              <a:t> </a:t>
            </a:r>
            <a:r>
              <a:rPr sz="2400" b="1" spc="-80" dirty="0">
                <a:solidFill>
                  <a:srgbClr val="000009"/>
                </a:solidFill>
                <a:latin typeface="Kanit Light" pitchFamily="2" charset="-34"/>
                <a:cs typeface="Kanit Light" pitchFamily="2" charset="-34"/>
              </a:rPr>
              <a:t>floats</a:t>
            </a:r>
            <a:r>
              <a:rPr sz="2400" spc="-80" dirty="0">
                <a:solidFill>
                  <a:srgbClr val="000009"/>
                </a:solidFill>
                <a:latin typeface="Kanit Light" pitchFamily="2" charset="-34"/>
                <a:cs typeface="Kanit Light" pitchFamily="2" charset="-34"/>
              </a:rPr>
              <a:t>,</a:t>
            </a:r>
            <a:r>
              <a:rPr sz="2400" spc="40"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for</a:t>
            </a:r>
            <a:r>
              <a:rPr sz="2400" spc="2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instance.</a:t>
            </a:r>
            <a:endParaRPr sz="2400" dirty="0">
              <a:latin typeface="Kanit Light" pitchFamily="2" charset="-34"/>
              <a:cs typeface="Kanit Light" pitchFamily="2" charset="-34"/>
            </a:endParaRPr>
          </a:p>
        </p:txBody>
      </p:sp>
      <p:graphicFrame>
        <p:nvGraphicFramePr>
          <p:cNvPr id="6" name="object 4">
            <a:extLst>
              <a:ext uri="{FF2B5EF4-FFF2-40B4-BE49-F238E27FC236}">
                <a16:creationId xmlns:a16="http://schemas.microsoft.com/office/drawing/2014/main" id="{AB9335D7-CE61-2C78-8501-28DB898E4EC5}"/>
              </a:ext>
            </a:extLst>
          </p:cNvPr>
          <p:cNvGraphicFramePr>
            <a:graphicFrameLocks noGrp="1"/>
          </p:cNvGraphicFramePr>
          <p:nvPr/>
        </p:nvGraphicFramePr>
        <p:xfrm>
          <a:off x="613854" y="3257184"/>
          <a:ext cx="14626146" cy="5652136"/>
        </p:xfrm>
        <a:graphic>
          <a:graphicData uri="http://schemas.openxmlformats.org/drawingml/2006/table">
            <a:tbl>
              <a:tblPr firstRow="1" bandRow="1">
                <a:tableStyleId>{2D5ABB26-0587-4C30-8999-92F81FD0307C}</a:tableStyleId>
              </a:tblPr>
              <a:tblGrid>
                <a:gridCol w="5641077">
                  <a:extLst>
                    <a:ext uri="{9D8B030D-6E8A-4147-A177-3AD203B41FA5}">
                      <a16:colId xmlns:a16="http://schemas.microsoft.com/office/drawing/2014/main" val="20000"/>
                    </a:ext>
                  </a:extLst>
                </a:gridCol>
                <a:gridCol w="8985069">
                  <a:extLst>
                    <a:ext uri="{9D8B030D-6E8A-4147-A177-3AD203B41FA5}">
                      <a16:colId xmlns:a16="http://schemas.microsoft.com/office/drawing/2014/main" val="20001"/>
                    </a:ext>
                  </a:extLst>
                </a:gridCol>
              </a:tblGrid>
              <a:tr h="773688">
                <a:tc>
                  <a:txBody>
                    <a:bodyPr/>
                    <a:lstStyle/>
                    <a:p>
                      <a:pPr marL="91440">
                        <a:lnSpc>
                          <a:spcPct val="100000"/>
                        </a:lnSpc>
                        <a:spcBef>
                          <a:spcPts val="560"/>
                        </a:spcBef>
                      </a:pPr>
                      <a:r>
                        <a:rPr sz="2400" b="1" spc="-20" dirty="0">
                          <a:solidFill>
                            <a:srgbClr val="FFFFFF"/>
                          </a:solidFill>
                          <a:latin typeface="Kanit Light" pitchFamily="2" charset="-34"/>
                          <a:cs typeface="Kanit Light" pitchFamily="2" charset="-34"/>
                        </a:rPr>
                        <a:t>Term</a:t>
                      </a:r>
                      <a:endParaRPr sz="2400" dirty="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001F5F"/>
                    </a:solidFill>
                  </a:tcPr>
                </a:tc>
                <a:tc>
                  <a:txBody>
                    <a:bodyPr/>
                    <a:lstStyle/>
                    <a:p>
                      <a:pPr marL="92075">
                        <a:lnSpc>
                          <a:spcPct val="100000"/>
                        </a:lnSpc>
                        <a:spcBef>
                          <a:spcPts val="560"/>
                        </a:spcBef>
                      </a:pPr>
                      <a:r>
                        <a:rPr sz="2400" b="1" spc="-10" dirty="0">
                          <a:solidFill>
                            <a:srgbClr val="FFFFFF"/>
                          </a:solidFill>
                          <a:latin typeface="Kanit Light" pitchFamily="2" charset="-34"/>
                          <a:cs typeface="Kanit Light" pitchFamily="2" charset="-34"/>
                        </a:rPr>
                        <a:t>Definition</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001F5F"/>
                    </a:solidFill>
                  </a:tcPr>
                </a:tc>
                <a:extLst>
                  <a:ext uri="{0D108BD9-81ED-4DB2-BD59-A6C34878D82A}">
                    <a16:rowId xmlns:a16="http://schemas.microsoft.com/office/drawing/2014/main" val="10000"/>
                  </a:ext>
                </a:extLst>
              </a:tr>
              <a:tr h="1282455">
                <a:tc>
                  <a:txBody>
                    <a:bodyPr/>
                    <a:lstStyle/>
                    <a:p>
                      <a:pPr marL="91440">
                        <a:lnSpc>
                          <a:spcPct val="100000"/>
                        </a:lnSpc>
                        <a:spcBef>
                          <a:spcPts val="560"/>
                        </a:spcBef>
                      </a:pPr>
                      <a:r>
                        <a:rPr sz="2400" b="1" spc="-10" dirty="0">
                          <a:latin typeface="Kanit Light" pitchFamily="2" charset="-34"/>
                          <a:cs typeface="Kanit Light" pitchFamily="2" charset="-34"/>
                        </a:rPr>
                        <a:t>Integer</a:t>
                      </a:r>
                      <a:endParaRPr sz="2400" dirty="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EAEAEA"/>
                    </a:solidFill>
                  </a:tcPr>
                </a:tc>
                <a:tc>
                  <a:txBody>
                    <a:bodyPr/>
                    <a:lstStyle/>
                    <a:p>
                      <a:pPr marL="93345">
                        <a:lnSpc>
                          <a:spcPct val="100000"/>
                        </a:lnSpc>
                        <a:spcBef>
                          <a:spcPts val="560"/>
                        </a:spcBef>
                      </a:pPr>
                      <a:r>
                        <a:rPr sz="2400" dirty="0">
                          <a:latin typeface="Kanit Light" pitchFamily="2" charset="-34"/>
                          <a:cs typeface="Kanit Light" pitchFamily="2" charset="-34"/>
                        </a:rPr>
                        <a:t>Positive</a:t>
                      </a:r>
                      <a:r>
                        <a:rPr sz="2400" spc="-80" dirty="0">
                          <a:latin typeface="Kanit Light" pitchFamily="2" charset="-34"/>
                          <a:cs typeface="Kanit Light" pitchFamily="2" charset="-34"/>
                        </a:rPr>
                        <a:t> </a:t>
                      </a:r>
                      <a:r>
                        <a:rPr sz="2400" dirty="0">
                          <a:latin typeface="Kanit Light" pitchFamily="2" charset="-34"/>
                          <a:cs typeface="Kanit Light" pitchFamily="2" charset="-34"/>
                        </a:rPr>
                        <a:t>or</a:t>
                      </a:r>
                      <a:r>
                        <a:rPr sz="2400" spc="-70" dirty="0">
                          <a:latin typeface="Kanit Light" pitchFamily="2" charset="-34"/>
                          <a:cs typeface="Kanit Light" pitchFamily="2" charset="-34"/>
                        </a:rPr>
                        <a:t> </a:t>
                      </a:r>
                      <a:r>
                        <a:rPr sz="2400" spc="-10" dirty="0">
                          <a:latin typeface="Kanit Light" pitchFamily="2" charset="-34"/>
                          <a:cs typeface="Kanit Light" pitchFamily="2" charset="-34"/>
                        </a:rPr>
                        <a:t>negative</a:t>
                      </a:r>
                      <a:r>
                        <a:rPr sz="2400" spc="-95" dirty="0">
                          <a:latin typeface="Kanit Light" pitchFamily="2" charset="-34"/>
                          <a:cs typeface="Kanit Light" pitchFamily="2" charset="-34"/>
                        </a:rPr>
                        <a:t> </a:t>
                      </a:r>
                      <a:r>
                        <a:rPr sz="2400" dirty="0">
                          <a:latin typeface="Kanit Light" pitchFamily="2" charset="-34"/>
                          <a:cs typeface="Kanit Light" pitchFamily="2" charset="-34"/>
                        </a:rPr>
                        <a:t>whole</a:t>
                      </a:r>
                      <a:r>
                        <a:rPr sz="2400" spc="-90" dirty="0">
                          <a:latin typeface="Kanit Light" pitchFamily="2" charset="-34"/>
                          <a:cs typeface="Kanit Light" pitchFamily="2" charset="-34"/>
                        </a:rPr>
                        <a:t> </a:t>
                      </a:r>
                      <a:r>
                        <a:rPr sz="2400" spc="-10" dirty="0">
                          <a:latin typeface="Kanit Light" pitchFamily="2" charset="-34"/>
                          <a:cs typeface="Kanit Light" pitchFamily="2" charset="-34"/>
                        </a:rPr>
                        <a:t>numbers</a:t>
                      </a:r>
                      <a:r>
                        <a:rPr sz="2400" spc="-75" dirty="0">
                          <a:latin typeface="Kanit Light" pitchFamily="2" charset="-34"/>
                          <a:cs typeface="Kanit Light" pitchFamily="2" charset="-34"/>
                        </a:rPr>
                        <a:t> </a:t>
                      </a:r>
                      <a:r>
                        <a:rPr sz="2400" dirty="0">
                          <a:latin typeface="Kanit Light" pitchFamily="2" charset="-34"/>
                          <a:cs typeface="Kanit Light" pitchFamily="2" charset="-34"/>
                        </a:rPr>
                        <a:t>without</a:t>
                      </a:r>
                      <a:r>
                        <a:rPr sz="2400" spc="-105" dirty="0">
                          <a:latin typeface="Kanit Light" pitchFamily="2" charset="-34"/>
                          <a:cs typeface="Kanit Light" pitchFamily="2" charset="-34"/>
                        </a:rPr>
                        <a:t> </a:t>
                      </a:r>
                      <a:r>
                        <a:rPr sz="2400" spc="-35" dirty="0">
                          <a:latin typeface="Kanit Light" pitchFamily="2" charset="-34"/>
                          <a:cs typeface="Kanit Light" pitchFamily="2" charset="-34"/>
                        </a:rPr>
                        <a:t>a</a:t>
                      </a:r>
                      <a:r>
                        <a:rPr sz="2400" spc="-65" dirty="0">
                          <a:latin typeface="Kanit Light" pitchFamily="2" charset="-34"/>
                          <a:cs typeface="Kanit Light" pitchFamily="2" charset="-34"/>
                        </a:rPr>
                        <a:t> </a:t>
                      </a:r>
                      <a:r>
                        <a:rPr sz="2400" dirty="0">
                          <a:latin typeface="Kanit Light" pitchFamily="2" charset="-34"/>
                          <a:cs typeface="Kanit Light" pitchFamily="2" charset="-34"/>
                        </a:rPr>
                        <a:t>decimal</a:t>
                      </a:r>
                      <a:r>
                        <a:rPr sz="2400" spc="-50" dirty="0">
                          <a:latin typeface="Kanit Light" pitchFamily="2" charset="-34"/>
                          <a:cs typeface="Kanit Light" pitchFamily="2" charset="-34"/>
                        </a:rPr>
                        <a:t> </a:t>
                      </a:r>
                      <a:r>
                        <a:rPr sz="2400" spc="-10" dirty="0">
                          <a:latin typeface="Kanit Light" pitchFamily="2" charset="-34"/>
                          <a:cs typeface="Kanit Light" pitchFamily="2" charset="-34"/>
                        </a:rPr>
                        <a:t>point</a:t>
                      </a:r>
                      <a:endParaRPr sz="2400" dirty="0">
                        <a:latin typeface="Kanit Light" pitchFamily="2" charset="-34"/>
                        <a:cs typeface="Kanit Light" pitchFamily="2" charset="-34"/>
                      </a:endParaRPr>
                    </a:p>
                    <a:p>
                      <a:pPr marL="93345">
                        <a:lnSpc>
                          <a:spcPct val="100000"/>
                        </a:lnSpc>
                      </a:pPr>
                      <a:r>
                        <a:rPr sz="2400" i="1" spc="-95" dirty="0">
                          <a:latin typeface="Kanit Light" pitchFamily="2" charset="-34"/>
                          <a:cs typeface="Kanit Light" pitchFamily="2" charset="-34"/>
                        </a:rPr>
                        <a:t>Example:</a:t>
                      </a:r>
                      <a:r>
                        <a:rPr sz="2400" i="1" spc="-105" dirty="0">
                          <a:latin typeface="Kanit Light" pitchFamily="2" charset="-34"/>
                          <a:cs typeface="Kanit Light" pitchFamily="2" charset="-34"/>
                        </a:rPr>
                        <a:t> </a:t>
                      </a:r>
                      <a:r>
                        <a:rPr sz="2400" b="1" i="1" spc="-125" dirty="0">
                          <a:latin typeface="Kanit Light" pitchFamily="2" charset="-34"/>
                          <a:cs typeface="Kanit Light" pitchFamily="2" charset="-34"/>
                        </a:rPr>
                        <a:t>5,</a:t>
                      </a:r>
                      <a:r>
                        <a:rPr sz="2400" b="1" i="1" spc="-120" dirty="0">
                          <a:latin typeface="Kanit Light" pitchFamily="2" charset="-34"/>
                          <a:cs typeface="Kanit Light" pitchFamily="2" charset="-34"/>
                        </a:rPr>
                        <a:t> 10, </a:t>
                      </a:r>
                      <a:r>
                        <a:rPr sz="2400" b="1" i="1" dirty="0">
                          <a:latin typeface="Kanit Light" pitchFamily="2" charset="-34"/>
                          <a:cs typeface="Kanit Light" pitchFamily="2" charset="-34"/>
                        </a:rPr>
                        <a:t>-</a:t>
                      </a:r>
                      <a:r>
                        <a:rPr sz="2400" b="1" i="1" spc="-125" dirty="0">
                          <a:latin typeface="Kanit Light" pitchFamily="2" charset="-34"/>
                          <a:cs typeface="Kanit Light" pitchFamily="2" charset="-34"/>
                        </a:rPr>
                        <a:t>3,</a:t>
                      </a:r>
                      <a:r>
                        <a:rPr sz="2400" b="1" i="1" spc="-135" dirty="0">
                          <a:latin typeface="Kanit Light" pitchFamily="2" charset="-34"/>
                          <a:cs typeface="Kanit Light" pitchFamily="2" charset="-34"/>
                        </a:rPr>
                        <a:t> </a:t>
                      </a:r>
                      <a:r>
                        <a:rPr sz="2400" b="1" i="1" dirty="0">
                          <a:latin typeface="Kanit Light" pitchFamily="2" charset="-34"/>
                          <a:cs typeface="Kanit Light" pitchFamily="2" charset="-34"/>
                        </a:rPr>
                        <a:t>-</a:t>
                      </a:r>
                      <a:r>
                        <a:rPr sz="2400" b="1" i="1" spc="-25" dirty="0">
                          <a:latin typeface="Kanit Light" pitchFamily="2" charset="-34"/>
                          <a:cs typeface="Kanit Light" pitchFamily="2" charset="-34"/>
                        </a:rPr>
                        <a:t>15</a:t>
                      </a:r>
                      <a:endParaRPr sz="2400" b="1" dirty="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1"/>
                  </a:ext>
                </a:extLst>
              </a:tr>
              <a:tr h="1521787">
                <a:tc>
                  <a:txBody>
                    <a:bodyPr/>
                    <a:lstStyle/>
                    <a:p>
                      <a:pPr marL="91440">
                        <a:lnSpc>
                          <a:spcPct val="100000"/>
                        </a:lnSpc>
                        <a:spcBef>
                          <a:spcPts val="560"/>
                        </a:spcBef>
                      </a:pPr>
                      <a:r>
                        <a:rPr sz="2400" b="1" spc="-75" dirty="0">
                          <a:latin typeface="Kanit Light" pitchFamily="2" charset="-34"/>
                          <a:cs typeface="Kanit Light" pitchFamily="2" charset="-34"/>
                        </a:rPr>
                        <a:t>Floating</a:t>
                      </a:r>
                      <a:r>
                        <a:rPr sz="2400" b="1" spc="-65" dirty="0">
                          <a:latin typeface="Kanit Light" pitchFamily="2" charset="-34"/>
                          <a:cs typeface="Kanit Light" pitchFamily="2" charset="-34"/>
                        </a:rPr>
                        <a:t> </a:t>
                      </a:r>
                      <a:r>
                        <a:rPr sz="2400" b="1" spc="-70" dirty="0">
                          <a:latin typeface="Kanit Light" pitchFamily="2" charset="-34"/>
                          <a:cs typeface="Kanit Light" pitchFamily="2" charset="-34"/>
                        </a:rPr>
                        <a:t>point</a:t>
                      </a:r>
                      <a:r>
                        <a:rPr sz="2400" b="1" spc="-65" dirty="0">
                          <a:latin typeface="Kanit Light" pitchFamily="2" charset="-34"/>
                          <a:cs typeface="Kanit Light" pitchFamily="2" charset="-34"/>
                        </a:rPr>
                        <a:t> </a:t>
                      </a:r>
                      <a:r>
                        <a:rPr sz="2400" b="1" spc="-10" dirty="0">
                          <a:latin typeface="Kanit Light" pitchFamily="2" charset="-34"/>
                          <a:cs typeface="Kanit Light" pitchFamily="2" charset="-34"/>
                        </a:rPr>
                        <a:t>(float)</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560"/>
                        </a:spcBef>
                      </a:pPr>
                      <a:r>
                        <a:rPr sz="2400" dirty="0">
                          <a:latin typeface="Kanit Light" pitchFamily="2" charset="-34"/>
                          <a:cs typeface="Kanit Light" pitchFamily="2" charset="-34"/>
                        </a:rPr>
                        <a:t>Real</a:t>
                      </a:r>
                      <a:r>
                        <a:rPr sz="2400" spc="-100" dirty="0">
                          <a:latin typeface="Kanit Light" pitchFamily="2" charset="-34"/>
                          <a:cs typeface="Kanit Light" pitchFamily="2" charset="-34"/>
                        </a:rPr>
                        <a:t> </a:t>
                      </a:r>
                      <a:r>
                        <a:rPr sz="2400" spc="-25" dirty="0">
                          <a:latin typeface="Kanit Light" pitchFamily="2" charset="-34"/>
                          <a:cs typeface="Kanit Light" pitchFamily="2" charset="-34"/>
                        </a:rPr>
                        <a:t>numbers.</a:t>
                      </a:r>
                      <a:r>
                        <a:rPr sz="2400" spc="-110" dirty="0">
                          <a:latin typeface="Kanit Light" pitchFamily="2" charset="-34"/>
                          <a:cs typeface="Kanit Light" pitchFamily="2" charset="-34"/>
                        </a:rPr>
                        <a:t> </a:t>
                      </a:r>
                      <a:r>
                        <a:rPr sz="2400" spc="-10" dirty="0">
                          <a:latin typeface="Kanit Light" pitchFamily="2" charset="-34"/>
                          <a:cs typeface="Kanit Light" pitchFamily="2" charset="-34"/>
                        </a:rPr>
                        <a:t>Hence,</a:t>
                      </a:r>
                      <a:r>
                        <a:rPr sz="2400" spc="-140" dirty="0">
                          <a:latin typeface="Kanit Light" pitchFamily="2" charset="-34"/>
                          <a:cs typeface="Kanit Light" pitchFamily="2" charset="-34"/>
                        </a:rPr>
                        <a:t> </a:t>
                      </a:r>
                      <a:r>
                        <a:rPr sz="2400" dirty="0">
                          <a:latin typeface="Kanit Light" pitchFamily="2" charset="-34"/>
                          <a:cs typeface="Kanit Light" pitchFamily="2" charset="-34"/>
                        </a:rPr>
                        <a:t>they</a:t>
                      </a:r>
                      <a:r>
                        <a:rPr sz="2400" spc="-110" dirty="0">
                          <a:latin typeface="Kanit Light" pitchFamily="2" charset="-34"/>
                          <a:cs typeface="Kanit Light" pitchFamily="2" charset="-34"/>
                        </a:rPr>
                        <a:t> </a:t>
                      </a:r>
                      <a:r>
                        <a:rPr sz="2400" spc="-25" dirty="0">
                          <a:latin typeface="Kanit Light" pitchFamily="2" charset="-34"/>
                          <a:cs typeface="Kanit Light" pitchFamily="2" charset="-34"/>
                        </a:rPr>
                        <a:t>have</a:t>
                      </a:r>
                      <a:r>
                        <a:rPr sz="2400" spc="-130" dirty="0">
                          <a:latin typeface="Kanit Light" pitchFamily="2" charset="-34"/>
                          <a:cs typeface="Kanit Light" pitchFamily="2" charset="-34"/>
                        </a:rPr>
                        <a:t> </a:t>
                      </a:r>
                      <a:r>
                        <a:rPr sz="2400" spc="-35" dirty="0">
                          <a:latin typeface="Kanit Light" pitchFamily="2" charset="-34"/>
                          <a:cs typeface="Kanit Light" pitchFamily="2" charset="-34"/>
                        </a:rPr>
                        <a:t>a</a:t>
                      </a:r>
                      <a:r>
                        <a:rPr sz="2400" spc="-105" dirty="0">
                          <a:latin typeface="Kanit Light" pitchFamily="2" charset="-34"/>
                          <a:cs typeface="Kanit Light" pitchFamily="2" charset="-34"/>
                        </a:rPr>
                        <a:t> </a:t>
                      </a:r>
                      <a:r>
                        <a:rPr sz="2400" dirty="0">
                          <a:latin typeface="Kanit Light" pitchFamily="2" charset="-34"/>
                          <a:cs typeface="Kanit Light" pitchFamily="2" charset="-34"/>
                        </a:rPr>
                        <a:t>decimal</a:t>
                      </a:r>
                      <a:r>
                        <a:rPr sz="2400" spc="-100" dirty="0">
                          <a:latin typeface="Kanit Light" pitchFamily="2" charset="-34"/>
                          <a:cs typeface="Kanit Light" pitchFamily="2" charset="-34"/>
                        </a:rPr>
                        <a:t> </a:t>
                      </a:r>
                      <a:r>
                        <a:rPr sz="2400" spc="-20" dirty="0">
                          <a:latin typeface="Kanit Light" pitchFamily="2" charset="-34"/>
                          <a:cs typeface="Kanit Light" pitchFamily="2" charset="-34"/>
                        </a:rPr>
                        <a:t>point</a:t>
                      </a:r>
                      <a:endParaRPr sz="2400" dirty="0">
                        <a:latin typeface="Kanit Light" pitchFamily="2" charset="-34"/>
                        <a:cs typeface="Kanit Light" pitchFamily="2" charset="-34"/>
                      </a:endParaRPr>
                    </a:p>
                    <a:p>
                      <a:pPr marL="91440">
                        <a:lnSpc>
                          <a:spcPct val="100000"/>
                        </a:lnSpc>
                      </a:pPr>
                      <a:r>
                        <a:rPr sz="2400" i="1" spc="-95" dirty="0">
                          <a:latin typeface="Kanit Light" pitchFamily="2" charset="-34"/>
                          <a:cs typeface="Kanit Light" pitchFamily="2" charset="-34"/>
                        </a:rPr>
                        <a:t>Example:</a:t>
                      </a:r>
                      <a:r>
                        <a:rPr sz="2400" i="1" spc="-105" dirty="0">
                          <a:latin typeface="Kanit Light" pitchFamily="2" charset="-34"/>
                          <a:cs typeface="Kanit Light" pitchFamily="2" charset="-34"/>
                        </a:rPr>
                        <a:t> </a:t>
                      </a:r>
                      <a:r>
                        <a:rPr sz="2400" b="1" i="1" spc="-120" dirty="0">
                          <a:latin typeface="Kanit Light" pitchFamily="2" charset="-34"/>
                          <a:cs typeface="Kanit Light" pitchFamily="2" charset="-34"/>
                        </a:rPr>
                        <a:t>4.75,</a:t>
                      </a:r>
                      <a:r>
                        <a:rPr sz="2400" b="1" i="1" spc="-114" dirty="0">
                          <a:latin typeface="Kanit Light" pitchFamily="2" charset="-34"/>
                          <a:cs typeface="Kanit Light" pitchFamily="2" charset="-34"/>
                        </a:rPr>
                        <a:t> </a:t>
                      </a:r>
                      <a:r>
                        <a:rPr sz="2400" b="1" i="1" dirty="0">
                          <a:latin typeface="Kanit Light" pitchFamily="2" charset="-34"/>
                          <a:cs typeface="Kanit Light" pitchFamily="2" charset="-34"/>
                        </a:rPr>
                        <a:t>-</a:t>
                      </a:r>
                      <a:r>
                        <a:rPr sz="2400" b="1" i="1" spc="-120" dirty="0">
                          <a:latin typeface="Kanit Light" pitchFamily="2" charset="-34"/>
                          <a:cs typeface="Kanit Light" pitchFamily="2" charset="-34"/>
                        </a:rPr>
                        <a:t>5.50,</a:t>
                      </a:r>
                      <a:r>
                        <a:rPr sz="2400" b="1" i="1" spc="-114" dirty="0">
                          <a:latin typeface="Kanit Light" pitchFamily="2" charset="-34"/>
                          <a:cs typeface="Kanit Light" pitchFamily="2" charset="-34"/>
                        </a:rPr>
                        <a:t> </a:t>
                      </a:r>
                      <a:r>
                        <a:rPr sz="2400" b="1" i="1" spc="-20" dirty="0">
                          <a:latin typeface="Kanit Light" pitchFamily="2" charset="-34"/>
                          <a:cs typeface="Kanit Light" pitchFamily="2" charset="-34"/>
                        </a:rPr>
                        <a:t>11.0</a:t>
                      </a:r>
                      <a:endParaRPr sz="2400" b="1" dirty="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2074206">
                <a:tc>
                  <a:txBody>
                    <a:bodyPr/>
                    <a:lstStyle/>
                    <a:p>
                      <a:pPr marL="91440">
                        <a:lnSpc>
                          <a:spcPct val="100000"/>
                        </a:lnSpc>
                        <a:spcBef>
                          <a:spcPts val="560"/>
                        </a:spcBef>
                      </a:pPr>
                      <a:r>
                        <a:rPr sz="2400" b="1" spc="-75" dirty="0">
                          <a:latin typeface="Kanit Light" pitchFamily="2" charset="-34"/>
                          <a:cs typeface="Kanit Light" pitchFamily="2" charset="-34"/>
                        </a:rPr>
                        <a:t>Boolean</a:t>
                      </a:r>
                      <a:r>
                        <a:rPr sz="2400" b="1" spc="-40" dirty="0">
                          <a:latin typeface="Kanit Light" pitchFamily="2" charset="-34"/>
                          <a:cs typeface="Kanit Light" pitchFamily="2" charset="-34"/>
                        </a:rPr>
                        <a:t> </a:t>
                      </a:r>
                      <a:r>
                        <a:rPr sz="2400" b="1" spc="-10" dirty="0">
                          <a:latin typeface="Kanit Light" pitchFamily="2" charset="-34"/>
                          <a:cs typeface="Kanit Light" pitchFamily="2" charset="-34"/>
                        </a:rPr>
                        <a:t>value</a:t>
                      </a:r>
                      <a:endParaRPr sz="240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80645">
                        <a:lnSpc>
                          <a:spcPct val="100000"/>
                        </a:lnSpc>
                        <a:spcBef>
                          <a:spcPts val="560"/>
                        </a:spcBef>
                      </a:pPr>
                      <a:r>
                        <a:rPr sz="2400" dirty="0">
                          <a:latin typeface="Kanit Light" pitchFamily="2" charset="-34"/>
                          <a:cs typeface="Kanit Light" pitchFamily="2" charset="-34"/>
                        </a:rPr>
                        <a:t>a</a:t>
                      </a:r>
                      <a:r>
                        <a:rPr sz="2400" spc="375" dirty="0">
                          <a:latin typeface="Kanit Light" pitchFamily="2" charset="-34"/>
                          <a:cs typeface="Kanit Light" pitchFamily="2" charset="-34"/>
                        </a:rPr>
                        <a:t> </a:t>
                      </a:r>
                      <a:r>
                        <a:rPr sz="2400" dirty="0">
                          <a:latin typeface="Kanit Light" pitchFamily="2" charset="-34"/>
                          <a:cs typeface="Kanit Light" pitchFamily="2" charset="-34"/>
                        </a:rPr>
                        <a:t>True</a:t>
                      </a:r>
                      <a:r>
                        <a:rPr sz="2400" spc="375" dirty="0">
                          <a:latin typeface="Kanit Light" pitchFamily="2" charset="-34"/>
                          <a:cs typeface="Kanit Light" pitchFamily="2" charset="-34"/>
                        </a:rPr>
                        <a:t> </a:t>
                      </a:r>
                      <a:r>
                        <a:rPr sz="2400" dirty="0">
                          <a:latin typeface="Kanit Light" pitchFamily="2" charset="-34"/>
                          <a:cs typeface="Kanit Light" pitchFamily="2" charset="-34"/>
                        </a:rPr>
                        <a:t>or</a:t>
                      </a:r>
                      <a:r>
                        <a:rPr sz="2400" spc="385" dirty="0">
                          <a:latin typeface="Kanit Light" pitchFamily="2" charset="-34"/>
                          <a:cs typeface="Kanit Light" pitchFamily="2" charset="-34"/>
                        </a:rPr>
                        <a:t> </a:t>
                      </a:r>
                      <a:r>
                        <a:rPr sz="2400" dirty="0">
                          <a:latin typeface="Kanit Light" pitchFamily="2" charset="-34"/>
                          <a:cs typeface="Kanit Light" pitchFamily="2" charset="-34"/>
                        </a:rPr>
                        <a:t>False</a:t>
                      </a:r>
                      <a:r>
                        <a:rPr sz="2400" spc="390" dirty="0">
                          <a:latin typeface="Kanit Light" pitchFamily="2" charset="-34"/>
                          <a:cs typeface="Kanit Light" pitchFamily="2" charset="-34"/>
                        </a:rPr>
                        <a:t> </a:t>
                      </a:r>
                      <a:r>
                        <a:rPr sz="2400" dirty="0">
                          <a:latin typeface="Kanit Light" pitchFamily="2" charset="-34"/>
                          <a:cs typeface="Kanit Light" pitchFamily="2" charset="-34"/>
                        </a:rPr>
                        <a:t>value,</a:t>
                      </a:r>
                      <a:r>
                        <a:rPr sz="2400" spc="380" dirty="0">
                          <a:latin typeface="Kanit Light" pitchFamily="2" charset="-34"/>
                          <a:cs typeface="Kanit Light" pitchFamily="2" charset="-34"/>
                        </a:rPr>
                        <a:t> </a:t>
                      </a:r>
                      <a:r>
                        <a:rPr sz="2400" dirty="0">
                          <a:latin typeface="Kanit Light" pitchFamily="2" charset="-34"/>
                          <a:cs typeface="Kanit Light" pitchFamily="2" charset="-34"/>
                        </a:rPr>
                        <a:t>corresponding</a:t>
                      </a:r>
                      <a:r>
                        <a:rPr sz="2400" spc="385" dirty="0">
                          <a:latin typeface="Kanit Light" pitchFamily="2" charset="-34"/>
                          <a:cs typeface="Kanit Light" pitchFamily="2" charset="-34"/>
                        </a:rPr>
                        <a:t> </a:t>
                      </a:r>
                      <a:r>
                        <a:rPr sz="2400" dirty="0">
                          <a:latin typeface="Kanit Light" pitchFamily="2" charset="-34"/>
                          <a:cs typeface="Kanit Light" pitchFamily="2" charset="-34"/>
                        </a:rPr>
                        <a:t>to</a:t>
                      </a:r>
                      <a:r>
                        <a:rPr sz="2400" spc="395" dirty="0">
                          <a:latin typeface="Kanit Light" pitchFamily="2" charset="-34"/>
                          <a:cs typeface="Kanit Light" pitchFamily="2" charset="-34"/>
                        </a:rPr>
                        <a:t> </a:t>
                      </a:r>
                      <a:r>
                        <a:rPr sz="2400" dirty="0">
                          <a:latin typeface="Kanit Light" pitchFamily="2" charset="-34"/>
                          <a:cs typeface="Kanit Light" pitchFamily="2" charset="-34"/>
                        </a:rPr>
                        <a:t>the</a:t>
                      </a:r>
                      <a:r>
                        <a:rPr sz="2400" spc="375" dirty="0">
                          <a:latin typeface="Kanit Light" pitchFamily="2" charset="-34"/>
                          <a:cs typeface="Kanit Light" pitchFamily="2" charset="-34"/>
                        </a:rPr>
                        <a:t> </a:t>
                      </a:r>
                      <a:r>
                        <a:rPr sz="2400" dirty="0">
                          <a:latin typeface="Kanit Light" pitchFamily="2" charset="-34"/>
                          <a:cs typeface="Kanit Light" pitchFamily="2" charset="-34"/>
                        </a:rPr>
                        <a:t>machine’s</a:t>
                      </a:r>
                      <a:r>
                        <a:rPr sz="2400" spc="390" dirty="0">
                          <a:latin typeface="Kanit Light" pitchFamily="2" charset="-34"/>
                          <a:cs typeface="Kanit Light" pitchFamily="2" charset="-34"/>
                        </a:rPr>
                        <a:t> </a:t>
                      </a:r>
                      <a:r>
                        <a:rPr sz="2400" dirty="0">
                          <a:latin typeface="Kanit Light" pitchFamily="2" charset="-34"/>
                          <a:cs typeface="Kanit Light" pitchFamily="2" charset="-34"/>
                        </a:rPr>
                        <a:t>logic</a:t>
                      </a:r>
                      <a:r>
                        <a:rPr sz="2400" spc="400" dirty="0">
                          <a:latin typeface="Kanit Light" pitchFamily="2" charset="-34"/>
                          <a:cs typeface="Kanit Light" pitchFamily="2" charset="-34"/>
                        </a:rPr>
                        <a:t> </a:t>
                      </a:r>
                      <a:r>
                        <a:rPr sz="2400" spc="-25" dirty="0">
                          <a:latin typeface="Kanit Light" pitchFamily="2" charset="-34"/>
                          <a:cs typeface="Kanit Light" pitchFamily="2" charset="-34"/>
                        </a:rPr>
                        <a:t>of </a:t>
                      </a:r>
                      <a:r>
                        <a:rPr sz="2400" spc="-10" dirty="0">
                          <a:latin typeface="Kanit Light" pitchFamily="2" charset="-34"/>
                          <a:cs typeface="Kanit Light" pitchFamily="2" charset="-34"/>
                        </a:rPr>
                        <a:t>understanding</a:t>
                      </a:r>
                      <a:r>
                        <a:rPr sz="2400" spc="-95" dirty="0">
                          <a:latin typeface="Kanit Light" pitchFamily="2" charset="-34"/>
                          <a:cs typeface="Kanit Light" pitchFamily="2" charset="-34"/>
                        </a:rPr>
                        <a:t> </a:t>
                      </a:r>
                      <a:r>
                        <a:rPr sz="2400" dirty="0">
                          <a:latin typeface="Kanit Light" pitchFamily="2" charset="-34"/>
                          <a:cs typeface="Kanit Light" pitchFamily="2" charset="-34"/>
                        </a:rPr>
                        <a:t>1s</a:t>
                      </a:r>
                      <a:r>
                        <a:rPr sz="2400" spc="-75" dirty="0">
                          <a:latin typeface="Kanit Light" pitchFamily="2" charset="-34"/>
                          <a:cs typeface="Kanit Light" pitchFamily="2" charset="-34"/>
                        </a:rPr>
                        <a:t> </a:t>
                      </a:r>
                      <a:r>
                        <a:rPr sz="2400" spc="-10" dirty="0">
                          <a:latin typeface="Kanit Light" pitchFamily="2" charset="-34"/>
                          <a:cs typeface="Kanit Light" pitchFamily="2" charset="-34"/>
                        </a:rPr>
                        <a:t>and</a:t>
                      </a:r>
                      <a:r>
                        <a:rPr sz="2400" spc="-95" dirty="0">
                          <a:latin typeface="Kanit Light" pitchFamily="2" charset="-34"/>
                          <a:cs typeface="Kanit Light" pitchFamily="2" charset="-34"/>
                        </a:rPr>
                        <a:t> </a:t>
                      </a:r>
                      <a:r>
                        <a:rPr sz="2400" spc="-40" dirty="0">
                          <a:latin typeface="Kanit Light" pitchFamily="2" charset="-34"/>
                          <a:cs typeface="Kanit Light" pitchFamily="2" charset="-34"/>
                        </a:rPr>
                        <a:t>0s,</a:t>
                      </a:r>
                      <a:r>
                        <a:rPr sz="2400" spc="-70" dirty="0">
                          <a:latin typeface="Kanit Light" pitchFamily="2" charset="-34"/>
                          <a:cs typeface="Kanit Light" pitchFamily="2" charset="-34"/>
                        </a:rPr>
                        <a:t> </a:t>
                      </a:r>
                      <a:r>
                        <a:rPr sz="2400" dirty="0">
                          <a:latin typeface="Kanit Light" pitchFamily="2" charset="-34"/>
                          <a:cs typeface="Kanit Light" pitchFamily="2" charset="-34"/>
                        </a:rPr>
                        <a:t>on</a:t>
                      </a:r>
                      <a:r>
                        <a:rPr sz="2400" spc="-105" dirty="0">
                          <a:latin typeface="Kanit Light" pitchFamily="2" charset="-34"/>
                          <a:cs typeface="Kanit Light" pitchFamily="2" charset="-34"/>
                        </a:rPr>
                        <a:t> </a:t>
                      </a:r>
                      <a:r>
                        <a:rPr sz="2400" dirty="0">
                          <a:latin typeface="Kanit Light" pitchFamily="2" charset="-34"/>
                          <a:cs typeface="Kanit Light" pitchFamily="2" charset="-34"/>
                        </a:rPr>
                        <a:t>or</a:t>
                      </a:r>
                      <a:r>
                        <a:rPr sz="2400" spc="-90" dirty="0">
                          <a:latin typeface="Kanit Light" pitchFamily="2" charset="-34"/>
                          <a:cs typeface="Kanit Light" pitchFamily="2" charset="-34"/>
                        </a:rPr>
                        <a:t> </a:t>
                      </a:r>
                      <a:r>
                        <a:rPr sz="2400" spc="-40" dirty="0">
                          <a:latin typeface="Kanit Light" pitchFamily="2" charset="-34"/>
                          <a:cs typeface="Kanit Light" pitchFamily="2" charset="-34"/>
                        </a:rPr>
                        <a:t>off,</a:t>
                      </a:r>
                      <a:r>
                        <a:rPr sz="2400" spc="-130" dirty="0">
                          <a:latin typeface="Kanit Light" pitchFamily="2" charset="-34"/>
                          <a:cs typeface="Kanit Light" pitchFamily="2" charset="-34"/>
                        </a:rPr>
                        <a:t> </a:t>
                      </a:r>
                      <a:r>
                        <a:rPr sz="2400" dirty="0">
                          <a:latin typeface="Kanit Light" pitchFamily="2" charset="-34"/>
                          <a:cs typeface="Kanit Light" pitchFamily="2" charset="-34"/>
                        </a:rPr>
                        <a:t>right</a:t>
                      </a:r>
                      <a:r>
                        <a:rPr sz="2400" spc="-90" dirty="0">
                          <a:latin typeface="Kanit Light" pitchFamily="2" charset="-34"/>
                          <a:cs typeface="Kanit Light" pitchFamily="2" charset="-34"/>
                        </a:rPr>
                        <a:t> </a:t>
                      </a:r>
                      <a:r>
                        <a:rPr sz="2400" dirty="0">
                          <a:latin typeface="Kanit Light" pitchFamily="2" charset="-34"/>
                          <a:cs typeface="Kanit Light" pitchFamily="2" charset="-34"/>
                        </a:rPr>
                        <a:t>or</a:t>
                      </a:r>
                      <a:r>
                        <a:rPr sz="2400" spc="-85" dirty="0">
                          <a:latin typeface="Kanit Light" pitchFamily="2" charset="-34"/>
                          <a:cs typeface="Kanit Light" pitchFamily="2" charset="-34"/>
                        </a:rPr>
                        <a:t> </a:t>
                      </a:r>
                      <a:r>
                        <a:rPr sz="2400" spc="-20" dirty="0">
                          <a:latin typeface="Kanit Light" pitchFamily="2" charset="-34"/>
                          <a:cs typeface="Kanit Light" pitchFamily="2" charset="-34"/>
                        </a:rPr>
                        <a:t>wrong,</a:t>
                      </a:r>
                      <a:r>
                        <a:rPr sz="2400" spc="-100" dirty="0">
                          <a:latin typeface="Kanit Light" pitchFamily="2" charset="-34"/>
                          <a:cs typeface="Kanit Light" pitchFamily="2" charset="-34"/>
                        </a:rPr>
                        <a:t> </a:t>
                      </a:r>
                      <a:r>
                        <a:rPr sz="2400" dirty="0">
                          <a:latin typeface="Kanit Light" pitchFamily="2" charset="-34"/>
                          <a:cs typeface="Kanit Light" pitchFamily="2" charset="-34"/>
                        </a:rPr>
                        <a:t>true</a:t>
                      </a:r>
                      <a:r>
                        <a:rPr sz="2400" spc="-90" dirty="0">
                          <a:latin typeface="Kanit Light" pitchFamily="2" charset="-34"/>
                          <a:cs typeface="Kanit Light" pitchFamily="2" charset="-34"/>
                        </a:rPr>
                        <a:t> </a:t>
                      </a:r>
                      <a:r>
                        <a:rPr sz="2400" dirty="0">
                          <a:latin typeface="Kanit Light" pitchFamily="2" charset="-34"/>
                          <a:cs typeface="Kanit Light" pitchFamily="2" charset="-34"/>
                        </a:rPr>
                        <a:t>or</a:t>
                      </a:r>
                      <a:r>
                        <a:rPr sz="2400" spc="-105" dirty="0">
                          <a:latin typeface="Kanit Light" pitchFamily="2" charset="-34"/>
                          <a:cs typeface="Kanit Light" pitchFamily="2" charset="-34"/>
                        </a:rPr>
                        <a:t> </a:t>
                      </a:r>
                      <a:r>
                        <a:rPr sz="2400" spc="-10" dirty="0">
                          <a:latin typeface="Kanit Light" pitchFamily="2" charset="-34"/>
                          <a:cs typeface="Kanit Light" pitchFamily="2" charset="-34"/>
                        </a:rPr>
                        <a:t>false.</a:t>
                      </a:r>
                      <a:endParaRPr sz="2400" dirty="0">
                        <a:latin typeface="Kanit Light" pitchFamily="2" charset="-34"/>
                        <a:cs typeface="Kanit Light" pitchFamily="2" charset="-34"/>
                      </a:endParaRPr>
                    </a:p>
                    <a:p>
                      <a:pPr marL="91440">
                        <a:lnSpc>
                          <a:spcPct val="100000"/>
                        </a:lnSpc>
                      </a:pPr>
                      <a:r>
                        <a:rPr sz="2400" i="1" spc="-95" dirty="0">
                          <a:latin typeface="Kanit Light" pitchFamily="2" charset="-34"/>
                          <a:cs typeface="Kanit Light" pitchFamily="2" charset="-34"/>
                        </a:rPr>
                        <a:t>Example:</a:t>
                      </a:r>
                      <a:r>
                        <a:rPr sz="2400" i="1" spc="-100" dirty="0">
                          <a:latin typeface="Kanit Light" pitchFamily="2" charset="-34"/>
                          <a:cs typeface="Kanit Light" pitchFamily="2" charset="-34"/>
                        </a:rPr>
                        <a:t> </a:t>
                      </a:r>
                      <a:r>
                        <a:rPr sz="2400" b="1" i="1" spc="-125" dirty="0">
                          <a:latin typeface="Kanit Light" pitchFamily="2" charset="-34"/>
                          <a:cs typeface="Kanit Light" pitchFamily="2" charset="-34"/>
                        </a:rPr>
                        <a:t>True,</a:t>
                      </a:r>
                      <a:r>
                        <a:rPr sz="2400" b="1" i="1" spc="-114" dirty="0">
                          <a:latin typeface="Kanit Light" pitchFamily="2" charset="-34"/>
                          <a:cs typeface="Kanit Light" pitchFamily="2" charset="-34"/>
                        </a:rPr>
                        <a:t> </a:t>
                      </a:r>
                      <a:r>
                        <a:rPr sz="2400" b="1" i="1" spc="-20" dirty="0">
                          <a:latin typeface="Kanit Light" pitchFamily="2" charset="-34"/>
                          <a:cs typeface="Kanit Light" pitchFamily="2" charset="-34"/>
                        </a:rPr>
                        <a:t>False</a:t>
                      </a:r>
                      <a:endParaRPr sz="2400" b="1" dirty="0">
                        <a:latin typeface="Kanit Light" pitchFamily="2" charset="-34"/>
                        <a:cs typeface="Kanit Light" pitchFamily="2" charset="-34"/>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48902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4C03F-5640-8DBE-D318-AA05D97F4F88}"/>
              </a:ext>
            </a:extLst>
          </p:cNvPr>
          <p:cNvSpPr>
            <a:spLocks noGrp="1"/>
          </p:cNvSpPr>
          <p:nvPr>
            <p:ph type="sldNum" sz="quarter" idx="12"/>
          </p:nvPr>
        </p:nvSpPr>
        <p:spPr/>
        <p:txBody>
          <a:bodyPr/>
          <a:lstStyle/>
          <a:p>
            <a:fld id="{B6F15528-21DE-4FAA-801E-634DDDAF4B2B}" type="slidenum">
              <a:rPr lang="en-US" smtClean="0"/>
              <a:pPr/>
              <a:t>69</a:t>
            </a:fld>
            <a:endParaRPr lang="en-US" dirty="0"/>
          </a:p>
        </p:txBody>
      </p:sp>
      <p:sp>
        <p:nvSpPr>
          <p:cNvPr id="3" name="Title 2">
            <a:extLst>
              <a:ext uri="{FF2B5EF4-FFF2-40B4-BE49-F238E27FC236}">
                <a16:creationId xmlns:a16="http://schemas.microsoft.com/office/drawing/2014/main" id="{30E8BECC-1956-9D4E-3CBE-C69672BDE6E6}"/>
              </a:ext>
            </a:extLst>
          </p:cNvPr>
          <p:cNvSpPr>
            <a:spLocks noGrp="1"/>
          </p:cNvSpPr>
          <p:nvPr>
            <p:ph type="title"/>
          </p:nvPr>
        </p:nvSpPr>
        <p:spPr/>
        <p:txBody>
          <a:bodyPr/>
          <a:lstStyle/>
          <a:p>
            <a:r>
              <a:rPr lang="en-US" spc="-10" dirty="0"/>
              <a:t>Strings</a:t>
            </a:r>
            <a:endParaRPr lang="en-US" dirty="0"/>
          </a:p>
        </p:txBody>
      </p:sp>
      <p:sp>
        <p:nvSpPr>
          <p:cNvPr id="8" name="object 3">
            <a:extLst>
              <a:ext uri="{FF2B5EF4-FFF2-40B4-BE49-F238E27FC236}">
                <a16:creationId xmlns:a16="http://schemas.microsoft.com/office/drawing/2014/main" id="{A7A951AD-44EF-57EA-873E-DDC932E05917}"/>
              </a:ext>
            </a:extLst>
          </p:cNvPr>
          <p:cNvSpPr txBox="1"/>
          <p:nvPr/>
        </p:nvSpPr>
        <p:spPr>
          <a:xfrm>
            <a:off x="699008" y="1720723"/>
            <a:ext cx="12407392"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000009"/>
                </a:solidFill>
                <a:latin typeface="Kanit Light" pitchFamily="2" charset="-34"/>
                <a:cs typeface="Kanit Light" pitchFamily="2" charset="-34"/>
              </a:rPr>
              <a:t>Strings</a:t>
            </a:r>
            <a:r>
              <a:rPr sz="3200" spc="-16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are</a:t>
            </a:r>
            <a:r>
              <a:rPr sz="3200" spc="-13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text</a:t>
            </a:r>
            <a:r>
              <a:rPr sz="3200" spc="-14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values</a:t>
            </a:r>
            <a:r>
              <a:rPr sz="3200" spc="-13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composed</a:t>
            </a:r>
            <a:r>
              <a:rPr sz="3200" spc="-17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of</a:t>
            </a:r>
            <a:r>
              <a:rPr sz="3200" spc="-140" dirty="0">
                <a:solidFill>
                  <a:srgbClr val="000009"/>
                </a:solidFill>
                <a:latin typeface="Kanit Light" pitchFamily="2" charset="-34"/>
                <a:cs typeface="Kanit Light" pitchFamily="2" charset="-34"/>
              </a:rPr>
              <a:t> </a:t>
            </a:r>
            <a:r>
              <a:rPr sz="3200" spc="-35" dirty="0">
                <a:solidFill>
                  <a:srgbClr val="000009"/>
                </a:solidFill>
                <a:latin typeface="Kanit Light" pitchFamily="2" charset="-34"/>
                <a:cs typeface="Kanit Light" pitchFamily="2" charset="-34"/>
              </a:rPr>
              <a:t>a</a:t>
            </a:r>
            <a:r>
              <a:rPr sz="3200" spc="-130" dirty="0">
                <a:solidFill>
                  <a:srgbClr val="000009"/>
                </a:solidFill>
                <a:latin typeface="Kanit Light" pitchFamily="2" charset="-34"/>
                <a:cs typeface="Kanit Light" pitchFamily="2" charset="-34"/>
              </a:rPr>
              <a:t> </a:t>
            </a:r>
            <a:r>
              <a:rPr sz="3200" spc="-10" dirty="0">
                <a:solidFill>
                  <a:srgbClr val="000009"/>
                </a:solidFill>
                <a:latin typeface="Kanit Light" pitchFamily="2" charset="-34"/>
                <a:cs typeface="Kanit Light" pitchFamily="2" charset="-34"/>
              </a:rPr>
              <a:t>sequence</a:t>
            </a:r>
            <a:r>
              <a:rPr sz="3200" spc="-140"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of</a:t>
            </a:r>
            <a:r>
              <a:rPr sz="3200" spc="-145" dirty="0">
                <a:solidFill>
                  <a:srgbClr val="000009"/>
                </a:solidFill>
                <a:latin typeface="Kanit Light" pitchFamily="2" charset="-34"/>
                <a:cs typeface="Kanit Light" pitchFamily="2" charset="-34"/>
              </a:rPr>
              <a:t> </a:t>
            </a:r>
            <a:r>
              <a:rPr sz="3200" spc="-10" dirty="0">
                <a:solidFill>
                  <a:srgbClr val="000009"/>
                </a:solidFill>
                <a:latin typeface="Kanit Light" pitchFamily="2" charset="-34"/>
                <a:cs typeface="Kanit Light" pitchFamily="2" charset="-34"/>
              </a:rPr>
              <a:t>characters.</a:t>
            </a:r>
            <a:endParaRPr sz="3200" dirty="0">
              <a:latin typeface="Kanit Light" pitchFamily="2" charset="-34"/>
              <a:cs typeface="Kanit Light" pitchFamily="2" charset="-34"/>
            </a:endParaRPr>
          </a:p>
        </p:txBody>
      </p:sp>
      <p:sp>
        <p:nvSpPr>
          <p:cNvPr id="9" name="object 4">
            <a:extLst>
              <a:ext uri="{FF2B5EF4-FFF2-40B4-BE49-F238E27FC236}">
                <a16:creationId xmlns:a16="http://schemas.microsoft.com/office/drawing/2014/main" id="{DE8907CC-C7E1-403D-B44E-299656611393}"/>
              </a:ext>
            </a:extLst>
          </p:cNvPr>
          <p:cNvSpPr txBox="1"/>
          <p:nvPr/>
        </p:nvSpPr>
        <p:spPr>
          <a:xfrm>
            <a:off x="7486650" y="3369638"/>
            <a:ext cx="9677400" cy="2453492"/>
          </a:xfrm>
          <a:prstGeom prst="rect">
            <a:avLst/>
          </a:prstGeom>
        </p:spPr>
        <p:txBody>
          <a:bodyPr vert="horz" wrap="square" lIns="0" tIns="14605" rIns="0" bIns="0" rtlCol="0">
            <a:spAutoFit/>
          </a:bodyPr>
          <a:lstStyle/>
          <a:p>
            <a:pPr marL="12700" marR="5080" algn="just">
              <a:lnSpc>
                <a:spcPct val="99000"/>
              </a:lnSpc>
              <a:spcBef>
                <a:spcPts val="115"/>
              </a:spcBef>
            </a:pPr>
            <a:r>
              <a:rPr sz="3200" spc="-25" dirty="0">
                <a:solidFill>
                  <a:srgbClr val="000009"/>
                </a:solidFill>
                <a:latin typeface="Kanit Light" pitchFamily="2" charset="-34"/>
                <a:cs typeface="Kanit Light" pitchFamily="2" charset="-34"/>
              </a:rPr>
              <a:t>Type</a:t>
            </a:r>
            <a:r>
              <a:rPr sz="3200" spc="-30" dirty="0">
                <a:solidFill>
                  <a:srgbClr val="000009"/>
                </a:solidFill>
                <a:latin typeface="Kanit Light" pitchFamily="2" charset="-34"/>
                <a:cs typeface="Kanit Light" pitchFamily="2" charset="-34"/>
              </a:rPr>
              <a:t> </a:t>
            </a:r>
            <a:r>
              <a:rPr sz="3200" b="1" dirty="0">
                <a:solidFill>
                  <a:srgbClr val="000009"/>
                </a:solidFill>
                <a:latin typeface="Kanit Light" pitchFamily="2" charset="-34"/>
                <a:cs typeface="Kanit Light" pitchFamily="2" charset="-34"/>
              </a:rPr>
              <a:t>single</a:t>
            </a:r>
            <a:r>
              <a:rPr sz="3200" spc="-2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or</a:t>
            </a:r>
            <a:r>
              <a:rPr sz="3200" spc="-20" dirty="0">
                <a:solidFill>
                  <a:srgbClr val="000009"/>
                </a:solidFill>
                <a:latin typeface="Kanit Light" pitchFamily="2" charset="-34"/>
                <a:cs typeface="Kanit Light" pitchFamily="2" charset="-34"/>
              </a:rPr>
              <a:t> </a:t>
            </a:r>
            <a:r>
              <a:rPr sz="3200" b="1" dirty="0">
                <a:solidFill>
                  <a:srgbClr val="000009"/>
                </a:solidFill>
                <a:latin typeface="Kanit Light" pitchFamily="2" charset="-34"/>
                <a:cs typeface="Kanit Light" pitchFamily="2" charset="-34"/>
              </a:rPr>
              <a:t>double</a:t>
            </a:r>
            <a:r>
              <a:rPr sz="3200" spc="-3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quotation</a:t>
            </a:r>
            <a:r>
              <a:rPr sz="3200" spc="-20"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marks</a:t>
            </a:r>
            <a:r>
              <a:rPr sz="3200" spc="-40"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around</a:t>
            </a:r>
            <a:r>
              <a:rPr sz="3200" spc="-45" dirty="0">
                <a:solidFill>
                  <a:srgbClr val="000009"/>
                </a:solidFill>
                <a:latin typeface="Kanit Light" pitchFamily="2" charset="-34"/>
                <a:cs typeface="Kanit Light" pitchFamily="2" charset="-34"/>
              </a:rPr>
              <a:t> </a:t>
            </a:r>
            <a:r>
              <a:rPr sz="3200" spc="-25" dirty="0">
                <a:solidFill>
                  <a:srgbClr val="000009"/>
                </a:solidFill>
                <a:latin typeface="Kanit Light" pitchFamily="2" charset="-34"/>
                <a:cs typeface="Kanit Light" pitchFamily="2" charset="-34"/>
              </a:rPr>
              <a:t>the </a:t>
            </a:r>
            <a:r>
              <a:rPr sz="3200" spc="-35" dirty="0">
                <a:solidFill>
                  <a:srgbClr val="000009"/>
                </a:solidFill>
                <a:latin typeface="Kanit Light" pitchFamily="2" charset="-34"/>
                <a:cs typeface="Kanit Light" pitchFamily="2" charset="-34"/>
              </a:rPr>
              <a:t>name</a:t>
            </a:r>
            <a:r>
              <a:rPr sz="3200" spc="-60" dirty="0">
                <a:solidFill>
                  <a:srgbClr val="000009"/>
                </a:solidFill>
                <a:latin typeface="Kanit Light" pitchFamily="2" charset="-34"/>
                <a:cs typeface="Kanit Light" pitchFamily="2" charset="-34"/>
              </a:rPr>
              <a:t> </a:t>
            </a:r>
            <a:r>
              <a:rPr sz="3200" spc="-20" dirty="0">
                <a:solidFill>
                  <a:srgbClr val="000009"/>
                </a:solidFill>
                <a:latin typeface="Kanit Light" pitchFamily="2" charset="-34"/>
                <a:cs typeface="Kanit Light" pitchFamily="2" charset="-34"/>
              </a:rPr>
              <a:t>George.</a:t>
            </a:r>
            <a:r>
              <a:rPr sz="3200" spc="-5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Python</a:t>
            </a:r>
            <a:r>
              <a:rPr sz="3200" spc="-50" dirty="0">
                <a:solidFill>
                  <a:srgbClr val="000009"/>
                </a:solidFill>
                <a:latin typeface="Kanit Light" pitchFamily="2" charset="-34"/>
                <a:cs typeface="Kanit Light" pitchFamily="2" charset="-34"/>
              </a:rPr>
              <a:t> </a:t>
            </a:r>
            <a:r>
              <a:rPr sz="3200" spc="-10" dirty="0">
                <a:solidFill>
                  <a:srgbClr val="000009"/>
                </a:solidFill>
                <a:latin typeface="Kanit Light" pitchFamily="2" charset="-34"/>
                <a:cs typeface="Kanit Light" pitchFamily="2" charset="-34"/>
              </a:rPr>
              <a:t>displays</a:t>
            </a:r>
            <a:r>
              <a:rPr sz="3200" spc="-45" dirty="0">
                <a:solidFill>
                  <a:srgbClr val="000009"/>
                </a:solidFill>
                <a:latin typeface="Kanit Light" pitchFamily="2" charset="-34"/>
                <a:cs typeface="Kanit Light" pitchFamily="2" charset="-34"/>
              </a:rPr>
              <a:t> </a:t>
            </a:r>
            <a:r>
              <a:rPr sz="3200" spc="-10" dirty="0">
                <a:solidFill>
                  <a:srgbClr val="000009"/>
                </a:solidFill>
                <a:latin typeface="Kanit Light" pitchFamily="2" charset="-34"/>
                <a:cs typeface="Kanit Light" pitchFamily="2" charset="-34"/>
              </a:rPr>
              <a:t>‘George’</a:t>
            </a:r>
            <a:r>
              <a:rPr sz="3200" spc="-4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if</a:t>
            </a:r>
            <a:r>
              <a:rPr sz="3200" spc="-55" dirty="0">
                <a:solidFill>
                  <a:srgbClr val="000009"/>
                </a:solidFill>
                <a:latin typeface="Kanit Light" pitchFamily="2" charset="-34"/>
                <a:cs typeface="Kanit Light" pitchFamily="2" charset="-34"/>
              </a:rPr>
              <a:t> </a:t>
            </a:r>
            <a:r>
              <a:rPr sz="3200" spc="-10" dirty="0">
                <a:solidFill>
                  <a:srgbClr val="000009"/>
                </a:solidFill>
                <a:latin typeface="Kanit Light" pitchFamily="2" charset="-34"/>
                <a:cs typeface="Kanit Light" pitchFamily="2" charset="-34"/>
              </a:rPr>
              <a:t>you</a:t>
            </a:r>
            <a:r>
              <a:rPr sz="3200" spc="-50" dirty="0">
                <a:solidFill>
                  <a:srgbClr val="000009"/>
                </a:solidFill>
                <a:latin typeface="Kanit Light" pitchFamily="2" charset="-34"/>
                <a:cs typeface="Kanit Light" pitchFamily="2" charset="-34"/>
              </a:rPr>
              <a:t> </a:t>
            </a:r>
            <a:r>
              <a:rPr sz="3200" spc="-10" dirty="0">
                <a:solidFill>
                  <a:srgbClr val="000009"/>
                </a:solidFill>
                <a:latin typeface="Kanit Light" pitchFamily="2" charset="-34"/>
                <a:cs typeface="Kanit Light" pitchFamily="2" charset="-34"/>
              </a:rPr>
              <a:t>don’t </a:t>
            </a:r>
            <a:r>
              <a:rPr sz="3200" spc="-20" dirty="0">
                <a:solidFill>
                  <a:srgbClr val="000009"/>
                </a:solidFill>
                <a:latin typeface="Kanit Light" pitchFamily="2" charset="-34"/>
                <a:cs typeface="Kanit Light" pitchFamily="2" charset="-34"/>
              </a:rPr>
              <a:t>use</a:t>
            </a:r>
            <a:r>
              <a:rPr sz="3200" spc="-7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the</a:t>
            </a:r>
            <a:r>
              <a:rPr sz="3200" spc="-95" dirty="0">
                <a:solidFill>
                  <a:srgbClr val="000009"/>
                </a:solidFill>
                <a:latin typeface="Kanit Light" pitchFamily="2" charset="-34"/>
                <a:cs typeface="Kanit Light" pitchFamily="2" charset="-34"/>
              </a:rPr>
              <a:t> </a:t>
            </a:r>
            <a:r>
              <a:rPr sz="3200" i="1" spc="-90" dirty="0">
                <a:solidFill>
                  <a:srgbClr val="000009"/>
                </a:solidFill>
                <a:latin typeface="Kanit Light" pitchFamily="2" charset="-34"/>
                <a:cs typeface="Kanit Light" pitchFamily="2" charset="-34"/>
              </a:rPr>
              <a:t>print()</a:t>
            </a:r>
            <a:r>
              <a:rPr sz="3200" i="1" spc="-10" dirty="0">
                <a:solidFill>
                  <a:srgbClr val="000009"/>
                </a:solidFill>
                <a:latin typeface="Kanit Light" pitchFamily="2" charset="-34"/>
                <a:cs typeface="Kanit Light" pitchFamily="2" charset="-34"/>
              </a:rPr>
              <a:t> </a:t>
            </a:r>
            <a:r>
              <a:rPr sz="3200" spc="-10" dirty="0">
                <a:solidFill>
                  <a:srgbClr val="000009"/>
                </a:solidFill>
                <a:latin typeface="Kanit Light" pitchFamily="2" charset="-34"/>
                <a:cs typeface="Kanit Light" pitchFamily="2" charset="-34"/>
              </a:rPr>
              <a:t>function.</a:t>
            </a:r>
            <a:r>
              <a:rPr sz="3200" spc="-5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Should</a:t>
            </a:r>
            <a:r>
              <a:rPr sz="3200" spc="-3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you</a:t>
            </a:r>
            <a:r>
              <a:rPr sz="3200" spc="-30" dirty="0">
                <a:solidFill>
                  <a:srgbClr val="000009"/>
                </a:solidFill>
                <a:latin typeface="Kanit Light" pitchFamily="2" charset="-34"/>
                <a:cs typeface="Kanit Light" pitchFamily="2" charset="-34"/>
              </a:rPr>
              <a:t> </a:t>
            </a:r>
            <a:r>
              <a:rPr sz="3200" spc="-20" dirty="0">
                <a:solidFill>
                  <a:srgbClr val="000009"/>
                </a:solidFill>
                <a:latin typeface="Kanit Light" pitchFamily="2" charset="-34"/>
                <a:cs typeface="Kanit Light" pitchFamily="2" charset="-34"/>
              </a:rPr>
              <a:t>use</a:t>
            </a:r>
            <a:r>
              <a:rPr sz="3200" spc="-45" dirty="0">
                <a:solidFill>
                  <a:srgbClr val="000009"/>
                </a:solidFill>
                <a:latin typeface="Kanit Light" pitchFamily="2" charset="-34"/>
                <a:cs typeface="Kanit Light" pitchFamily="2" charset="-34"/>
              </a:rPr>
              <a:t> </a:t>
            </a:r>
            <a:r>
              <a:rPr sz="3200" i="1" spc="-95" dirty="0">
                <a:solidFill>
                  <a:srgbClr val="000009"/>
                </a:solidFill>
                <a:latin typeface="Kanit Light" pitchFamily="2" charset="-34"/>
                <a:cs typeface="Kanit Light" pitchFamily="2" charset="-34"/>
              </a:rPr>
              <a:t>print()</a:t>
            </a:r>
            <a:r>
              <a:rPr sz="3200" spc="-95" dirty="0">
                <a:solidFill>
                  <a:srgbClr val="000009"/>
                </a:solidFill>
                <a:latin typeface="Kanit Light" pitchFamily="2" charset="-34"/>
                <a:cs typeface="Kanit Light" pitchFamily="2" charset="-34"/>
              </a:rPr>
              <a:t>,</a:t>
            </a:r>
            <a:r>
              <a:rPr sz="3200" dirty="0">
                <a:solidFill>
                  <a:srgbClr val="000009"/>
                </a:solidFill>
                <a:latin typeface="Kanit Light" pitchFamily="2" charset="-34"/>
                <a:cs typeface="Kanit Light" pitchFamily="2" charset="-34"/>
              </a:rPr>
              <a:t> </a:t>
            </a:r>
            <a:r>
              <a:rPr sz="3200" spc="-25" dirty="0">
                <a:solidFill>
                  <a:srgbClr val="000009"/>
                </a:solidFill>
                <a:latin typeface="Kanit Light" pitchFamily="2" charset="-34"/>
                <a:cs typeface="Kanit Light" pitchFamily="2" charset="-34"/>
              </a:rPr>
              <a:t>the </a:t>
            </a:r>
            <a:r>
              <a:rPr sz="3200" dirty="0">
                <a:solidFill>
                  <a:srgbClr val="000009"/>
                </a:solidFill>
                <a:latin typeface="Kanit Light" pitchFamily="2" charset="-34"/>
                <a:cs typeface="Kanit Light" pitchFamily="2" charset="-34"/>
              </a:rPr>
              <a:t>output</a:t>
            </a:r>
            <a:r>
              <a:rPr sz="3200" spc="130"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will</a:t>
            </a:r>
            <a:r>
              <a:rPr sz="3200" spc="140"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be</a:t>
            </a:r>
            <a:r>
              <a:rPr sz="3200" spc="14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shown</a:t>
            </a:r>
            <a:r>
              <a:rPr sz="3200" spc="13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with</a:t>
            </a:r>
            <a:r>
              <a:rPr sz="3200" spc="140"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no</a:t>
            </a:r>
            <a:r>
              <a:rPr sz="3200" spc="135"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quotes</a:t>
            </a:r>
            <a:r>
              <a:rPr sz="3200" spc="130"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a:t>
            </a:r>
            <a:r>
              <a:rPr sz="3200" spc="140"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you’ll</a:t>
            </a:r>
            <a:r>
              <a:rPr sz="3200" spc="145" dirty="0">
                <a:solidFill>
                  <a:srgbClr val="000009"/>
                </a:solidFill>
                <a:latin typeface="Kanit Light" pitchFamily="2" charset="-34"/>
                <a:cs typeface="Kanit Light" pitchFamily="2" charset="-34"/>
              </a:rPr>
              <a:t> </a:t>
            </a:r>
            <a:r>
              <a:rPr sz="3200" spc="-25" dirty="0">
                <a:solidFill>
                  <a:srgbClr val="000009"/>
                </a:solidFill>
                <a:latin typeface="Kanit Light" pitchFamily="2" charset="-34"/>
                <a:cs typeface="Kanit Light" pitchFamily="2" charset="-34"/>
              </a:rPr>
              <a:t>be </a:t>
            </a:r>
            <a:r>
              <a:rPr sz="3200" dirty="0">
                <a:solidFill>
                  <a:srgbClr val="000009"/>
                </a:solidFill>
                <a:latin typeface="Kanit Light" pitchFamily="2" charset="-34"/>
                <a:cs typeface="Kanit Light" pitchFamily="2" charset="-34"/>
              </a:rPr>
              <a:t>able</a:t>
            </a:r>
            <a:r>
              <a:rPr sz="3200" spc="-114"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to</a:t>
            </a:r>
            <a:r>
              <a:rPr sz="3200" spc="-110" dirty="0">
                <a:solidFill>
                  <a:srgbClr val="000009"/>
                </a:solidFill>
                <a:latin typeface="Kanit Light" pitchFamily="2" charset="-34"/>
                <a:cs typeface="Kanit Light" pitchFamily="2" charset="-34"/>
              </a:rPr>
              <a:t> </a:t>
            </a:r>
            <a:r>
              <a:rPr sz="3200" spc="-25" dirty="0">
                <a:solidFill>
                  <a:srgbClr val="000009"/>
                </a:solidFill>
                <a:latin typeface="Kanit Light" pitchFamily="2" charset="-34"/>
                <a:cs typeface="Kanit Light" pitchFamily="2" charset="-34"/>
              </a:rPr>
              <a:t>see</a:t>
            </a:r>
            <a:r>
              <a:rPr sz="3200" spc="-114" dirty="0">
                <a:solidFill>
                  <a:srgbClr val="000009"/>
                </a:solidFill>
                <a:latin typeface="Kanit Light" pitchFamily="2" charset="-34"/>
                <a:cs typeface="Kanit Light" pitchFamily="2" charset="-34"/>
              </a:rPr>
              <a:t> </a:t>
            </a:r>
            <a:r>
              <a:rPr sz="3200" dirty="0">
                <a:solidFill>
                  <a:srgbClr val="000009"/>
                </a:solidFill>
                <a:latin typeface="Kanit Light" pitchFamily="2" charset="-34"/>
                <a:cs typeface="Kanit Light" pitchFamily="2" charset="-34"/>
              </a:rPr>
              <a:t>plain</a:t>
            </a:r>
            <a:r>
              <a:rPr sz="3200" spc="-105" dirty="0">
                <a:solidFill>
                  <a:srgbClr val="000009"/>
                </a:solidFill>
                <a:latin typeface="Kanit Light" pitchFamily="2" charset="-34"/>
                <a:cs typeface="Kanit Light" pitchFamily="2" charset="-34"/>
              </a:rPr>
              <a:t> </a:t>
            </a:r>
            <a:r>
              <a:rPr sz="3200" spc="-20" dirty="0">
                <a:solidFill>
                  <a:srgbClr val="000009"/>
                </a:solidFill>
                <a:latin typeface="Kanit Light" pitchFamily="2" charset="-34"/>
                <a:cs typeface="Kanit Light" pitchFamily="2" charset="-34"/>
              </a:rPr>
              <a:t>text.</a:t>
            </a:r>
            <a:endParaRPr sz="3200" dirty="0">
              <a:latin typeface="Kanit Light" pitchFamily="2" charset="-34"/>
              <a:cs typeface="Kanit Light" pitchFamily="2" charset="-34"/>
            </a:endParaRPr>
          </a:p>
        </p:txBody>
      </p:sp>
      <p:pic>
        <p:nvPicPr>
          <p:cNvPr id="10" name="object 6">
            <a:extLst>
              <a:ext uri="{FF2B5EF4-FFF2-40B4-BE49-F238E27FC236}">
                <a16:creationId xmlns:a16="http://schemas.microsoft.com/office/drawing/2014/main" id="{552C6338-5672-C37B-5F24-9047CA76BA22}"/>
              </a:ext>
            </a:extLst>
          </p:cNvPr>
          <p:cNvPicPr/>
          <p:nvPr/>
        </p:nvPicPr>
        <p:blipFill>
          <a:blip r:embed="rId2" cstate="screen">
            <a:extLst>
              <a:ext uri="{28A0092B-C50C-407E-A947-70E740481C1C}">
                <a14:useLocalDpi xmlns:a14="http://schemas.microsoft.com/office/drawing/2010/main"/>
              </a:ext>
            </a:extLst>
          </a:blip>
          <a:stretch>
            <a:fillRect/>
          </a:stretch>
        </p:blipFill>
        <p:spPr>
          <a:xfrm>
            <a:off x="699008" y="2476500"/>
            <a:ext cx="5704332" cy="4239768"/>
          </a:xfrm>
          <a:prstGeom prst="rect">
            <a:avLst/>
          </a:prstGeom>
        </p:spPr>
      </p:pic>
    </p:spTree>
    <p:extLst>
      <p:ext uri="{BB962C8B-B14F-4D97-AF65-F5344CB8AC3E}">
        <p14:creationId xmlns:p14="http://schemas.microsoft.com/office/powerpoint/2010/main" val="1203957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a:xfrm>
            <a:off x="228600" y="104929"/>
            <a:ext cx="3352800" cy="1143000"/>
          </a:xfrm>
        </p:spPr>
        <p:txBody>
          <a:bodyPr/>
          <a:lstStyle/>
          <a:p>
            <a:r>
              <a:rPr lang="en-US" dirty="0"/>
              <a:t>Agenda</a:t>
            </a:r>
          </a:p>
        </p:txBody>
      </p:sp>
      <p:sp>
        <p:nvSpPr>
          <p:cNvPr id="10" name="Content Placeholder 9">
            <a:extLst>
              <a:ext uri="{FF2B5EF4-FFF2-40B4-BE49-F238E27FC236}">
                <a16:creationId xmlns:a16="http://schemas.microsoft.com/office/drawing/2014/main" id="{539E30BB-B1FD-FB2E-28ED-30FFFA9BCEA9}"/>
              </a:ext>
            </a:extLst>
          </p:cNvPr>
          <p:cNvSpPr>
            <a:spLocks noGrp="1"/>
          </p:cNvSpPr>
          <p:nvPr>
            <p:ph idx="1"/>
          </p:nvPr>
        </p:nvSpPr>
        <p:spPr>
          <a:xfrm>
            <a:off x="228600" y="1469583"/>
            <a:ext cx="18002250" cy="8086043"/>
          </a:xfrm>
        </p:spPr>
        <p:txBody>
          <a:bodyPr numCol="3">
            <a:normAutofit/>
          </a:bodyPr>
          <a:lstStyle/>
          <a:p>
            <a:pPr marL="0" indent="0">
              <a:buNone/>
            </a:pPr>
            <a:r>
              <a:rPr lang="en-US" sz="2400" dirty="0"/>
              <a:t>DAY 1</a:t>
            </a:r>
          </a:p>
          <a:p>
            <a:pPr marL="0" indent="0">
              <a:buNone/>
            </a:pPr>
            <a:r>
              <a:rPr lang="en-US" sz="2400" dirty="0"/>
              <a:t>9:00 – </a:t>
            </a:r>
            <a:r>
              <a:rPr lang="th-TH" sz="2400" dirty="0"/>
              <a:t>12</a:t>
            </a:r>
            <a:r>
              <a:rPr lang="en-US" sz="2400" dirty="0"/>
              <a:t>:00 </a:t>
            </a:r>
          </a:p>
          <a:p>
            <a:pPr marL="0" indent="0">
              <a:buNone/>
            </a:pPr>
            <a:endParaRPr lang="en-US" sz="2400" dirty="0"/>
          </a:p>
          <a:p>
            <a:pPr marL="514350" indent="-514350">
              <a:buAutoNum type="arabicPeriod"/>
            </a:pPr>
            <a:r>
              <a:rPr lang="en-US" sz="2400" dirty="0"/>
              <a:t>Introduction to Data Science</a:t>
            </a:r>
          </a:p>
          <a:p>
            <a:pPr marL="514350" indent="-514350">
              <a:buAutoNum type="arabicPeriod"/>
            </a:pPr>
            <a:r>
              <a:rPr lang="en-US" sz="2400" dirty="0"/>
              <a:t>Introduction to Python and Google Co-Lab</a:t>
            </a:r>
          </a:p>
          <a:p>
            <a:pPr marL="514350" indent="-514350">
              <a:buAutoNum type="arabicPeriod"/>
            </a:pPr>
            <a:r>
              <a:rPr lang="en-US" sz="2400" dirty="0"/>
              <a:t>First for Use Google </a:t>
            </a:r>
            <a:r>
              <a:rPr lang="en-US" sz="2400" dirty="0" err="1"/>
              <a:t>Colab</a:t>
            </a:r>
            <a:endParaRPr lang="en-US" sz="2400" dirty="0"/>
          </a:p>
          <a:p>
            <a:pPr marL="514350" indent="-514350">
              <a:buAutoNum type="arabicPeriod"/>
            </a:pPr>
            <a:r>
              <a:rPr lang="en-US" sz="2400" dirty="0"/>
              <a:t>Python Operators and Variables</a:t>
            </a:r>
          </a:p>
          <a:p>
            <a:pPr marL="514350" indent="-514350">
              <a:buAutoNum type="arabicPeriod"/>
            </a:pPr>
            <a:r>
              <a:rPr lang="en-US" sz="2400" dirty="0"/>
              <a:t>Function</a:t>
            </a:r>
          </a:p>
          <a:p>
            <a:pPr marL="514350" indent="-514350">
              <a:buFont typeface="Arial" pitchFamily="34" charset="0"/>
              <a:buAutoNum type="arabicPeriod"/>
            </a:pPr>
            <a:r>
              <a:rPr lang="en-US" sz="2400" dirty="0"/>
              <a:t>Data Type</a:t>
            </a:r>
          </a:p>
          <a:p>
            <a:pPr marL="514350" indent="-514350">
              <a:buFont typeface="Arial" pitchFamily="34" charset="0"/>
              <a:buAutoNum type="arabicPeriod"/>
            </a:pPr>
            <a:endParaRPr lang="th-TH" sz="2400" dirty="0"/>
          </a:p>
          <a:p>
            <a:pPr marL="0" indent="0">
              <a:buNone/>
            </a:pPr>
            <a:r>
              <a:rPr lang="th-TH" sz="2400" dirty="0"/>
              <a:t>13</a:t>
            </a:r>
            <a:r>
              <a:rPr lang="en-US" sz="2400" dirty="0"/>
              <a:t>:00 – 16:00</a:t>
            </a:r>
          </a:p>
          <a:p>
            <a:pPr marL="514350" indent="-514350">
              <a:buFont typeface="Arial" pitchFamily="34" charset="0"/>
              <a:buAutoNum type="arabicPeriod"/>
            </a:pPr>
            <a:r>
              <a:rPr lang="en-US" sz="2400" dirty="0"/>
              <a:t>Conditional Statements </a:t>
            </a:r>
          </a:p>
          <a:p>
            <a:pPr marL="514350" indent="-514350">
              <a:buFont typeface="Arial" pitchFamily="34" charset="0"/>
              <a:buAutoNum type="arabicPeriod"/>
            </a:pPr>
            <a:r>
              <a:rPr lang="en-US" sz="2400" dirty="0"/>
              <a:t>Data Type (List)</a:t>
            </a:r>
          </a:p>
          <a:p>
            <a:pPr marL="514350" indent="-514350">
              <a:buFont typeface="Arial" pitchFamily="34" charset="0"/>
              <a:buAutoNum type="arabicPeriod"/>
            </a:pPr>
            <a:r>
              <a:rPr lang="en-US" sz="2400" dirty="0"/>
              <a:t>Loops in Python</a:t>
            </a:r>
          </a:p>
          <a:p>
            <a:pPr marL="514350" indent="-514350">
              <a:buFont typeface="Arial" pitchFamily="34" charset="0"/>
              <a:buAutoNum type="arabicPeriod"/>
            </a:pPr>
            <a:r>
              <a:rPr lang="en-US" sz="2400" dirty="0"/>
              <a:t>Data Type (Dictionary)</a:t>
            </a:r>
          </a:p>
          <a:p>
            <a:pPr marL="514350" indent="-514350">
              <a:buFont typeface="Arial" pitchFamily="34" charset="0"/>
              <a:buAutoNum type="arabicPeriod"/>
            </a:pPr>
            <a:r>
              <a:rPr lang="en-US" sz="2400" dirty="0"/>
              <a:t>Modules and library functions</a:t>
            </a:r>
          </a:p>
          <a:p>
            <a:pPr marL="514350" indent="-514350">
              <a:buAutoNum type="arabicPeriod"/>
            </a:pPr>
            <a:endParaRPr lang="en-US" sz="2400" dirty="0"/>
          </a:p>
          <a:p>
            <a:pPr marL="0" indent="0">
              <a:buNone/>
            </a:pPr>
            <a:r>
              <a:rPr lang="en-US" sz="2400" dirty="0"/>
              <a:t>DAY 2</a:t>
            </a:r>
          </a:p>
          <a:p>
            <a:pPr marL="0" indent="0">
              <a:buNone/>
            </a:pPr>
            <a:r>
              <a:rPr lang="en-US" sz="2400" dirty="0"/>
              <a:t>9:00 – 16:00 </a:t>
            </a:r>
          </a:p>
          <a:p>
            <a:pPr marL="514350" indent="-514350">
              <a:buAutoNum type="arabicPeriod"/>
            </a:pPr>
            <a:endParaRPr lang="en-US" sz="2400" dirty="0"/>
          </a:p>
          <a:p>
            <a:pPr marL="514350" indent="-514350">
              <a:buFont typeface="Arial" pitchFamily="34" charset="0"/>
              <a:buAutoNum type="arabicPeriod"/>
            </a:pPr>
            <a:r>
              <a:rPr lang="en-US" sz="2400" dirty="0" err="1"/>
              <a:t>Numpy</a:t>
            </a:r>
            <a:endParaRPr lang="en-US" sz="2400" dirty="0"/>
          </a:p>
          <a:p>
            <a:pPr marL="514350" indent="-514350">
              <a:buFont typeface="Arial" pitchFamily="34" charset="0"/>
              <a:buAutoNum type="arabicPeriod"/>
            </a:pPr>
            <a:r>
              <a:rPr lang="en-US" sz="2400" dirty="0"/>
              <a:t>Pandas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th-TH" sz="2400" dirty="0"/>
              <a:t>13</a:t>
            </a:r>
            <a:r>
              <a:rPr lang="en-US" sz="2400" dirty="0"/>
              <a:t>:00 – 16:00</a:t>
            </a:r>
          </a:p>
          <a:p>
            <a:pPr marL="355600" indent="-355600">
              <a:buNone/>
            </a:pPr>
            <a:r>
              <a:rPr lang="en-US" sz="2400" dirty="0"/>
              <a:t>1. 	Visualization with Matplotlib and Seaborn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DAY 3</a:t>
            </a:r>
          </a:p>
          <a:p>
            <a:pPr marL="0" indent="0">
              <a:buNone/>
            </a:pPr>
            <a:r>
              <a:rPr lang="en-US" sz="2400" dirty="0"/>
              <a:t>9:00 – 16:00 </a:t>
            </a:r>
          </a:p>
          <a:p>
            <a:pPr marL="0" indent="0">
              <a:buNone/>
            </a:pPr>
            <a:endParaRPr lang="en-US" sz="2400" dirty="0"/>
          </a:p>
          <a:p>
            <a:pPr marL="514350" indent="-514350">
              <a:buFont typeface="+mj-lt"/>
              <a:buAutoNum type="arabicPeriod"/>
            </a:pPr>
            <a:r>
              <a:rPr lang="en-US" sz="2400" dirty="0"/>
              <a:t>Visualization with Matplotlib and Seaborn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th-TH" sz="2400" dirty="0"/>
              <a:t>13</a:t>
            </a:r>
            <a:r>
              <a:rPr lang="en-US" sz="2400" dirty="0"/>
              <a:t>:00 – 16:00</a:t>
            </a:r>
          </a:p>
          <a:p>
            <a:pPr marL="514350" indent="-514350">
              <a:buFont typeface="+mj-lt"/>
              <a:buAutoNum type="arabicPeriod"/>
            </a:pPr>
            <a:r>
              <a:rPr lang="en-US" sz="2400" dirty="0"/>
              <a:t>Visualization with Matplotlib and Seaborn</a:t>
            </a:r>
          </a:p>
          <a:p>
            <a:pPr marL="514350" indent="-514350">
              <a:buFont typeface="+mj-lt"/>
              <a:buAutoNum type="arabicPeriod"/>
            </a:pPr>
            <a:r>
              <a:rPr lang="en-US" sz="2400" dirty="0"/>
              <a:t>Web Scraping with </a:t>
            </a:r>
            <a:r>
              <a:rPr lang="en-US" sz="2400" dirty="0" err="1"/>
              <a:t>BeautifulSoup</a:t>
            </a: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4724757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382640-A4F5-0EC1-1B53-BF8CE3E529F6}"/>
              </a:ext>
            </a:extLst>
          </p:cNvPr>
          <p:cNvSpPr>
            <a:spLocks noGrp="1"/>
          </p:cNvSpPr>
          <p:nvPr>
            <p:ph type="sldNum" sz="quarter" idx="12"/>
          </p:nvPr>
        </p:nvSpPr>
        <p:spPr/>
        <p:txBody>
          <a:bodyPr/>
          <a:lstStyle/>
          <a:p>
            <a:fld id="{B6F15528-21DE-4FAA-801E-634DDDAF4B2B}" type="slidenum">
              <a:rPr lang="en-US" smtClean="0"/>
              <a:pPr/>
              <a:t>70</a:t>
            </a:fld>
            <a:endParaRPr lang="en-US" dirty="0"/>
          </a:p>
        </p:txBody>
      </p:sp>
      <p:sp>
        <p:nvSpPr>
          <p:cNvPr id="3" name="Title 2">
            <a:extLst>
              <a:ext uri="{FF2B5EF4-FFF2-40B4-BE49-F238E27FC236}">
                <a16:creationId xmlns:a16="http://schemas.microsoft.com/office/drawing/2014/main" id="{88A437EC-B444-EC15-65E6-2697D8A7A6E9}"/>
              </a:ext>
            </a:extLst>
          </p:cNvPr>
          <p:cNvSpPr>
            <a:spLocks noGrp="1"/>
          </p:cNvSpPr>
          <p:nvPr>
            <p:ph type="title"/>
          </p:nvPr>
        </p:nvSpPr>
        <p:spPr/>
        <p:txBody>
          <a:bodyPr/>
          <a:lstStyle/>
          <a:p>
            <a:r>
              <a:rPr lang="en-US" spc="-10" dirty="0"/>
              <a:t>Strings</a:t>
            </a:r>
            <a:endParaRPr lang="en-US" dirty="0"/>
          </a:p>
        </p:txBody>
      </p:sp>
      <p:sp>
        <p:nvSpPr>
          <p:cNvPr id="7" name="object 3">
            <a:extLst>
              <a:ext uri="{FF2B5EF4-FFF2-40B4-BE49-F238E27FC236}">
                <a16:creationId xmlns:a16="http://schemas.microsoft.com/office/drawing/2014/main" id="{671CB865-CEE8-94FD-A60C-AA96E29CC1A1}"/>
              </a:ext>
            </a:extLst>
          </p:cNvPr>
          <p:cNvSpPr txBox="1"/>
          <p:nvPr/>
        </p:nvSpPr>
        <p:spPr>
          <a:xfrm>
            <a:off x="699008" y="1386494"/>
            <a:ext cx="10045192" cy="875240"/>
          </a:xfrm>
          <a:prstGeom prst="rect">
            <a:avLst/>
          </a:prstGeom>
        </p:spPr>
        <p:txBody>
          <a:bodyPr vert="horz" wrap="square" lIns="0" tIns="13335" rIns="0" bIns="0" rtlCol="0">
            <a:spAutoFit/>
          </a:bodyPr>
          <a:lstStyle/>
          <a:p>
            <a:pPr marL="12700">
              <a:lnSpc>
                <a:spcPct val="100000"/>
              </a:lnSpc>
              <a:spcBef>
                <a:spcPts val="105"/>
              </a:spcBef>
            </a:pPr>
            <a:r>
              <a:rPr sz="2800" dirty="0">
                <a:solidFill>
                  <a:srgbClr val="000009"/>
                </a:solidFill>
                <a:latin typeface="Tahoma"/>
                <a:cs typeface="Tahoma"/>
              </a:rPr>
              <a:t>Strings</a:t>
            </a:r>
            <a:r>
              <a:rPr sz="2800" spc="-165" dirty="0">
                <a:solidFill>
                  <a:srgbClr val="000009"/>
                </a:solidFill>
                <a:latin typeface="Tahoma"/>
                <a:cs typeface="Tahoma"/>
              </a:rPr>
              <a:t> </a:t>
            </a:r>
            <a:r>
              <a:rPr sz="2800" dirty="0">
                <a:solidFill>
                  <a:srgbClr val="000009"/>
                </a:solidFill>
                <a:latin typeface="Tahoma"/>
                <a:cs typeface="Tahoma"/>
              </a:rPr>
              <a:t>are</a:t>
            </a:r>
            <a:r>
              <a:rPr sz="2800" spc="-135" dirty="0">
                <a:solidFill>
                  <a:srgbClr val="000009"/>
                </a:solidFill>
                <a:latin typeface="Tahoma"/>
                <a:cs typeface="Tahoma"/>
              </a:rPr>
              <a:t> </a:t>
            </a:r>
            <a:r>
              <a:rPr sz="2800" dirty="0">
                <a:solidFill>
                  <a:srgbClr val="000009"/>
                </a:solidFill>
                <a:latin typeface="Tahoma"/>
                <a:cs typeface="Tahoma"/>
              </a:rPr>
              <a:t>text</a:t>
            </a:r>
            <a:r>
              <a:rPr sz="2800" spc="-145" dirty="0">
                <a:solidFill>
                  <a:srgbClr val="000009"/>
                </a:solidFill>
                <a:latin typeface="Tahoma"/>
                <a:cs typeface="Tahoma"/>
              </a:rPr>
              <a:t> </a:t>
            </a:r>
            <a:r>
              <a:rPr sz="2800" dirty="0">
                <a:solidFill>
                  <a:srgbClr val="000009"/>
                </a:solidFill>
                <a:latin typeface="Tahoma"/>
                <a:cs typeface="Tahoma"/>
              </a:rPr>
              <a:t>values</a:t>
            </a:r>
            <a:r>
              <a:rPr sz="2800" spc="-135" dirty="0">
                <a:solidFill>
                  <a:srgbClr val="000009"/>
                </a:solidFill>
                <a:latin typeface="Tahoma"/>
                <a:cs typeface="Tahoma"/>
              </a:rPr>
              <a:t> </a:t>
            </a:r>
            <a:r>
              <a:rPr sz="2800" dirty="0">
                <a:solidFill>
                  <a:srgbClr val="000009"/>
                </a:solidFill>
                <a:latin typeface="Tahoma"/>
                <a:cs typeface="Tahoma"/>
              </a:rPr>
              <a:t>composed</a:t>
            </a:r>
            <a:r>
              <a:rPr sz="2800" spc="-175" dirty="0">
                <a:solidFill>
                  <a:srgbClr val="000009"/>
                </a:solidFill>
                <a:latin typeface="Tahoma"/>
                <a:cs typeface="Tahoma"/>
              </a:rPr>
              <a:t> </a:t>
            </a:r>
            <a:r>
              <a:rPr sz="2800" dirty="0">
                <a:solidFill>
                  <a:srgbClr val="000009"/>
                </a:solidFill>
                <a:latin typeface="Tahoma"/>
                <a:cs typeface="Tahoma"/>
              </a:rPr>
              <a:t>of</a:t>
            </a:r>
            <a:r>
              <a:rPr sz="2800" spc="-140" dirty="0">
                <a:solidFill>
                  <a:srgbClr val="000009"/>
                </a:solidFill>
                <a:latin typeface="Tahoma"/>
                <a:cs typeface="Tahoma"/>
              </a:rPr>
              <a:t> </a:t>
            </a:r>
            <a:r>
              <a:rPr sz="2800" spc="-35" dirty="0">
                <a:solidFill>
                  <a:srgbClr val="000009"/>
                </a:solidFill>
                <a:latin typeface="Tahoma"/>
                <a:cs typeface="Tahoma"/>
              </a:rPr>
              <a:t>a</a:t>
            </a:r>
            <a:r>
              <a:rPr sz="2800" spc="-130" dirty="0">
                <a:solidFill>
                  <a:srgbClr val="000009"/>
                </a:solidFill>
                <a:latin typeface="Tahoma"/>
                <a:cs typeface="Tahoma"/>
              </a:rPr>
              <a:t> </a:t>
            </a:r>
            <a:r>
              <a:rPr sz="2800" spc="-10" dirty="0">
                <a:solidFill>
                  <a:srgbClr val="000009"/>
                </a:solidFill>
                <a:latin typeface="Tahoma"/>
                <a:cs typeface="Tahoma"/>
              </a:rPr>
              <a:t>sequence</a:t>
            </a:r>
            <a:r>
              <a:rPr sz="2800" spc="-140" dirty="0">
                <a:solidFill>
                  <a:srgbClr val="000009"/>
                </a:solidFill>
                <a:latin typeface="Tahoma"/>
                <a:cs typeface="Tahoma"/>
              </a:rPr>
              <a:t> </a:t>
            </a:r>
            <a:r>
              <a:rPr sz="2800" dirty="0">
                <a:solidFill>
                  <a:srgbClr val="000009"/>
                </a:solidFill>
                <a:latin typeface="Tahoma"/>
                <a:cs typeface="Tahoma"/>
              </a:rPr>
              <a:t>of</a:t>
            </a:r>
            <a:r>
              <a:rPr sz="2800" spc="-145" dirty="0">
                <a:solidFill>
                  <a:srgbClr val="000009"/>
                </a:solidFill>
                <a:latin typeface="Tahoma"/>
                <a:cs typeface="Tahoma"/>
              </a:rPr>
              <a:t> </a:t>
            </a:r>
            <a:r>
              <a:rPr sz="2800" spc="-10" dirty="0">
                <a:solidFill>
                  <a:srgbClr val="000009"/>
                </a:solidFill>
                <a:latin typeface="Tahoma"/>
                <a:cs typeface="Tahoma"/>
              </a:rPr>
              <a:t>characters.</a:t>
            </a:r>
            <a:endParaRPr sz="2800" dirty="0">
              <a:latin typeface="Tahoma"/>
              <a:cs typeface="Tahoma"/>
            </a:endParaRPr>
          </a:p>
          <a:p>
            <a:pPr>
              <a:lnSpc>
                <a:spcPct val="100000"/>
              </a:lnSpc>
              <a:spcBef>
                <a:spcPts val="40"/>
              </a:spcBef>
            </a:pPr>
            <a:endParaRPr sz="2800" dirty="0">
              <a:latin typeface="Tahoma"/>
              <a:cs typeface="Tahoma"/>
            </a:endParaRPr>
          </a:p>
        </p:txBody>
      </p:sp>
      <p:pic>
        <p:nvPicPr>
          <p:cNvPr id="8" name="object 4">
            <a:extLst>
              <a:ext uri="{FF2B5EF4-FFF2-40B4-BE49-F238E27FC236}">
                <a16:creationId xmlns:a16="http://schemas.microsoft.com/office/drawing/2014/main" id="{F8A6376F-E987-1186-5248-248416B80D92}"/>
              </a:ext>
            </a:extLst>
          </p:cNvPr>
          <p:cNvPicPr/>
          <p:nvPr/>
        </p:nvPicPr>
        <p:blipFill>
          <a:blip r:embed="rId2" cstate="print"/>
          <a:stretch>
            <a:fillRect/>
          </a:stretch>
        </p:blipFill>
        <p:spPr>
          <a:xfrm>
            <a:off x="699008" y="2698881"/>
            <a:ext cx="6420612" cy="3553968"/>
          </a:xfrm>
          <a:prstGeom prst="rect">
            <a:avLst/>
          </a:prstGeom>
        </p:spPr>
      </p:pic>
      <p:sp>
        <p:nvSpPr>
          <p:cNvPr id="10" name="TextBox 9">
            <a:extLst>
              <a:ext uri="{FF2B5EF4-FFF2-40B4-BE49-F238E27FC236}">
                <a16:creationId xmlns:a16="http://schemas.microsoft.com/office/drawing/2014/main" id="{1F1900F0-B159-CD07-D72D-BAD5BA56AA72}"/>
              </a:ext>
            </a:extLst>
          </p:cNvPr>
          <p:cNvSpPr txBox="1"/>
          <p:nvPr/>
        </p:nvSpPr>
        <p:spPr>
          <a:xfrm>
            <a:off x="7543800" y="2857500"/>
            <a:ext cx="10045192" cy="5288627"/>
          </a:xfrm>
          <a:prstGeom prst="rect">
            <a:avLst/>
          </a:prstGeom>
          <a:noFill/>
        </p:spPr>
        <p:txBody>
          <a:bodyPr wrap="square">
            <a:spAutoFit/>
          </a:bodyPr>
          <a:lstStyle/>
          <a:p>
            <a:pPr marR="5080" algn="just">
              <a:lnSpc>
                <a:spcPct val="100000"/>
              </a:lnSpc>
            </a:pPr>
            <a:r>
              <a:rPr lang="en-US" sz="2400" spc="-110" dirty="0">
                <a:solidFill>
                  <a:srgbClr val="000009"/>
                </a:solidFill>
                <a:latin typeface="Kanit Light" pitchFamily="2" charset="-34"/>
                <a:cs typeface="Kanit Light" pitchFamily="2" charset="-34"/>
              </a:rPr>
              <a:t>To</a:t>
            </a:r>
            <a:r>
              <a:rPr lang="en-US" sz="2400" spc="1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type</a:t>
            </a:r>
            <a:r>
              <a:rPr lang="en-US" sz="2400" spc="-95" dirty="0">
                <a:solidFill>
                  <a:srgbClr val="000009"/>
                </a:solidFill>
                <a:latin typeface="Kanit Light" pitchFamily="2" charset="-34"/>
                <a:cs typeface="Kanit Light" pitchFamily="2" charset="-34"/>
              </a:rPr>
              <a:t> </a:t>
            </a:r>
            <a:r>
              <a:rPr lang="en-US" sz="2400" spc="-55" dirty="0">
                <a:solidFill>
                  <a:srgbClr val="000009"/>
                </a:solidFill>
                <a:latin typeface="Kanit Light" pitchFamily="2" charset="-34"/>
                <a:cs typeface="Kanit Light" pitchFamily="2" charset="-34"/>
              </a:rPr>
              <a:t>“I’m</a:t>
            </a:r>
            <a:r>
              <a:rPr lang="en-US" sz="2400" spc="-40"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fine”</a:t>
            </a:r>
            <a:r>
              <a:rPr lang="en-US" sz="2400" spc="-6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you’ll</a:t>
            </a:r>
            <a:r>
              <a:rPr lang="en-US" sz="2400" spc="-2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need</a:t>
            </a:r>
            <a:r>
              <a:rPr lang="en-US" sz="2400" spc="-5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apostrophe</a:t>
            </a:r>
            <a:r>
              <a:rPr lang="en-US" sz="2400" spc="-5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in</a:t>
            </a:r>
            <a:r>
              <a:rPr lang="en-US" sz="2400" spc="-3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the </a:t>
            </a:r>
            <a:r>
              <a:rPr lang="en-US" sz="2400" spc="-10" dirty="0">
                <a:solidFill>
                  <a:srgbClr val="000009"/>
                </a:solidFill>
                <a:latin typeface="Kanit Light" pitchFamily="2" charset="-34"/>
                <a:cs typeface="Kanit Light" pitchFamily="2" charset="-34"/>
              </a:rPr>
              <a:t>English</a:t>
            </a:r>
            <a:r>
              <a:rPr lang="en-US" sz="2400" spc="-6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syntax,</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not</a:t>
            </a:r>
            <a:r>
              <a:rPr lang="en-US" sz="2400" spc="-9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for</a:t>
            </a:r>
            <a:r>
              <a:rPr lang="en-US" sz="2400" spc="-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6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Pythonic</a:t>
            </a:r>
            <a:r>
              <a:rPr lang="en-US" sz="2400" spc="-8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one.</a:t>
            </a:r>
            <a:endParaRPr lang="en-US" sz="2400" dirty="0">
              <a:latin typeface="Kanit Light" pitchFamily="2" charset="-34"/>
              <a:cs typeface="Kanit Light" pitchFamily="2" charset="-34"/>
            </a:endParaRPr>
          </a:p>
          <a:p>
            <a:pPr marR="5080" algn="just">
              <a:lnSpc>
                <a:spcPct val="100000"/>
              </a:lnSpc>
            </a:pPr>
            <a:r>
              <a:rPr lang="en-US" sz="2400" spc="-135" dirty="0">
                <a:solidFill>
                  <a:srgbClr val="000009"/>
                </a:solidFill>
                <a:latin typeface="Kanit Light" pitchFamily="2" charset="-34"/>
                <a:cs typeface="Kanit Light" pitchFamily="2" charset="-34"/>
              </a:rPr>
              <a:t>In</a:t>
            </a:r>
            <a:r>
              <a:rPr lang="en-US" sz="2400" spc="4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such</a:t>
            </a:r>
            <a:r>
              <a:rPr lang="en-US" sz="2400" spc="-7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situations,</a:t>
            </a:r>
            <a:r>
              <a:rPr lang="en-US" sz="2400" spc="-8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you</a:t>
            </a:r>
            <a:r>
              <a:rPr lang="en-US" sz="2400" spc="-65" dirty="0">
                <a:solidFill>
                  <a:srgbClr val="000009"/>
                </a:solidFill>
                <a:latin typeface="Kanit Light" pitchFamily="2" charset="-34"/>
                <a:cs typeface="Kanit Light" pitchFamily="2" charset="-34"/>
              </a:rPr>
              <a:t> </a:t>
            </a:r>
            <a:r>
              <a:rPr lang="en-US" sz="2400" spc="-30" dirty="0">
                <a:solidFill>
                  <a:srgbClr val="000009"/>
                </a:solidFill>
                <a:latin typeface="Kanit Light" pitchFamily="2" charset="-34"/>
                <a:cs typeface="Kanit Light" pitchFamily="2" charset="-34"/>
              </a:rPr>
              <a:t>can</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distinguish</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between</a:t>
            </a:r>
            <a:r>
              <a:rPr lang="en-US" sz="2400" spc="-4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the </a:t>
            </a:r>
            <a:r>
              <a:rPr lang="en-US" sz="2400" dirty="0">
                <a:solidFill>
                  <a:srgbClr val="000009"/>
                </a:solidFill>
                <a:latin typeface="Kanit Light" pitchFamily="2" charset="-34"/>
                <a:cs typeface="Kanit Light" pitchFamily="2" charset="-34"/>
              </a:rPr>
              <a:t>two</a:t>
            </a:r>
            <a:r>
              <a:rPr lang="en-US" sz="2400" spc="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symbols</a:t>
            </a:r>
            <a:r>
              <a:rPr lang="en-US" sz="2400" spc="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put</a:t>
            </a:r>
            <a:r>
              <a:rPr lang="en-US" sz="2400" spc="9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7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text</a:t>
            </a:r>
            <a:r>
              <a:rPr lang="en-US" sz="2400" spc="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within</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double</a:t>
            </a:r>
            <a:r>
              <a:rPr lang="en-US" sz="2400" spc="8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quotes </a:t>
            </a:r>
            <a:r>
              <a:rPr lang="en-US" sz="2400" dirty="0">
                <a:solidFill>
                  <a:srgbClr val="000009"/>
                </a:solidFill>
                <a:latin typeface="Kanit Light" pitchFamily="2" charset="-34"/>
                <a:cs typeface="Kanit Light" pitchFamily="2" charset="-34"/>
              </a:rPr>
              <a:t>and</a:t>
            </a:r>
            <a:r>
              <a:rPr lang="en-US" sz="2400" spc="114"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leave</a:t>
            </a:r>
            <a:r>
              <a:rPr lang="en-US" sz="2400" spc="114"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1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apostrophe,</a:t>
            </a:r>
            <a:r>
              <a:rPr lang="en-US" sz="2400" spc="1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which</a:t>
            </a:r>
            <a:r>
              <a:rPr lang="en-US" sz="2400" spc="12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technically </a:t>
            </a:r>
            <a:r>
              <a:rPr lang="en-US" sz="2400" dirty="0">
                <a:solidFill>
                  <a:srgbClr val="000009"/>
                </a:solidFill>
                <a:latin typeface="Kanit Light" pitchFamily="2" charset="-34"/>
                <a:cs typeface="Kanit Light" pitchFamily="2" charset="-34"/>
              </a:rPr>
              <a:t>coincides</a:t>
            </a:r>
            <a:r>
              <a:rPr lang="en-US" sz="2400" spc="-1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with</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114"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single</a:t>
            </a:r>
            <a:r>
              <a:rPr lang="en-US" sz="2400" spc="-10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quote</a:t>
            </a:r>
            <a:r>
              <a:rPr lang="en-US" sz="2400" spc="-1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between</a:t>
            </a:r>
            <a:r>
              <a:rPr lang="en-US" sz="2400" spc="-90" dirty="0">
                <a:solidFill>
                  <a:srgbClr val="000009"/>
                </a:solidFill>
                <a:latin typeface="Kanit Light" pitchFamily="2" charset="-34"/>
                <a:cs typeface="Kanit Light" pitchFamily="2" charset="-34"/>
              </a:rPr>
              <a:t> I</a:t>
            </a:r>
            <a:r>
              <a:rPr lang="en-US" sz="2400" spc="-10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and</a:t>
            </a:r>
            <a:r>
              <a:rPr lang="en-US" sz="2400" spc="-8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M.</a:t>
            </a:r>
            <a:endParaRPr lang="en-US" sz="2400" dirty="0">
              <a:latin typeface="Kanit Light" pitchFamily="2" charset="-34"/>
              <a:cs typeface="Kanit Light" pitchFamily="2" charset="-34"/>
            </a:endParaRPr>
          </a:p>
          <a:p>
            <a:pPr>
              <a:lnSpc>
                <a:spcPct val="100000"/>
              </a:lnSpc>
              <a:spcBef>
                <a:spcPts val="55"/>
              </a:spcBef>
            </a:pPr>
            <a:endParaRPr lang="en-US" sz="2400" dirty="0">
              <a:latin typeface="Kanit Light" pitchFamily="2" charset="-34"/>
              <a:cs typeface="Kanit Light" pitchFamily="2" charset="-34"/>
            </a:endParaRPr>
          </a:p>
          <a:p>
            <a:pPr marR="5080" algn="just">
              <a:lnSpc>
                <a:spcPct val="100000"/>
              </a:lnSpc>
            </a:pPr>
            <a:r>
              <a:rPr lang="en-US" sz="2400" dirty="0">
                <a:solidFill>
                  <a:srgbClr val="000009"/>
                </a:solidFill>
                <a:latin typeface="Kanit Light" pitchFamily="2" charset="-34"/>
                <a:cs typeface="Kanit Light" pitchFamily="2" charset="-34"/>
              </a:rPr>
              <a:t>An</a:t>
            </a:r>
            <a:r>
              <a:rPr lang="en-US" sz="2400" spc="114"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alternative</a:t>
            </a:r>
            <a:r>
              <a:rPr lang="en-US" sz="2400" spc="114"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way</a:t>
            </a:r>
            <a:r>
              <a:rPr lang="en-US" sz="2400" spc="1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a:t>
            </a:r>
            <a:r>
              <a:rPr lang="en-US" sz="2400" spc="1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do</a:t>
            </a:r>
            <a:r>
              <a:rPr lang="en-US" sz="2400" spc="12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that</a:t>
            </a:r>
            <a:r>
              <a:rPr lang="en-US" sz="2400" spc="1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would</a:t>
            </a:r>
            <a:r>
              <a:rPr lang="en-US" sz="2400" spc="12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be</a:t>
            </a:r>
            <a:r>
              <a:rPr lang="en-US" sz="2400" spc="1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a:t>
            </a:r>
            <a:r>
              <a:rPr lang="en-US" sz="2400" spc="13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leave </a:t>
            </a:r>
            <a:r>
              <a:rPr lang="en-US" sz="2400" dirty="0">
                <a:solidFill>
                  <a:srgbClr val="000009"/>
                </a:solidFill>
                <a:latin typeface="Kanit Light" pitchFamily="2" charset="-34"/>
                <a:cs typeface="Kanit Light" pitchFamily="2" charset="-34"/>
              </a:rPr>
              <a:t>the</a:t>
            </a:r>
            <a:r>
              <a:rPr lang="en-US" sz="2400" spc="16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quotes</a:t>
            </a:r>
            <a:r>
              <a:rPr lang="en-US" sz="2400" spc="17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on</a:t>
            </a:r>
            <a:r>
              <a:rPr lang="en-US" sz="2400" spc="1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1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sides</a:t>
            </a:r>
            <a:r>
              <a:rPr lang="en-US" sz="2400" spc="1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and</a:t>
            </a:r>
            <a:r>
              <a:rPr lang="en-US" sz="2400" spc="1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place</a:t>
            </a:r>
            <a:r>
              <a:rPr lang="en-US" sz="2400" spc="1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a:t>
            </a:r>
            <a:r>
              <a:rPr lang="en-US" sz="2400" spc="19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back</a:t>
            </a:r>
            <a:r>
              <a:rPr lang="en-US" sz="2400" spc="19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slash </a:t>
            </a:r>
            <a:r>
              <a:rPr lang="en-US" sz="2400" dirty="0">
                <a:solidFill>
                  <a:srgbClr val="000009"/>
                </a:solidFill>
                <a:latin typeface="Kanit Light" pitchFamily="2" charset="-34"/>
                <a:cs typeface="Kanit Light" pitchFamily="2" charset="-34"/>
              </a:rPr>
              <a:t>before</a:t>
            </a:r>
            <a:r>
              <a:rPr lang="en-US" sz="2400" spc="32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3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apostrophe</a:t>
            </a:r>
            <a:r>
              <a:rPr lang="en-US" sz="2400" spc="3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within</a:t>
            </a:r>
            <a:r>
              <a:rPr lang="en-US" sz="2400" spc="3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3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phrase.</a:t>
            </a:r>
            <a:r>
              <a:rPr lang="en-US" sz="2400" spc="350" dirty="0">
                <a:solidFill>
                  <a:srgbClr val="000009"/>
                </a:solidFill>
                <a:latin typeface="Kanit Light" pitchFamily="2" charset="-34"/>
                <a:cs typeface="Kanit Light" pitchFamily="2" charset="-34"/>
              </a:rPr>
              <a:t> </a:t>
            </a:r>
            <a:endParaRPr lang="th-TH" sz="2400" spc="350" dirty="0">
              <a:solidFill>
                <a:srgbClr val="000009"/>
              </a:solidFill>
              <a:latin typeface="Kanit Light" pitchFamily="2" charset="-34"/>
              <a:cs typeface="Kanit Light" pitchFamily="2" charset="-34"/>
            </a:endParaRPr>
          </a:p>
          <a:p>
            <a:pPr marR="5080" algn="just">
              <a:lnSpc>
                <a:spcPct val="100000"/>
              </a:lnSpc>
            </a:pPr>
            <a:endParaRPr lang="th-TH" sz="2400" spc="350" dirty="0">
              <a:solidFill>
                <a:srgbClr val="000009"/>
              </a:solidFill>
              <a:latin typeface="Kanit Light" pitchFamily="2" charset="-34"/>
              <a:cs typeface="Kanit Light" pitchFamily="2" charset="-34"/>
            </a:endParaRPr>
          </a:p>
          <a:p>
            <a:pPr marR="5080" algn="just">
              <a:lnSpc>
                <a:spcPct val="100000"/>
              </a:lnSpc>
            </a:pPr>
            <a:r>
              <a:rPr lang="en-US" sz="2400" spc="-20" dirty="0">
                <a:solidFill>
                  <a:srgbClr val="000009"/>
                </a:solidFill>
                <a:latin typeface="Kanit Light" pitchFamily="2" charset="-34"/>
                <a:cs typeface="Kanit Light" pitchFamily="2" charset="-34"/>
              </a:rPr>
              <a:t>This </a:t>
            </a:r>
            <a:r>
              <a:rPr lang="en-US" sz="2400" dirty="0">
                <a:solidFill>
                  <a:srgbClr val="000009"/>
                </a:solidFill>
                <a:latin typeface="Kanit Light" pitchFamily="2" charset="-34"/>
                <a:cs typeface="Kanit Light" pitchFamily="2" charset="-34"/>
              </a:rPr>
              <a:t>backslash</a:t>
            </a:r>
            <a:r>
              <a:rPr lang="en-US" sz="2400" spc="2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is</a:t>
            </a:r>
            <a:r>
              <a:rPr lang="en-US" sz="2400" spc="2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called</a:t>
            </a:r>
            <a:r>
              <a:rPr lang="en-US" sz="2400" spc="254"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an</a:t>
            </a:r>
            <a:r>
              <a:rPr lang="en-US" sz="2400" spc="240" dirty="0">
                <a:solidFill>
                  <a:srgbClr val="000009"/>
                </a:solidFill>
                <a:latin typeface="Kanit Light" pitchFamily="2" charset="-34"/>
                <a:cs typeface="Kanit Light" pitchFamily="2" charset="-34"/>
              </a:rPr>
              <a:t> </a:t>
            </a:r>
            <a:r>
              <a:rPr lang="en-US" sz="2400" b="1" spc="-10" dirty="0">
                <a:solidFill>
                  <a:srgbClr val="000009"/>
                </a:solidFill>
                <a:latin typeface="Kanit Light" pitchFamily="2" charset="-34"/>
                <a:cs typeface="Kanit Light" pitchFamily="2" charset="-34"/>
              </a:rPr>
              <a:t>escape</a:t>
            </a:r>
            <a:r>
              <a:rPr lang="en-US" sz="2400" b="1" spc="260" dirty="0">
                <a:solidFill>
                  <a:srgbClr val="000009"/>
                </a:solidFill>
                <a:latin typeface="Kanit Light" pitchFamily="2" charset="-34"/>
                <a:cs typeface="Kanit Light" pitchFamily="2" charset="-34"/>
              </a:rPr>
              <a:t> </a:t>
            </a:r>
            <a:r>
              <a:rPr lang="en-US" sz="2400" b="1" spc="-35" dirty="0">
                <a:solidFill>
                  <a:srgbClr val="000009"/>
                </a:solidFill>
                <a:latin typeface="Kanit Light" pitchFamily="2" charset="-34"/>
                <a:cs typeface="Kanit Light" pitchFamily="2" charset="-34"/>
              </a:rPr>
              <a:t>character</a:t>
            </a:r>
            <a:r>
              <a:rPr lang="en-US" sz="2400" spc="-35" dirty="0">
                <a:solidFill>
                  <a:srgbClr val="000009"/>
                </a:solidFill>
                <a:latin typeface="Kanit Light" pitchFamily="2" charset="-34"/>
                <a:cs typeface="Kanit Light" pitchFamily="2" charset="-34"/>
              </a:rPr>
              <a:t>,</a:t>
            </a:r>
            <a:r>
              <a:rPr lang="en-US" sz="2400" spc="229"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as</a:t>
            </a:r>
            <a:r>
              <a:rPr lang="en-US" sz="2400" spc="23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it </a:t>
            </a:r>
            <a:r>
              <a:rPr lang="en-US" sz="2400" dirty="0">
                <a:solidFill>
                  <a:srgbClr val="000009"/>
                </a:solidFill>
                <a:latin typeface="Kanit Light" pitchFamily="2" charset="-34"/>
                <a:cs typeface="Kanit Light" pitchFamily="2" charset="-34"/>
              </a:rPr>
              <a:t>changes</a:t>
            </a:r>
            <a:r>
              <a:rPr lang="en-US" sz="2400" spc="434"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4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interpretation</a:t>
            </a:r>
            <a:r>
              <a:rPr lang="en-US" sz="2400" spc="4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of</a:t>
            </a:r>
            <a:r>
              <a:rPr lang="en-US" sz="2400" spc="44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characters </a:t>
            </a:r>
            <a:r>
              <a:rPr lang="en-US" sz="2400" dirty="0">
                <a:solidFill>
                  <a:srgbClr val="000009"/>
                </a:solidFill>
                <a:latin typeface="Kanit Light" pitchFamily="2" charset="-34"/>
                <a:cs typeface="Kanit Light" pitchFamily="2" charset="-34"/>
              </a:rPr>
              <a:t>immediately</a:t>
            </a:r>
            <a:r>
              <a:rPr lang="en-US" sz="2400" spc="-5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after</a:t>
            </a:r>
            <a:r>
              <a:rPr lang="en-US" sz="2400" spc="-5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it.</a:t>
            </a:r>
            <a:endParaRPr lang="en-US" sz="2400" dirty="0">
              <a:latin typeface="Kanit Light" pitchFamily="2" charset="-34"/>
              <a:cs typeface="Kanit Light" pitchFamily="2" charset="-34"/>
            </a:endParaRPr>
          </a:p>
          <a:p>
            <a:pPr>
              <a:lnSpc>
                <a:spcPct val="100000"/>
              </a:lnSpc>
              <a:spcBef>
                <a:spcPts val="55"/>
              </a:spcBef>
            </a:pPr>
            <a:endParaRPr lang="en-US" sz="2400" dirty="0">
              <a:latin typeface="Kanit Light" pitchFamily="2" charset="-34"/>
              <a:cs typeface="Kanit Light" pitchFamily="2" charset="-34"/>
            </a:endParaRPr>
          </a:p>
          <a:p>
            <a:pPr marR="6985" algn="just">
              <a:lnSpc>
                <a:spcPct val="100000"/>
              </a:lnSpc>
            </a:pPr>
            <a:r>
              <a:rPr lang="en-US" sz="2400" dirty="0">
                <a:solidFill>
                  <a:srgbClr val="000009"/>
                </a:solidFill>
                <a:latin typeface="Kanit Light" pitchFamily="2" charset="-34"/>
                <a:cs typeface="Kanit Light" pitchFamily="2" charset="-34"/>
              </a:rPr>
              <a:t>To</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state</a:t>
            </a:r>
            <a:r>
              <a:rPr lang="en-US" sz="2400" spc="9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“press</a:t>
            </a:r>
            <a:r>
              <a:rPr lang="en-US" sz="2400" spc="9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“Enter””,</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outer</a:t>
            </a:r>
            <a:r>
              <a:rPr lang="en-US" sz="2400" spc="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symbols</a:t>
            </a:r>
            <a:r>
              <a:rPr lang="en-US" sz="2400" spc="9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must </a:t>
            </a:r>
            <a:r>
              <a:rPr lang="en-US" sz="2400" dirty="0">
                <a:solidFill>
                  <a:srgbClr val="000009"/>
                </a:solidFill>
                <a:latin typeface="Kanit Light" pitchFamily="2" charset="-34"/>
                <a:cs typeface="Kanit Light" pitchFamily="2" charset="-34"/>
              </a:rPr>
              <a:t>differ</a:t>
            </a:r>
            <a:r>
              <a:rPr lang="en-US" sz="2400" spc="-5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from</a:t>
            </a:r>
            <a:r>
              <a:rPr lang="en-US" sz="2400" spc="-5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the</a:t>
            </a:r>
            <a:r>
              <a:rPr lang="en-US" sz="2400" spc="-5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inner</a:t>
            </a:r>
            <a:r>
              <a:rPr lang="en-US" sz="2400" spc="-40" dirty="0">
                <a:solidFill>
                  <a:srgbClr val="000009"/>
                </a:solidFill>
                <a:latin typeface="Kanit Light" pitchFamily="2" charset="-34"/>
                <a:cs typeface="Kanit Light" pitchFamily="2" charset="-34"/>
              </a:rPr>
              <a:t> </a:t>
            </a:r>
            <a:r>
              <a:rPr lang="en-US" sz="2400" spc="-50" dirty="0">
                <a:solidFill>
                  <a:srgbClr val="000009"/>
                </a:solidFill>
                <a:latin typeface="Kanit Light" pitchFamily="2" charset="-34"/>
                <a:cs typeface="Kanit Light" pitchFamily="2" charset="-34"/>
              </a:rPr>
              <a:t>ones.</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Put</a:t>
            </a:r>
            <a:r>
              <a:rPr lang="en-US" sz="2400" spc="-4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single</a:t>
            </a:r>
            <a:r>
              <a:rPr lang="en-US" sz="2400" spc="-3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quotes</a:t>
            </a:r>
            <a:r>
              <a:rPr lang="en-US" sz="2400" spc="-55" dirty="0">
                <a:solidFill>
                  <a:srgbClr val="000009"/>
                </a:solidFill>
                <a:latin typeface="Kanit Light" pitchFamily="2" charset="-34"/>
                <a:cs typeface="Kanit Light" pitchFamily="2" charset="-34"/>
              </a:rPr>
              <a:t> </a:t>
            </a:r>
            <a:r>
              <a:rPr lang="en-US" sz="2400" spc="-30" dirty="0">
                <a:solidFill>
                  <a:srgbClr val="000009"/>
                </a:solidFill>
                <a:latin typeface="Kanit Light" pitchFamily="2" charset="-34"/>
                <a:cs typeface="Kanit Light" pitchFamily="2" charset="-34"/>
              </a:rPr>
              <a:t>on</a:t>
            </a:r>
            <a:r>
              <a:rPr lang="en-US" sz="2400" spc="-4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the </a:t>
            </a:r>
            <a:r>
              <a:rPr lang="en-US" sz="2400" spc="-10" dirty="0">
                <a:solidFill>
                  <a:srgbClr val="000009"/>
                </a:solidFill>
                <a:latin typeface="Kanit Light" pitchFamily="2" charset="-34"/>
                <a:cs typeface="Kanit Light" pitchFamily="2" charset="-34"/>
              </a:rPr>
              <a:t>sides.</a:t>
            </a:r>
            <a:endParaRPr lang="en-US" sz="2400" dirty="0">
              <a:latin typeface="Kanit Light" pitchFamily="2" charset="-34"/>
              <a:cs typeface="Kanit Light" pitchFamily="2" charset="-34"/>
            </a:endParaRPr>
          </a:p>
        </p:txBody>
      </p:sp>
    </p:spTree>
    <p:extLst>
      <p:ext uri="{BB962C8B-B14F-4D97-AF65-F5344CB8AC3E}">
        <p14:creationId xmlns:p14="http://schemas.microsoft.com/office/powerpoint/2010/main" val="4249069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5422E7-0E37-BE2A-C2EC-347E5D9183E7}"/>
              </a:ext>
            </a:extLst>
          </p:cNvPr>
          <p:cNvSpPr>
            <a:spLocks noGrp="1"/>
          </p:cNvSpPr>
          <p:nvPr>
            <p:ph type="sldNum" sz="quarter" idx="12"/>
          </p:nvPr>
        </p:nvSpPr>
        <p:spPr/>
        <p:txBody>
          <a:bodyPr/>
          <a:lstStyle/>
          <a:p>
            <a:fld id="{B6F15528-21DE-4FAA-801E-634DDDAF4B2B}" type="slidenum">
              <a:rPr lang="en-US" smtClean="0"/>
              <a:pPr/>
              <a:t>71</a:t>
            </a:fld>
            <a:endParaRPr lang="en-US" dirty="0"/>
          </a:p>
        </p:txBody>
      </p:sp>
      <p:sp>
        <p:nvSpPr>
          <p:cNvPr id="3" name="Title 2">
            <a:extLst>
              <a:ext uri="{FF2B5EF4-FFF2-40B4-BE49-F238E27FC236}">
                <a16:creationId xmlns:a16="http://schemas.microsoft.com/office/drawing/2014/main" id="{4EAC13F4-E83B-80F4-0303-0D4613349FC2}"/>
              </a:ext>
            </a:extLst>
          </p:cNvPr>
          <p:cNvSpPr>
            <a:spLocks noGrp="1"/>
          </p:cNvSpPr>
          <p:nvPr>
            <p:ph type="title"/>
          </p:nvPr>
        </p:nvSpPr>
        <p:spPr/>
        <p:txBody>
          <a:bodyPr/>
          <a:lstStyle/>
          <a:p>
            <a:r>
              <a:rPr lang="en-US" spc="-10" dirty="0"/>
              <a:t>Strings</a:t>
            </a:r>
            <a:endParaRPr lang="en-US" dirty="0"/>
          </a:p>
        </p:txBody>
      </p:sp>
      <p:pic>
        <p:nvPicPr>
          <p:cNvPr id="5" name="object 2">
            <a:extLst>
              <a:ext uri="{FF2B5EF4-FFF2-40B4-BE49-F238E27FC236}">
                <a16:creationId xmlns:a16="http://schemas.microsoft.com/office/drawing/2014/main" id="{713B2ED5-A1BC-6506-C17C-A23D361F20F2}"/>
              </a:ext>
            </a:extLst>
          </p:cNvPr>
          <p:cNvPicPr/>
          <p:nvPr/>
        </p:nvPicPr>
        <p:blipFill>
          <a:blip r:embed="rId2" cstate="print"/>
          <a:stretch>
            <a:fillRect/>
          </a:stretch>
        </p:blipFill>
        <p:spPr>
          <a:xfrm>
            <a:off x="664372" y="2891115"/>
            <a:ext cx="8415619" cy="2944368"/>
          </a:xfrm>
          <a:prstGeom prst="rect">
            <a:avLst/>
          </a:prstGeom>
        </p:spPr>
      </p:pic>
      <p:sp>
        <p:nvSpPr>
          <p:cNvPr id="6" name="object 7">
            <a:extLst>
              <a:ext uri="{FF2B5EF4-FFF2-40B4-BE49-F238E27FC236}">
                <a16:creationId xmlns:a16="http://schemas.microsoft.com/office/drawing/2014/main" id="{AE2773AA-7EF5-B435-BDE6-367ABE64E2C6}"/>
              </a:ext>
            </a:extLst>
          </p:cNvPr>
          <p:cNvSpPr txBox="1"/>
          <p:nvPr/>
        </p:nvSpPr>
        <p:spPr>
          <a:xfrm>
            <a:off x="699008" y="1720723"/>
            <a:ext cx="10426192" cy="444352"/>
          </a:xfrm>
          <a:prstGeom prst="rect">
            <a:avLst/>
          </a:prstGeom>
        </p:spPr>
        <p:txBody>
          <a:bodyPr vert="horz" wrap="square" lIns="0" tIns="13335" rIns="0" bIns="0" rtlCol="0">
            <a:spAutoFit/>
          </a:bodyPr>
          <a:lstStyle/>
          <a:p>
            <a:pPr marL="12700">
              <a:lnSpc>
                <a:spcPct val="100000"/>
              </a:lnSpc>
              <a:spcBef>
                <a:spcPts val="105"/>
              </a:spcBef>
            </a:pPr>
            <a:r>
              <a:rPr sz="2800" dirty="0">
                <a:solidFill>
                  <a:srgbClr val="000009"/>
                </a:solidFill>
                <a:latin typeface="Kanit Light" pitchFamily="2" charset="-34"/>
                <a:cs typeface="Kanit Light" pitchFamily="2" charset="-34"/>
              </a:rPr>
              <a:t>Strings</a:t>
            </a:r>
            <a:r>
              <a:rPr sz="2800" spc="-16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are</a:t>
            </a:r>
            <a:r>
              <a:rPr sz="2800" spc="-13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text</a:t>
            </a:r>
            <a:r>
              <a:rPr sz="2800" spc="-14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values</a:t>
            </a:r>
            <a:r>
              <a:rPr sz="2800" spc="-13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composed</a:t>
            </a:r>
            <a:r>
              <a:rPr sz="2800" spc="-17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of</a:t>
            </a:r>
            <a:r>
              <a:rPr sz="2800" spc="-140" dirty="0">
                <a:solidFill>
                  <a:srgbClr val="000009"/>
                </a:solidFill>
                <a:latin typeface="Kanit Light" pitchFamily="2" charset="-34"/>
                <a:cs typeface="Kanit Light" pitchFamily="2" charset="-34"/>
              </a:rPr>
              <a:t> </a:t>
            </a:r>
            <a:r>
              <a:rPr sz="2800" spc="-35" dirty="0">
                <a:solidFill>
                  <a:srgbClr val="000009"/>
                </a:solidFill>
                <a:latin typeface="Kanit Light" pitchFamily="2" charset="-34"/>
                <a:cs typeface="Kanit Light" pitchFamily="2" charset="-34"/>
              </a:rPr>
              <a:t>a</a:t>
            </a:r>
            <a:r>
              <a:rPr sz="2800" spc="-130"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sequence</a:t>
            </a:r>
            <a:r>
              <a:rPr sz="2800" spc="-14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of</a:t>
            </a:r>
            <a:r>
              <a:rPr sz="2800" spc="-145"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characters.</a:t>
            </a:r>
            <a:endParaRPr sz="2800" dirty="0">
              <a:latin typeface="Kanit Light" pitchFamily="2" charset="-34"/>
              <a:cs typeface="Kanit Light" pitchFamily="2" charset="-34"/>
            </a:endParaRPr>
          </a:p>
        </p:txBody>
      </p:sp>
      <p:sp>
        <p:nvSpPr>
          <p:cNvPr id="8" name="TextBox 7">
            <a:extLst>
              <a:ext uri="{FF2B5EF4-FFF2-40B4-BE49-F238E27FC236}">
                <a16:creationId xmlns:a16="http://schemas.microsoft.com/office/drawing/2014/main" id="{7669C0EC-DA68-96B5-9C76-D3C8818D1A0A}"/>
              </a:ext>
            </a:extLst>
          </p:cNvPr>
          <p:cNvSpPr txBox="1"/>
          <p:nvPr/>
        </p:nvSpPr>
        <p:spPr>
          <a:xfrm>
            <a:off x="9726686" y="2637869"/>
            <a:ext cx="7437364" cy="4154984"/>
          </a:xfrm>
          <a:prstGeom prst="rect">
            <a:avLst/>
          </a:prstGeom>
          <a:noFill/>
        </p:spPr>
        <p:txBody>
          <a:bodyPr wrap="square">
            <a:spAutoFit/>
          </a:bodyPr>
          <a:lstStyle/>
          <a:p>
            <a:pPr>
              <a:lnSpc>
                <a:spcPct val="100000"/>
              </a:lnSpc>
              <a:spcBef>
                <a:spcPts val="40"/>
              </a:spcBef>
            </a:pPr>
            <a:endParaRPr lang="en-US" sz="2400" dirty="0">
              <a:latin typeface="Kanit Light" pitchFamily="2" charset="-34"/>
              <a:cs typeface="Kanit Light" pitchFamily="2" charset="-34"/>
            </a:endParaRPr>
          </a:p>
          <a:p>
            <a:pPr marR="5080" algn="just">
              <a:lnSpc>
                <a:spcPct val="100000"/>
              </a:lnSpc>
            </a:pPr>
            <a:r>
              <a:rPr lang="en-US" sz="2400" dirty="0">
                <a:solidFill>
                  <a:srgbClr val="000009"/>
                </a:solidFill>
                <a:latin typeface="Kanit Light" pitchFamily="2" charset="-34"/>
                <a:cs typeface="Kanit Light" pitchFamily="2" charset="-34"/>
              </a:rPr>
              <a:t>Say</a:t>
            </a:r>
            <a:r>
              <a:rPr lang="en-US" sz="2400" spc="1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you</a:t>
            </a:r>
            <a:r>
              <a:rPr lang="en-US" sz="2400" spc="1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wish</a:t>
            </a:r>
            <a:r>
              <a:rPr lang="en-US" sz="2400" spc="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a:t>
            </a:r>
            <a:r>
              <a:rPr lang="en-US" sz="2400" spc="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print</a:t>
            </a:r>
            <a:r>
              <a:rPr lang="en-US" sz="2400" spc="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“Red</a:t>
            </a:r>
            <a:r>
              <a:rPr lang="en-US" sz="2400" spc="3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car”</a:t>
            </a:r>
            <a:r>
              <a:rPr lang="en-US" sz="2400" spc="1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on</a:t>
            </a:r>
            <a:r>
              <a:rPr lang="en-US" sz="2400" spc="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1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same</a:t>
            </a:r>
            <a:r>
              <a:rPr lang="en-US" sz="2400" spc="3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line. </a:t>
            </a:r>
            <a:r>
              <a:rPr lang="en-US" sz="2400" spc="-25" dirty="0">
                <a:solidFill>
                  <a:srgbClr val="000009"/>
                </a:solidFill>
                <a:latin typeface="Kanit Light" pitchFamily="2" charset="-34"/>
                <a:cs typeface="Kanit Light" pitchFamily="2" charset="-34"/>
              </a:rPr>
              <a:t>“Add”</a:t>
            </a:r>
            <a:r>
              <a:rPr lang="en-US" sz="2400" spc="-5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one</a:t>
            </a:r>
            <a:r>
              <a:rPr lang="en-US" sz="2400" spc="-6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of</a:t>
            </a:r>
            <a:r>
              <a:rPr lang="en-US" sz="2400" spc="-5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5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strings</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6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other</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by</a:t>
            </a:r>
            <a:r>
              <a:rPr lang="en-US" sz="2400" spc="-5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typing</a:t>
            </a:r>
            <a:r>
              <a:rPr lang="en-US" sz="2400" spc="-5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in</a:t>
            </a:r>
            <a:r>
              <a:rPr lang="en-US" sz="2400" spc="-55" dirty="0">
                <a:solidFill>
                  <a:srgbClr val="000009"/>
                </a:solidFill>
                <a:latin typeface="Kanit Light" pitchFamily="2" charset="-34"/>
                <a:cs typeface="Kanit Light" pitchFamily="2" charset="-34"/>
              </a:rPr>
              <a:t> </a:t>
            </a:r>
            <a:r>
              <a:rPr lang="en-US" sz="2400" spc="-60" dirty="0">
                <a:solidFill>
                  <a:srgbClr val="000009"/>
                </a:solidFill>
                <a:latin typeface="Kanit Light" pitchFamily="2" charset="-34"/>
                <a:cs typeface="Kanit Light" pitchFamily="2" charset="-34"/>
              </a:rPr>
              <a:t>a </a:t>
            </a:r>
            <a:r>
              <a:rPr lang="en-US" sz="2400" dirty="0">
                <a:solidFill>
                  <a:srgbClr val="000009"/>
                </a:solidFill>
                <a:latin typeface="Kanit Light" pitchFamily="2" charset="-34"/>
                <a:cs typeface="Kanit Light" pitchFamily="2" charset="-34"/>
              </a:rPr>
              <a:t>plus</a:t>
            </a:r>
            <a:r>
              <a:rPr lang="en-US" sz="2400" spc="29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sign</a:t>
            </a:r>
            <a:r>
              <a:rPr lang="en-US" sz="2400" spc="29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between</a:t>
            </a:r>
            <a:r>
              <a:rPr lang="en-US" sz="2400" spc="3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2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two.</a:t>
            </a:r>
            <a:r>
              <a:rPr lang="en-US" sz="2400" spc="2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Put</a:t>
            </a:r>
            <a:r>
              <a:rPr lang="en-US" sz="2400" spc="29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a:t>
            </a:r>
            <a:r>
              <a:rPr lang="en-US" sz="2400" spc="29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blank</a:t>
            </a:r>
            <a:r>
              <a:rPr lang="en-US" sz="2400" spc="29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space </a:t>
            </a:r>
            <a:r>
              <a:rPr lang="en-US" sz="2400" dirty="0">
                <a:solidFill>
                  <a:srgbClr val="000009"/>
                </a:solidFill>
                <a:latin typeface="Kanit Light" pitchFamily="2" charset="-34"/>
                <a:cs typeface="Kanit Light" pitchFamily="2" charset="-34"/>
              </a:rPr>
              <a:t>before</a:t>
            </a:r>
            <a:r>
              <a:rPr lang="en-US" sz="2400" spc="-10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8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second</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apostrophe</a:t>
            </a:r>
            <a:r>
              <a:rPr lang="en-US" sz="2400" spc="-9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of</a:t>
            </a:r>
            <a:r>
              <a:rPr lang="en-US" sz="2400" spc="-10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first</a:t>
            </a:r>
            <a:r>
              <a:rPr lang="en-US" sz="2400" spc="-7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word.</a:t>
            </a:r>
            <a:endParaRPr lang="en-US" sz="2400" dirty="0">
              <a:latin typeface="Kanit Light" pitchFamily="2" charset="-34"/>
              <a:cs typeface="Kanit Light" pitchFamily="2" charset="-34"/>
            </a:endParaRPr>
          </a:p>
          <a:p>
            <a:pPr algn="just">
              <a:lnSpc>
                <a:spcPct val="100000"/>
              </a:lnSpc>
            </a:pPr>
            <a:r>
              <a:rPr lang="en-US" sz="2400" spc="-70" dirty="0">
                <a:solidFill>
                  <a:srgbClr val="000009"/>
                </a:solidFill>
                <a:latin typeface="Kanit Light" pitchFamily="2" charset="-34"/>
                <a:cs typeface="Kanit Light" pitchFamily="2" charset="-34"/>
              </a:rPr>
              <a:t>(In</a:t>
            </a:r>
            <a:r>
              <a:rPr lang="en-US" sz="2400" spc="-13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[17])</a:t>
            </a:r>
            <a:endParaRPr lang="en-US" sz="2400" dirty="0">
              <a:latin typeface="Kanit Light" pitchFamily="2" charset="-34"/>
              <a:cs typeface="Kanit Light" pitchFamily="2" charset="-34"/>
            </a:endParaRPr>
          </a:p>
          <a:p>
            <a:pPr>
              <a:lnSpc>
                <a:spcPct val="100000"/>
              </a:lnSpc>
              <a:spcBef>
                <a:spcPts val="5"/>
              </a:spcBef>
            </a:pPr>
            <a:endParaRPr lang="en-US" sz="2400" dirty="0">
              <a:latin typeface="Kanit Light" pitchFamily="2" charset="-34"/>
              <a:cs typeface="Kanit Light" pitchFamily="2" charset="-34"/>
            </a:endParaRPr>
          </a:p>
          <a:p>
            <a:pPr marR="6350" algn="just">
              <a:lnSpc>
                <a:spcPct val="100000"/>
              </a:lnSpc>
            </a:pPr>
            <a:r>
              <a:rPr lang="en-US" sz="2400" dirty="0">
                <a:solidFill>
                  <a:srgbClr val="000009"/>
                </a:solidFill>
                <a:latin typeface="Kanit Light" pitchFamily="2" charset="-34"/>
                <a:cs typeface="Kanit Light" pitchFamily="2" charset="-34"/>
              </a:rPr>
              <a:t>Type</a:t>
            </a:r>
            <a:r>
              <a:rPr lang="en-US" sz="2400" spc="35" dirty="0">
                <a:solidFill>
                  <a:srgbClr val="000009"/>
                </a:solidFill>
                <a:latin typeface="Kanit Light" pitchFamily="2" charset="-34"/>
                <a:cs typeface="Kanit Light" pitchFamily="2" charset="-34"/>
              </a:rPr>
              <a:t> </a:t>
            </a:r>
            <a:r>
              <a:rPr lang="en-US" sz="2400" i="1" spc="-90" dirty="0">
                <a:solidFill>
                  <a:srgbClr val="000009"/>
                </a:solidFill>
                <a:latin typeface="Kanit Light" pitchFamily="2" charset="-34"/>
                <a:cs typeface="Kanit Light" pitchFamily="2" charset="-34"/>
              </a:rPr>
              <a:t>print(‘Red’</a:t>
            </a:r>
            <a:r>
              <a:rPr lang="en-US" sz="2400" spc="-90" dirty="0">
                <a:solidFill>
                  <a:srgbClr val="000009"/>
                </a:solidFill>
                <a:latin typeface="Kanit Light" pitchFamily="2" charset="-34"/>
                <a:cs typeface="Kanit Light" pitchFamily="2" charset="-34"/>
              </a:rPr>
              <a:t>,</a:t>
            </a:r>
            <a:r>
              <a:rPr lang="en-US" sz="2400" spc="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and</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then</a:t>
            </a:r>
            <a:r>
              <a:rPr lang="en-US" sz="2400" spc="3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put</a:t>
            </a:r>
            <a:r>
              <a:rPr lang="en-US" sz="2400" spc="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a:t>
            </a:r>
            <a:r>
              <a:rPr lang="en-US" sz="2400" spc="4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comma,</a:t>
            </a:r>
            <a:r>
              <a:rPr lang="en-US" sz="2400" spc="3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which</a:t>
            </a:r>
            <a:r>
              <a:rPr lang="en-US" sz="2400" spc="3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is </a:t>
            </a:r>
            <a:r>
              <a:rPr lang="en-US" sz="2400" dirty="0">
                <a:solidFill>
                  <a:srgbClr val="000009"/>
                </a:solidFill>
                <a:latin typeface="Kanit Light" pitchFamily="2" charset="-34"/>
                <a:cs typeface="Kanit Light" pitchFamily="2" charset="-34"/>
              </a:rPr>
              <a:t>called</a:t>
            </a:r>
            <a:r>
              <a:rPr lang="en-US" sz="2400" spc="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a:t>
            </a:r>
            <a:r>
              <a:rPr lang="en-US" sz="2400" spc="35" dirty="0">
                <a:solidFill>
                  <a:srgbClr val="000009"/>
                </a:solidFill>
                <a:latin typeface="Kanit Light" pitchFamily="2" charset="-34"/>
                <a:cs typeface="Kanit Light" pitchFamily="2" charset="-34"/>
              </a:rPr>
              <a:t> </a:t>
            </a:r>
            <a:r>
              <a:rPr lang="en-US" sz="2400" b="1" spc="-70" dirty="0">
                <a:solidFill>
                  <a:srgbClr val="000009"/>
                </a:solidFill>
                <a:latin typeface="Kanit Light" pitchFamily="2" charset="-34"/>
                <a:cs typeface="Kanit Light" pitchFamily="2" charset="-34"/>
              </a:rPr>
              <a:t>trailing</a:t>
            </a:r>
            <a:r>
              <a:rPr lang="en-US" sz="2400" b="1" spc="55" dirty="0">
                <a:solidFill>
                  <a:srgbClr val="000009"/>
                </a:solidFill>
                <a:latin typeface="Kanit Light" pitchFamily="2" charset="-34"/>
                <a:cs typeface="Kanit Light" pitchFamily="2" charset="-34"/>
              </a:rPr>
              <a:t> </a:t>
            </a:r>
            <a:r>
              <a:rPr lang="en-US" sz="2400" b="1" spc="-110" dirty="0">
                <a:solidFill>
                  <a:srgbClr val="000009"/>
                </a:solidFill>
                <a:latin typeface="Kanit Light" pitchFamily="2" charset="-34"/>
                <a:cs typeface="Kanit Light" pitchFamily="2" charset="-34"/>
              </a:rPr>
              <a:t>comma</a:t>
            </a:r>
            <a:r>
              <a:rPr lang="en-US" sz="2400" spc="-110" dirty="0">
                <a:solidFill>
                  <a:srgbClr val="000009"/>
                </a:solidFill>
                <a:latin typeface="Kanit Light" pitchFamily="2" charset="-34"/>
                <a:cs typeface="Kanit Light" pitchFamily="2" charset="-34"/>
              </a:rPr>
              <a:t>,</a:t>
            </a:r>
            <a:r>
              <a:rPr lang="en-US" sz="2400" spc="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and</a:t>
            </a:r>
            <a:r>
              <a:rPr lang="en-US" sz="2400" spc="3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Python</a:t>
            </a:r>
            <a:r>
              <a:rPr lang="en-US" sz="2400" spc="3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will</a:t>
            </a:r>
            <a:r>
              <a:rPr lang="en-US" sz="2400" spc="3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print</a:t>
            </a:r>
            <a:r>
              <a:rPr lang="en-US" sz="2400" spc="30"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the </a:t>
            </a:r>
            <a:r>
              <a:rPr lang="en-US" sz="2400" dirty="0">
                <a:solidFill>
                  <a:srgbClr val="000009"/>
                </a:solidFill>
                <a:latin typeface="Kanit Light" pitchFamily="2" charset="-34"/>
                <a:cs typeface="Kanit Light" pitchFamily="2" charset="-34"/>
              </a:rPr>
              <a:t>next</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word,</a:t>
            </a:r>
            <a:r>
              <a:rPr lang="en-US" sz="2400" spc="40"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‘car’,</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on</a:t>
            </a:r>
            <a:r>
              <a:rPr lang="en-US" sz="2400" spc="5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same</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line,</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separating</a:t>
            </a:r>
            <a:r>
              <a:rPr lang="en-US" sz="2400" spc="4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the </a:t>
            </a:r>
            <a:r>
              <a:rPr lang="en-US" sz="2400" dirty="0">
                <a:solidFill>
                  <a:srgbClr val="000009"/>
                </a:solidFill>
                <a:latin typeface="Kanit Light" pitchFamily="2" charset="-34"/>
                <a:cs typeface="Kanit Light" pitchFamily="2" charset="-34"/>
              </a:rPr>
              <a:t>two</a:t>
            </a:r>
            <a:r>
              <a:rPr lang="en-US" sz="2400" spc="-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words</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with</a:t>
            </a:r>
            <a:r>
              <a:rPr lang="en-US" sz="2400" spc="-80" dirty="0">
                <a:solidFill>
                  <a:srgbClr val="000009"/>
                </a:solidFill>
                <a:latin typeface="Kanit Light" pitchFamily="2" charset="-34"/>
                <a:cs typeface="Kanit Light" pitchFamily="2" charset="-34"/>
              </a:rPr>
              <a:t> </a:t>
            </a:r>
            <a:r>
              <a:rPr lang="en-US" sz="2400" spc="-35" dirty="0">
                <a:solidFill>
                  <a:srgbClr val="000009"/>
                </a:solidFill>
                <a:latin typeface="Kanit Light" pitchFamily="2" charset="-34"/>
                <a:cs typeface="Kanit Light" pitchFamily="2" charset="-34"/>
              </a:rPr>
              <a:t>a</a:t>
            </a:r>
            <a:r>
              <a:rPr lang="en-US" sz="2400" spc="-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blank</a:t>
            </a:r>
            <a:r>
              <a:rPr lang="en-US" sz="2400" spc="-100" dirty="0">
                <a:solidFill>
                  <a:srgbClr val="000009"/>
                </a:solidFill>
                <a:latin typeface="Kanit Light" pitchFamily="2" charset="-34"/>
                <a:cs typeface="Kanit Light" pitchFamily="2" charset="-34"/>
              </a:rPr>
              <a:t> </a:t>
            </a:r>
            <a:r>
              <a:rPr lang="en-US" sz="2400" spc="-35" dirty="0">
                <a:solidFill>
                  <a:srgbClr val="000009"/>
                </a:solidFill>
                <a:latin typeface="Kanit Light" pitchFamily="2" charset="-34"/>
                <a:cs typeface="Kanit Light" pitchFamily="2" charset="-34"/>
              </a:rPr>
              <a:t>space.</a:t>
            </a:r>
            <a:r>
              <a:rPr lang="en-US" sz="2400" spc="-70" dirty="0">
                <a:solidFill>
                  <a:srgbClr val="000009"/>
                </a:solidFill>
                <a:latin typeface="Kanit Light" pitchFamily="2" charset="-34"/>
                <a:cs typeface="Kanit Light" pitchFamily="2" charset="-34"/>
              </a:rPr>
              <a:t> (In</a:t>
            </a:r>
            <a:r>
              <a:rPr lang="en-US" sz="2400" spc="-10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[18])</a:t>
            </a:r>
            <a:endParaRPr lang="en-US" sz="2400" dirty="0">
              <a:latin typeface="Kanit Light" pitchFamily="2" charset="-34"/>
              <a:cs typeface="Kanit Light" pitchFamily="2" charset="-34"/>
            </a:endParaRPr>
          </a:p>
        </p:txBody>
      </p:sp>
    </p:spTree>
    <p:extLst>
      <p:ext uri="{BB962C8B-B14F-4D97-AF65-F5344CB8AC3E}">
        <p14:creationId xmlns:p14="http://schemas.microsoft.com/office/powerpoint/2010/main" val="185903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dirty="0"/>
              <a:t>4</a:t>
            </a:r>
            <a:r>
              <a:rPr lang="en-US" sz="6600" dirty="0"/>
              <a:t>. Conditional Statements</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72</a:t>
            </a:fld>
            <a:endParaRPr lang="en-US" dirty="0"/>
          </a:p>
        </p:txBody>
      </p:sp>
    </p:spTree>
    <p:extLst>
      <p:ext uri="{BB962C8B-B14F-4D97-AF65-F5344CB8AC3E}">
        <p14:creationId xmlns:p14="http://schemas.microsoft.com/office/powerpoint/2010/main" val="898968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12"/>
          </p:nvPr>
        </p:nvSpPr>
        <p:spPr/>
        <p:txBody>
          <a:bodyPr/>
          <a:lstStyle/>
          <a:p>
            <a:fld id="{B6F15528-21DE-4FAA-801E-634DDDAF4B2B}" type="slidenum">
              <a:rPr lang="en-US" smtClean="0"/>
              <a:pPr/>
              <a:t>73</a:t>
            </a:fld>
            <a:endParaRPr lang="en-US" dirty="0"/>
          </a:p>
        </p:txBody>
      </p:sp>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a:xfrm>
            <a:off x="228600" y="104929"/>
            <a:ext cx="11887200" cy="1143000"/>
          </a:xfrm>
        </p:spPr>
        <p:txBody>
          <a:bodyPr>
            <a:normAutofit/>
          </a:bodyPr>
          <a:lstStyle/>
          <a:p>
            <a:r>
              <a:rPr lang="en-US" sz="6600" dirty="0"/>
              <a:t>Conditional Statements</a:t>
            </a:r>
            <a:endParaRPr lang="th-TH" sz="6600" dirty="0"/>
          </a:p>
        </p:txBody>
      </p:sp>
      <p:pic>
        <p:nvPicPr>
          <p:cNvPr id="8" name="Content Placeholder 7">
            <a:extLst>
              <a:ext uri="{FF2B5EF4-FFF2-40B4-BE49-F238E27FC236}">
                <a16:creationId xmlns:a16="http://schemas.microsoft.com/office/drawing/2014/main" id="{00101095-5D4A-04EB-4807-7D9B45BC3110}"/>
              </a:ext>
            </a:extLst>
          </p:cNvPr>
          <p:cNvPicPr>
            <a:picLocks noGrp="1" noChangeAspect="1"/>
          </p:cNvPicPr>
          <p:nvPr>
            <p:ph idx="1"/>
          </p:nvPr>
        </p:nvPicPr>
        <p:blipFill>
          <a:blip r:embed="rId3"/>
          <a:stretch>
            <a:fillRect/>
          </a:stretch>
        </p:blipFill>
        <p:spPr>
          <a:xfrm>
            <a:off x="1132416" y="2383937"/>
            <a:ext cx="16023167" cy="5715000"/>
          </a:xfrm>
        </p:spPr>
      </p:pic>
      <p:sp>
        <p:nvSpPr>
          <p:cNvPr id="3" name="Rectangle 2">
            <a:extLst>
              <a:ext uri="{FF2B5EF4-FFF2-40B4-BE49-F238E27FC236}">
                <a16:creationId xmlns:a16="http://schemas.microsoft.com/office/drawing/2014/main" id="{9C9BD374-37BB-A126-6466-A41C7E2DADA3}"/>
              </a:ext>
            </a:extLst>
          </p:cNvPr>
          <p:cNvSpPr/>
          <p:nvPr/>
        </p:nvSpPr>
        <p:spPr>
          <a:xfrm>
            <a:off x="762000" y="3771900"/>
            <a:ext cx="5715000" cy="457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373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9039F-158D-B307-C661-D3A13BBA172F}"/>
              </a:ext>
            </a:extLst>
          </p:cNvPr>
          <p:cNvSpPr>
            <a:spLocks noGrp="1"/>
          </p:cNvSpPr>
          <p:nvPr>
            <p:ph type="sldNum" sz="quarter" idx="12"/>
          </p:nvPr>
        </p:nvSpPr>
        <p:spPr/>
        <p:txBody>
          <a:bodyPr/>
          <a:lstStyle/>
          <a:p>
            <a:fld id="{B6F15528-21DE-4FAA-801E-634DDDAF4B2B}" type="slidenum">
              <a:rPr lang="en-US" smtClean="0"/>
              <a:pPr/>
              <a:t>74</a:t>
            </a:fld>
            <a:endParaRPr lang="en-US" dirty="0"/>
          </a:p>
        </p:txBody>
      </p:sp>
      <p:sp>
        <p:nvSpPr>
          <p:cNvPr id="3" name="Title 2">
            <a:extLst>
              <a:ext uri="{FF2B5EF4-FFF2-40B4-BE49-F238E27FC236}">
                <a16:creationId xmlns:a16="http://schemas.microsoft.com/office/drawing/2014/main" id="{745DE12A-5AE9-0C32-2034-58E705060E27}"/>
              </a:ext>
            </a:extLst>
          </p:cNvPr>
          <p:cNvSpPr>
            <a:spLocks noGrp="1"/>
          </p:cNvSpPr>
          <p:nvPr>
            <p:ph type="title"/>
          </p:nvPr>
        </p:nvSpPr>
        <p:spPr/>
        <p:txBody>
          <a:bodyPr>
            <a:normAutofit fontScale="90000"/>
          </a:bodyPr>
          <a:lstStyle/>
          <a:p>
            <a:r>
              <a:rPr lang="en-US" dirty="0"/>
              <a:t>Introduction</a:t>
            </a:r>
            <a:r>
              <a:rPr lang="en-US" spc="-55" dirty="0"/>
              <a:t> </a:t>
            </a:r>
            <a:r>
              <a:rPr lang="en-US" dirty="0"/>
              <a:t>to</a:t>
            </a:r>
            <a:r>
              <a:rPr lang="en-US" spc="-50" dirty="0"/>
              <a:t> </a:t>
            </a:r>
            <a:r>
              <a:rPr lang="en-US" dirty="0"/>
              <a:t>the</a:t>
            </a:r>
            <a:r>
              <a:rPr lang="en-US" spc="-55" dirty="0"/>
              <a:t> </a:t>
            </a:r>
            <a:r>
              <a:rPr lang="en-US" dirty="0"/>
              <a:t>IF</a:t>
            </a:r>
            <a:r>
              <a:rPr lang="en-US" spc="-50" dirty="0"/>
              <a:t> </a:t>
            </a:r>
            <a:r>
              <a:rPr lang="en-US" spc="-10" dirty="0"/>
              <a:t>statement</a:t>
            </a:r>
            <a:endParaRPr lang="en-US" dirty="0"/>
          </a:p>
        </p:txBody>
      </p:sp>
      <p:pic>
        <p:nvPicPr>
          <p:cNvPr id="5" name="object 2">
            <a:extLst>
              <a:ext uri="{FF2B5EF4-FFF2-40B4-BE49-F238E27FC236}">
                <a16:creationId xmlns:a16="http://schemas.microsoft.com/office/drawing/2014/main" id="{F36709D0-7FAA-F402-4583-F9DAF5B58457}"/>
              </a:ext>
            </a:extLst>
          </p:cNvPr>
          <p:cNvPicPr/>
          <p:nvPr/>
        </p:nvPicPr>
        <p:blipFill>
          <a:blip r:embed="rId2" cstate="print"/>
          <a:stretch>
            <a:fillRect/>
          </a:stretch>
        </p:blipFill>
        <p:spPr>
          <a:xfrm>
            <a:off x="699008" y="3314700"/>
            <a:ext cx="13324333" cy="3947738"/>
          </a:xfrm>
          <a:prstGeom prst="rect">
            <a:avLst/>
          </a:prstGeom>
        </p:spPr>
      </p:pic>
      <p:sp>
        <p:nvSpPr>
          <p:cNvPr id="6" name="object 7">
            <a:extLst>
              <a:ext uri="{FF2B5EF4-FFF2-40B4-BE49-F238E27FC236}">
                <a16:creationId xmlns:a16="http://schemas.microsoft.com/office/drawing/2014/main" id="{B44A4327-4FF6-C382-E3C3-B95E2997943A}"/>
              </a:ext>
            </a:extLst>
          </p:cNvPr>
          <p:cNvSpPr txBox="1"/>
          <p:nvPr/>
        </p:nvSpPr>
        <p:spPr>
          <a:xfrm>
            <a:off x="699008" y="1720723"/>
            <a:ext cx="13778992" cy="875240"/>
          </a:xfrm>
          <a:prstGeom prst="rect">
            <a:avLst/>
          </a:prstGeom>
        </p:spPr>
        <p:txBody>
          <a:bodyPr vert="horz" wrap="square" lIns="0" tIns="13335" rIns="0" bIns="0" rtlCol="0">
            <a:spAutoFit/>
          </a:bodyPr>
          <a:lstStyle/>
          <a:p>
            <a:pPr marL="12700" marR="5080">
              <a:lnSpc>
                <a:spcPct val="100000"/>
              </a:lnSpc>
              <a:spcBef>
                <a:spcPts val="105"/>
              </a:spcBef>
            </a:pPr>
            <a:r>
              <a:rPr sz="2800" spc="105" dirty="0">
                <a:solidFill>
                  <a:srgbClr val="000009"/>
                </a:solidFill>
                <a:latin typeface="Tahoma"/>
                <a:cs typeface="Tahoma"/>
              </a:rPr>
              <a:t>A</a:t>
            </a:r>
            <a:r>
              <a:rPr sz="2800" spc="-95" dirty="0">
                <a:solidFill>
                  <a:srgbClr val="000009"/>
                </a:solidFill>
                <a:latin typeface="Tahoma"/>
                <a:cs typeface="Tahoma"/>
              </a:rPr>
              <a:t> </a:t>
            </a:r>
            <a:r>
              <a:rPr sz="2800" dirty="0">
                <a:solidFill>
                  <a:srgbClr val="000009"/>
                </a:solidFill>
                <a:latin typeface="Tahoma"/>
                <a:cs typeface="Tahoma"/>
              </a:rPr>
              <a:t>prominent</a:t>
            </a:r>
            <a:r>
              <a:rPr sz="2800" spc="-95" dirty="0">
                <a:solidFill>
                  <a:srgbClr val="000009"/>
                </a:solidFill>
                <a:latin typeface="Tahoma"/>
                <a:cs typeface="Tahoma"/>
              </a:rPr>
              <a:t> </a:t>
            </a:r>
            <a:r>
              <a:rPr sz="2800" spc="-10" dirty="0">
                <a:solidFill>
                  <a:srgbClr val="000009"/>
                </a:solidFill>
                <a:latin typeface="Tahoma"/>
                <a:cs typeface="Tahoma"/>
              </a:rPr>
              <a:t>example</a:t>
            </a:r>
            <a:r>
              <a:rPr sz="2800" spc="-95" dirty="0">
                <a:solidFill>
                  <a:srgbClr val="000009"/>
                </a:solidFill>
                <a:latin typeface="Tahoma"/>
                <a:cs typeface="Tahoma"/>
              </a:rPr>
              <a:t> </a:t>
            </a:r>
            <a:r>
              <a:rPr sz="2800" dirty="0">
                <a:solidFill>
                  <a:srgbClr val="000009"/>
                </a:solidFill>
                <a:latin typeface="Tahoma"/>
                <a:cs typeface="Tahoma"/>
              </a:rPr>
              <a:t>of</a:t>
            </a:r>
            <a:r>
              <a:rPr sz="2800" spc="-95" dirty="0">
                <a:solidFill>
                  <a:srgbClr val="000009"/>
                </a:solidFill>
                <a:latin typeface="Tahoma"/>
                <a:cs typeface="Tahoma"/>
              </a:rPr>
              <a:t> </a:t>
            </a:r>
            <a:r>
              <a:rPr sz="2800" b="1" spc="-80" dirty="0">
                <a:solidFill>
                  <a:srgbClr val="000009"/>
                </a:solidFill>
                <a:latin typeface="Tahoma"/>
                <a:cs typeface="Tahoma"/>
              </a:rPr>
              <a:t>conditional</a:t>
            </a:r>
            <a:r>
              <a:rPr sz="2800" b="1" spc="-45" dirty="0">
                <a:solidFill>
                  <a:srgbClr val="000009"/>
                </a:solidFill>
                <a:latin typeface="Tahoma"/>
                <a:cs typeface="Tahoma"/>
              </a:rPr>
              <a:t> </a:t>
            </a:r>
            <a:r>
              <a:rPr sz="2800" b="1" spc="-100" dirty="0">
                <a:solidFill>
                  <a:srgbClr val="000009"/>
                </a:solidFill>
                <a:latin typeface="Tahoma"/>
                <a:cs typeface="Tahoma"/>
              </a:rPr>
              <a:t>statements</a:t>
            </a:r>
            <a:r>
              <a:rPr sz="2800" b="1" spc="-65" dirty="0">
                <a:solidFill>
                  <a:srgbClr val="000009"/>
                </a:solidFill>
                <a:latin typeface="Tahoma"/>
                <a:cs typeface="Tahoma"/>
              </a:rPr>
              <a:t> </a:t>
            </a:r>
            <a:r>
              <a:rPr sz="2800" dirty="0">
                <a:solidFill>
                  <a:srgbClr val="000009"/>
                </a:solidFill>
                <a:latin typeface="Tahoma"/>
                <a:cs typeface="Tahoma"/>
              </a:rPr>
              <a:t>in</a:t>
            </a:r>
            <a:r>
              <a:rPr sz="2800" spc="-90" dirty="0">
                <a:solidFill>
                  <a:srgbClr val="000009"/>
                </a:solidFill>
                <a:latin typeface="Tahoma"/>
                <a:cs typeface="Tahoma"/>
              </a:rPr>
              <a:t> </a:t>
            </a:r>
            <a:r>
              <a:rPr sz="2800" dirty="0">
                <a:solidFill>
                  <a:srgbClr val="000009"/>
                </a:solidFill>
                <a:latin typeface="Tahoma"/>
                <a:cs typeface="Tahoma"/>
              </a:rPr>
              <a:t>Python</a:t>
            </a:r>
            <a:r>
              <a:rPr sz="2800" spc="-100" dirty="0">
                <a:solidFill>
                  <a:srgbClr val="000009"/>
                </a:solidFill>
                <a:latin typeface="Tahoma"/>
                <a:cs typeface="Tahoma"/>
              </a:rPr>
              <a:t> </a:t>
            </a:r>
            <a:r>
              <a:rPr sz="2800" dirty="0">
                <a:solidFill>
                  <a:srgbClr val="000009"/>
                </a:solidFill>
                <a:latin typeface="Tahoma"/>
                <a:cs typeface="Tahoma"/>
              </a:rPr>
              <a:t>is</a:t>
            </a:r>
            <a:r>
              <a:rPr sz="2800" spc="-85" dirty="0">
                <a:solidFill>
                  <a:srgbClr val="000009"/>
                </a:solidFill>
                <a:latin typeface="Tahoma"/>
                <a:cs typeface="Tahoma"/>
              </a:rPr>
              <a:t> </a:t>
            </a:r>
            <a:r>
              <a:rPr sz="2800" dirty="0">
                <a:solidFill>
                  <a:srgbClr val="000009"/>
                </a:solidFill>
                <a:latin typeface="Tahoma"/>
                <a:cs typeface="Tahoma"/>
              </a:rPr>
              <a:t>the</a:t>
            </a:r>
            <a:r>
              <a:rPr sz="2800" spc="-95" dirty="0">
                <a:solidFill>
                  <a:srgbClr val="000009"/>
                </a:solidFill>
                <a:latin typeface="Tahoma"/>
                <a:cs typeface="Tahoma"/>
              </a:rPr>
              <a:t> </a:t>
            </a:r>
            <a:r>
              <a:rPr sz="2800" b="1" spc="-140" dirty="0">
                <a:solidFill>
                  <a:srgbClr val="000009"/>
                </a:solidFill>
                <a:latin typeface="Tahoma"/>
                <a:cs typeface="Tahoma"/>
              </a:rPr>
              <a:t>“If”</a:t>
            </a:r>
            <a:r>
              <a:rPr sz="2800" b="1" spc="-55" dirty="0">
                <a:solidFill>
                  <a:srgbClr val="000009"/>
                </a:solidFill>
                <a:latin typeface="Tahoma"/>
                <a:cs typeface="Tahoma"/>
              </a:rPr>
              <a:t> </a:t>
            </a:r>
            <a:r>
              <a:rPr sz="2800" b="1" spc="-105" dirty="0">
                <a:solidFill>
                  <a:srgbClr val="000009"/>
                </a:solidFill>
                <a:latin typeface="Tahoma"/>
                <a:cs typeface="Tahoma"/>
              </a:rPr>
              <a:t>statement</a:t>
            </a:r>
            <a:r>
              <a:rPr sz="2800" spc="-105" dirty="0">
                <a:solidFill>
                  <a:srgbClr val="000009"/>
                </a:solidFill>
                <a:latin typeface="Tahoma"/>
                <a:cs typeface="Tahoma"/>
              </a:rPr>
              <a:t>.</a:t>
            </a:r>
            <a:r>
              <a:rPr sz="2800" spc="-90" dirty="0">
                <a:solidFill>
                  <a:srgbClr val="000009"/>
                </a:solidFill>
                <a:latin typeface="Tahoma"/>
                <a:cs typeface="Tahoma"/>
              </a:rPr>
              <a:t> </a:t>
            </a:r>
            <a:r>
              <a:rPr sz="2800" dirty="0">
                <a:solidFill>
                  <a:srgbClr val="000009"/>
                </a:solidFill>
                <a:latin typeface="Tahoma"/>
                <a:cs typeface="Tahoma"/>
              </a:rPr>
              <a:t>What</a:t>
            </a:r>
            <a:r>
              <a:rPr sz="2800" spc="-110" dirty="0">
                <a:solidFill>
                  <a:srgbClr val="000009"/>
                </a:solidFill>
                <a:latin typeface="Tahoma"/>
                <a:cs typeface="Tahoma"/>
              </a:rPr>
              <a:t> </a:t>
            </a:r>
            <a:r>
              <a:rPr sz="2800" spc="-10" dirty="0">
                <a:solidFill>
                  <a:srgbClr val="000009"/>
                </a:solidFill>
                <a:latin typeface="Tahoma"/>
                <a:cs typeface="Tahoma"/>
              </a:rPr>
              <a:t>you</a:t>
            </a:r>
            <a:r>
              <a:rPr sz="2800" spc="-110" dirty="0">
                <a:solidFill>
                  <a:srgbClr val="000009"/>
                </a:solidFill>
                <a:latin typeface="Tahoma"/>
                <a:cs typeface="Tahoma"/>
              </a:rPr>
              <a:t> </a:t>
            </a:r>
            <a:r>
              <a:rPr sz="2800" spc="-10" dirty="0">
                <a:solidFill>
                  <a:srgbClr val="000009"/>
                </a:solidFill>
                <a:latin typeface="Tahoma"/>
                <a:cs typeface="Tahoma"/>
              </a:rPr>
              <a:t>can</a:t>
            </a:r>
            <a:r>
              <a:rPr sz="2800" spc="-105" dirty="0">
                <a:solidFill>
                  <a:srgbClr val="000009"/>
                </a:solidFill>
                <a:latin typeface="Tahoma"/>
                <a:cs typeface="Tahoma"/>
              </a:rPr>
              <a:t> </a:t>
            </a:r>
            <a:r>
              <a:rPr sz="2800" spc="-10" dirty="0">
                <a:solidFill>
                  <a:srgbClr val="000009"/>
                </a:solidFill>
                <a:latin typeface="Tahoma"/>
                <a:cs typeface="Tahoma"/>
              </a:rPr>
              <a:t>use</a:t>
            </a:r>
            <a:r>
              <a:rPr sz="2800" spc="-90" dirty="0">
                <a:solidFill>
                  <a:srgbClr val="000009"/>
                </a:solidFill>
                <a:latin typeface="Tahoma"/>
                <a:cs typeface="Tahoma"/>
              </a:rPr>
              <a:t> </a:t>
            </a:r>
            <a:r>
              <a:rPr sz="2800" spc="-25" dirty="0">
                <a:solidFill>
                  <a:srgbClr val="000009"/>
                </a:solidFill>
                <a:latin typeface="Tahoma"/>
                <a:cs typeface="Tahoma"/>
              </a:rPr>
              <a:t>it </a:t>
            </a:r>
            <a:r>
              <a:rPr sz="2800" dirty="0">
                <a:solidFill>
                  <a:srgbClr val="000009"/>
                </a:solidFill>
                <a:latin typeface="Tahoma"/>
                <a:cs typeface="Tahoma"/>
              </a:rPr>
              <a:t>for</a:t>
            </a:r>
            <a:r>
              <a:rPr sz="2800" spc="-100" dirty="0">
                <a:solidFill>
                  <a:srgbClr val="000009"/>
                </a:solidFill>
                <a:latin typeface="Tahoma"/>
                <a:cs typeface="Tahoma"/>
              </a:rPr>
              <a:t> </a:t>
            </a:r>
            <a:r>
              <a:rPr sz="2800" dirty="0">
                <a:solidFill>
                  <a:srgbClr val="000009"/>
                </a:solidFill>
                <a:latin typeface="Tahoma"/>
                <a:cs typeface="Tahoma"/>
              </a:rPr>
              <a:t>is</a:t>
            </a:r>
            <a:r>
              <a:rPr sz="2800" spc="-90" dirty="0">
                <a:solidFill>
                  <a:srgbClr val="000009"/>
                </a:solidFill>
                <a:latin typeface="Tahoma"/>
                <a:cs typeface="Tahoma"/>
              </a:rPr>
              <a:t> </a:t>
            </a:r>
            <a:r>
              <a:rPr sz="2800" dirty="0">
                <a:solidFill>
                  <a:srgbClr val="000009"/>
                </a:solidFill>
                <a:latin typeface="Tahoma"/>
                <a:cs typeface="Tahoma"/>
              </a:rPr>
              <a:t>intuitive,</a:t>
            </a:r>
            <a:r>
              <a:rPr sz="2800" spc="-105" dirty="0">
                <a:solidFill>
                  <a:srgbClr val="000009"/>
                </a:solidFill>
                <a:latin typeface="Tahoma"/>
                <a:cs typeface="Tahoma"/>
              </a:rPr>
              <a:t> </a:t>
            </a:r>
            <a:r>
              <a:rPr sz="2800" dirty="0">
                <a:solidFill>
                  <a:srgbClr val="000009"/>
                </a:solidFill>
                <a:latin typeface="Tahoma"/>
                <a:cs typeface="Tahoma"/>
              </a:rPr>
              <a:t>but</a:t>
            </a:r>
            <a:r>
              <a:rPr sz="2800" spc="-90" dirty="0">
                <a:solidFill>
                  <a:srgbClr val="000009"/>
                </a:solidFill>
                <a:latin typeface="Tahoma"/>
                <a:cs typeface="Tahoma"/>
              </a:rPr>
              <a:t> </a:t>
            </a:r>
            <a:r>
              <a:rPr sz="2800" dirty="0">
                <a:solidFill>
                  <a:srgbClr val="000009"/>
                </a:solidFill>
                <a:latin typeface="Tahoma"/>
                <a:cs typeface="Tahoma"/>
              </a:rPr>
              <a:t>it</a:t>
            </a:r>
            <a:r>
              <a:rPr sz="2800" spc="-100" dirty="0">
                <a:solidFill>
                  <a:srgbClr val="000009"/>
                </a:solidFill>
                <a:latin typeface="Tahoma"/>
                <a:cs typeface="Tahoma"/>
              </a:rPr>
              <a:t> </a:t>
            </a:r>
            <a:r>
              <a:rPr sz="2800" dirty="0">
                <a:solidFill>
                  <a:srgbClr val="000009"/>
                </a:solidFill>
                <a:latin typeface="Tahoma"/>
                <a:cs typeface="Tahoma"/>
              </a:rPr>
              <a:t>is</a:t>
            </a:r>
            <a:r>
              <a:rPr sz="2800" spc="-80" dirty="0">
                <a:solidFill>
                  <a:srgbClr val="000009"/>
                </a:solidFill>
                <a:latin typeface="Tahoma"/>
                <a:cs typeface="Tahoma"/>
              </a:rPr>
              <a:t> </a:t>
            </a:r>
            <a:r>
              <a:rPr sz="2800" dirty="0">
                <a:solidFill>
                  <a:srgbClr val="000009"/>
                </a:solidFill>
                <a:latin typeface="Tahoma"/>
                <a:cs typeface="Tahoma"/>
              </a:rPr>
              <a:t>very</a:t>
            </a:r>
            <a:r>
              <a:rPr sz="2800" spc="-120" dirty="0">
                <a:solidFill>
                  <a:srgbClr val="000009"/>
                </a:solidFill>
                <a:latin typeface="Tahoma"/>
                <a:cs typeface="Tahoma"/>
              </a:rPr>
              <a:t> </a:t>
            </a:r>
            <a:r>
              <a:rPr sz="2800" dirty="0">
                <a:solidFill>
                  <a:srgbClr val="000009"/>
                </a:solidFill>
                <a:latin typeface="Tahoma"/>
                <a:cs typeface="Tahoma"/>
              </a:rPr>
              <a:t>important</a:t>
            </a:r>
            <a:r>
              <a:rPr sz="2800" spc="-100" dirty="0">
                <a:solidFill>
                  <a:srgbClr val="000009"/>
                </a:solidFill>
                <a:latin typeface="Tahoma"/>
                <a:cs typeface="Tahoma"/>
              </a:rPr>
              <a:t> </a:t>
            </a:r>
            <a:r>
              <a:rPr sz="2800" dirty="0">
                <a:solidFill>
                  <a:srgbClr val="000009"/>
                </a:solidFill>
                <a:latin typeface="Tahoma"/>
                <a:cs typeface="Tahoma"/>
              </a:rPr>
              <a:t>to</a:t>
            </a:r>
            <a:r>
              <a:rPr sz="2800" spc="-110" dirty="0">
                <a:solidFill>
                  <a:srgbClr val="000009"/>
                </a:solidFill>
                <a:latin typeface="Tahoma"/>
                <a:cs typeface="Tahoma"/>
              </a:rPr>
              <a:t> </a:t>
            </a:r>
            <a:r>
              <a:rPr sz="2800" dirty="0">
                <a:solidFill>
                  <a:srgbClr val="000009"/>
                </a:solidFill>
                <a:latin typeface="Tahoma"/>
                <a:cs typeface="Tahoma"/>
              </a:rPr>
              <a:t>learn</a:t>
            </a:r>
            <a:r>
              <a:rPr sz="2800" spc="-95" dirty="0">
                <a:solidFill>
                  <a:srgbClr val="000009"/>
                </a:solidFill>
                <a:latin typeface="Tahoma"/>
                <a:cs typeface="Tahoma"/>
              </a:rPr>
              <a:t> </a:t>
            </a:r>
            <a:r>
              <a:rPr sz="2800" dirty="0">
                <a:solidFill>
                  <a:srgbClr val="000009"/>
                </a:solidFill>
                <a:latin typeface="Tahoma"/>
                <a:cs typeface="Tahoma"/>
              </a:rPr>
              <a:t>the</a:t>
            </a:r>
            <a:r>
              <a:rPr sz="2800" spc="-95" dirty="0">
                <a:solidFill>
                  <a:srgbClr val="000009"/>
                </a:solidFill>
                <a:latin typeface="Tahoma"/>
                <a:cs typeface="Tahoma"/>
              </a:rPr>
              <a:t> </a:t>
            </a:r>
            <a:r>
              <a:rPr sz="2800" spc="-10" dirty="0">
                <a:solidFill>
                  <a:srgbClr val="000009"/>
                </a:solidFill>
                <a:latin typeface="Tahoma"/>
                <a:cs typeface="Tahoma"/>
              </a:rPr>
              <a:t>syntax.</a:t>
            </a:r>
            <a:endParaRPr sz="2800" dirty="0">
              <a:latin typeface="Tahoma"/>
              <a:cs typeface="Tahoma"/>
            </a:endParaRPr>
          </a:p>
        </p:txBody>
      </p:sp>
    </p:spTree>
    <p:extLst>
      <p:ext uri="{BB962C8B-B14F-4D97-AF65-F5344CB8AC3E}">
        <p14:creationId xmlns:p14="http://schemas.microsoft.com/office/powerpoint/2010/main" val="2263233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806D1-8602-EDDF-3A53-A488F3CF3AAE}"/>
              </a:ext>
            </a:extLst>
          </p:cNvPr>
          <p:cNvSpPr>
            <a:spLocks noGrp="1"/>
          </p:cNvSpPr>
          <p:nvPr>
            <p:ph type="sldNum" sz="quarter" idx="12"/>
          </p:nvPr>
        </p:nvSpPr>
        <p:spPr/>
        <p:txBody>
          <a:bodyPr/>
          <a:lstStyle/>
          <a:p>
            <a:fld id="{B6F15528-21DE-4FAA-801E-634DDDAF4B2B}" type="slidenum">
              <a:rPr lang="en-US" smtClean="0"/>
              <a:pPr/>
              <a:t>75</a:t>
            </a:fld>
            <a:endParaRPr lang="en-US" dirty="0"/>
          </a:p>
        </p:txBody>
      </p:sp>
      <p:sp>
        <p:nvSpPr>
          <p:cNvPr id="3" name="Title 2">
            <a:extLst>
              <a:ext uri="{FF2B5EF4-FFF2-40B4-BE49-F238E27FC236}">
                <a16:creationId xmlns:a16="http://schemas.microsoft.com/office/drawing/2014/main" id="{3E26F10D-E743-7ACA-756A-C2A0986A436E}"/>
              </a:ext>
            </a:extLst>
          </p:cNvPr>
          <p:cNvSpPr>
            <a:spLocks noGrp="1"/>
          </p:cNvSpPr>
          <p:nvPr>
            <p:ph type="title"/>
          </p:nvPr>
        </p:nvSpPr>
        <p:spPr/>
        <p:txBody>
          <a:bodyPr>
            <a:normAutofit fontScale="90000"/>
          </a:bodyPr>
          <a:lstStyle/>
          <a:p>
            <a:r>
              <a:rPr lang="en-US" dirty="0"/>
              <a:t>Introduction</a:t>
            </a:r>
            <a:r>
              <a:rPr lang="en-US" spc="-55" dirty="0"/>
              <a:t> </a:t>
            </a:r>
            <a:r>
              <a:rPr lang="en-US" dirty="0"/>
              <a:t>to</a:t>
            </a:r>
            <a:r>
              <a:rPr lang="en-US" spc="-50" dirty="0"/>
              <a:t> </a:t>
            </a:r>
            <a:r>
              <a:rPr lang="en-US" dirty="0"/>
              <a:t>the</a:t>
            </a:r>
            <a:r>
              <a:rPr lang="en-US" spc="-55" dirty="0"/>
              <a:t> </a:t>
            </a:r>
            <a:r>
              <a:rPr lang="en-US" dirty="0"/>
              <a:t>IF</a:t>
            </a:r>
            <a:r>
              <a:rPr lang="en-US" spc="-50" dirty="0"/>
              <a:t> </a:t>
            </a:r>
            <a:r>
              <a:rPr lang="en-US" spc="-10" dirty="0"/>
              <a:t>statement</a:t>
            </a:r>
            <a:endParaRPr lang="en-US" dirty="0"/>
          </a:p>
        </p:txBody>
      </p:sp>
      <p:pic>
        <p:nvPicPr>
          <p:cNvPr id="5" name="object 3">
            <a:extLst>
              <a:ext uri="{FF2B5EF4-FFF2-40B4-BE49-F238E27FC236}">
                <a16:creationId xmlns:a16="http://schemas.microsoft.com/office/drawing/2014/main" id="{1C2ED362-11F2-83DE-5F13-8E461A0996A5}"/>
              </a:ext>
            </a:extLst>
          </p:cNvPr>
          <p:cNvPicPr/>
          <p:nvPr/>
        </p:nvPicPr>
        <p:blipFill>
          <a:blip r:embed="rId2" cstate="print"/>
          <a:stretch>
            <a:fillRect/>
          </a:stretch>
        </p:blipFill>
        <p:spPr>
          <a:xfrm>
            <a:off x="1077541" y="1778832"/>
            <a:ext cx="6771059" cy="6167519"/>
          </a:xfrm>
          <a:prstGeom prst="rect">
            <a:avLst/>
          </a:prstGeom>
        </p:spPr>
      </p:pic>
      <p:sp>
        <p:nvSpPr>
          <p:cNvPr id="6" name="object 4">
            <a:extLst>
              <a:ext uri="{FF2B5EF4-FFF2-40B4-BE49-F238E27FC236}">
                <a16:creationId xmlns:a16="http://schemas.microsoft.com/office/drawing/2014/main" id="{9F8BA59C-3B3B-A19F-D43F-9E378C2C46B4}"/>
              </a:ext>
            </a:extLst>
          </p:cNvPr>
          <p:cNvSpPr txBox="1"/>
          <p:nvPr/>
        </p:nvSpPr>
        <p:spPr>
          <a:xfrm>
            <a:off x="9601200" y="2857500"/>
            <a:ext cx="7380659" cy="3613810"/>
          </a:xfrm>
          <a:prstGeom prst="rect">
            <a:avLst/>
          </a:prstGeom>
        </p:spPr>
        <p:txBody>
          <a:bodyPr vert="horz" wrap="square" lIns="0" tIns="12700" rIns="0" bIns="0" rtlCol="0">
            <a:spAutoFit/>
          </a:bodyPr>
          <a:lstStyle/>
          <a:p>
            <a:pPr marL="12700" marR="5080" algn="just">
              <a:lnSpc>
                <a:spcPct val="100000"/>
              </a:lnSpc>
              <a:spcBef>
                <a:spcPts val="100"/>
              </a:spcBef>
            </a:pPr>
            <a:r>
              <a:rPr sz="2600" dirty="0">
                <a:solidFill>
                  <a:srgbClr val="000009"/>
                </a:solidFill>
                <a:latin typeface="Kanit Light" pitchFamily="2" charset="-34"/>
                <a:cs typeface="Kanit Light" pitchFamily="2" charset="-34"/>
              </a:rPr>
              <a:t>The</a:t>
            </a:r>
            <a:r>
              <a:rPr sz="2600" spc="-1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graph</a:t>
            </a:r>
            <a:r>
              <a:rPr sz="2600" spc="-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could</a:t>
            </a:r>
            <a:r>
              <a:rPr sz="2600" spc="-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help</a:t>
            </a:r>
            <a:r>
              <a:rPr sz="2600" spc="-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you</a:t>
            </a:r>
            <a:r>
              <a:rPr sz="2600" spc="-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imagine</a:t>
            </a:r>
            <a:r>
              <a:rPr sz="2600" spc="-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process</a:t>
            </a:r>
            <a:r>
              <a:rPr sz="2600" spc="-15"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of </a:t>
            </a:r>
            <a:r>
              <a:rPr sz="2600" spc="-20" dirty="0">
                <a:solidFill>
                  <a:srgbClr val="000009"/>
                </a:solidFill>
                <a:latin typeface="Kanit Light" pitchFamily="2" charset="-34"/>
                <a:cs typeface="Kanit Light" pitchFamily="2" charset="-34"/>
              </a:rPr>
              <a:t>the</a:t>
            </a:r>
            <a:r>
              <a:rPr sz="2600" spc="-5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conditionals.</a:t>
            </a:r>
            <a:r>
              <a:rPr sz="2600" spc="-5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Before</a:t>
            </a:r>
            <a:r>
              <a:rPr sz="2600" spc="-5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it</a:t>
            </a:r>
            <a:r>
              <a:rPr sz="2600" spc="-3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displays</a:t>
            </a:r>
            <a:r>
              <a:rPr sz="2600" spc="-5"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the</a:t>
            </a:r>
            <a:r>
              <a:rPr sz="2600" spc="-3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outcome</a:t>
            </a:r>
            <a:r>
              <a:rPr sz="2600" spc="-40"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of </a:t>
            </a:r>
            <a:r>
              <a:rPr sz="2600" dirty="0">
                <a:solidFill>
                  <a:srgbClr val="000009"/>
                </a:solidFill>
                <a:latin typeface="Kanit Light" pitchFamily="2" charset="-34"/>
                <a:cs typeface="Kanit Light" pitchFamily="2" charset="-34"/>
              </a:rPr>
              <a:t>the</a:t>
            </a:r>
            <a:r>
              <a:rPr sz="2600" spc="8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operation,</a:t>
            </a:r>
            <a:r>
              <a:rPr sz="2600" spc="9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8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machine</a:t>
            </a:r>
            <a:r>
              <a:rPr sz="2600" spc="9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follows</a:t>
            </a:r>
            <a:r>
              <a:rPr sz="2600" spc="10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these</a:t>
            </a:r>
            <a:r>
              <a:rPr sz="2600" spc="9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logical </a:t>
            </a:r>
            <a:r>
              <a:rPr sz="2600" spc="-30" dirty="0">
                <a:solidFill>
                  <a:srgbClr val="000009"/>
                </a:solidFill>
                <a:latin typeface="Kanit Light" pitchFamily="2" charset="-34"/>
                <a:cs typeface="Kanit Light" pitchFamily="2" charset="-34"/>
              </a:rPr>
              <a:t>steps.</a:t>
            </a:r>
            <a:r>
              <a:rPr sz="2600" spc="-65" dirty="0">
                <a:solidFill>
                  <a:srgbClr val="000009"/>
                </a:solidFill>
                <a:latin typeface="Kanit Light" pitchFamily="2" charset="-34"/>
                <a:cs typeface="Kanit Light" pitchFamily="2" charset="-34"/>
              </a:rPr>
              <a:t> </a:t>
            </a:r>
            <a:r>
              <a:rPr sz="2600" spc="-90" dirty="0">
                <a:solidFill>
                  <a:srgbClr val="000009"/>
                </a:solidFill>
                <a:latin typeface="Kanit Light" pitchFamily="2" charset="-34"/>
                <a:cs typeface="Kanit Light" pitchFamily="2" charset="-34"/>
              </a:rPr>
              <a:t>If</a:t>
            </a:r>
            <a:r>
              <a:rPr sz="2600" spc="-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the</a:t>
            </a:r>
            <a:r>
              <a:rPr sz="2600" spc="-8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conditional</a:t>
            </a:r>
            <a:r>
              <a:rPr sz="2600" spc="-5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code</a:t>
            </a:r>
            <a:r>
              <a:rPr sz="2600" spc="-6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is</a:t>
            </a:r>
            <a:r>
              <a:rPr sz="2600" spc="-5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not</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45" dirty="0">
                <a:solidFill>
                  <a:srgbClr val="000009"/>
                </a:solidFill>
                <a:latin typeface="Kanit Light" pitchFamily="2" charset="-34"/>
                <a:cs typeface="Kanit Light" pitchFamily="2" charset="-34"/>
              </a:rPr>
              <a:t> </a:t>
            </a:r>
            <a:r>
              <a:rPr sz="2600" spc="-30" dirty="0">
                <a:solidFill>
                  <a:srgbClr val="000009"/>
                </a:solidFill>
                <a:latin typeface="Kanit Light" pitchFamily="2" charset="-34"/>
                <a:cs typeface="Kanit Light" pitchFamily="2" charset="-34"/>
              </a:rPr>
              <a:t>be</a:t>
            </a:r>
            <a:r>
              <a:rPr sz="2600" spc="-5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executed </a:t>
            </a:r>
            <a:r>
              <a:rPr sz="2600" dirty="0">
                <a:solidFill>
                  <a:srgbClr val="000009"/>
                </a:solidFill>
                <a:latin typeface="Kanit Light" pitchFamily="2" charset="-34"/>
                <a:cs typeface="Kanit Light" pitchFamily="2" charset="-34"/>
              </a:rPr>
              <a:t>because</a:t>
            </a:r>
            <a:r>
              <a:rPr sz="2600" spc="1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1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if-condition</a:t>
            </a:r>
            <a:r>
              <a:rPr sz="2600" spc="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is</a:t>
            </a:r>
            <a:r>
              <a:rPr sz="2600" spc="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not</a:t>
            </a:r>
            <a:r>
              <a:rPr sz="2600" spc="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true,</a:t>
            </a:r>
            <a:r>
              <a:rPr sz="2600" spc="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1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program </a:t>
            </a:r>
            <a:r>
              <a:rPr sz="2600" dirty="0">
                <a:solidFill>
                  <a:srgbClr val="000009"/>
                </a:solidFill>
                <a:latin typeface="Kanit Light" pitchFamily="2" charset="-34"/>
                <a:cs typeface="Kanit Light" pitchFamily="2" charset="-34"/>
              </a:rPr>
              <a:t>will</a:t>
            </a:r>
            <a:r>
              <a:rPr sz="2600" spc="-9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directly</a:t>
            </a:r>
            <a:r>
              <a:rPr sz="2600" spc="-20" dirty="0">
                <a:solidFill>
                  <a:srgbClr val="000009"/>
                </a:solidFill>
                <a:latin typeface="Kanit Light" pitchFamily="2" charset="-34"/>
                <a:cs typeface="Kanit Light" pitchFamily="2" charset="-34"/>
              </a:rPr>
              <a:t> lead</a:t>
            </a:r>
            <a:r>
              <a:rPr sz="2600" spc="-30"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you</a:t>
            </a:r>
            <a:r>
              <a:rPr sz="2600" spc="-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35" dirty="0">
                <a:solidFill>
                  <a:srgbClr val="000009"/>
                </a:solidFill>
                <a:latin typeface="Kanit Light" pitchFamily="2" charset="-34"/>
                <a:cs typeface="Kanit Light" pitchFamily="2" charset="-34"/>
              </a:rPr>
              <a:t> </a:t>
            </a:r>
            <a:r>
              <a:rPr sz="2600" spc="-30" dirty="0">
                <a:solidFill>
                  <a:srgbClr val="000009"/>
                </a:solidFill>
                <a:latin typeface="Kanit Light" pitchFamily="2" charset="-34"/>
                <a:cs typeface="Kanit Light" pitchFamily="2" charset="-34"/>
              </a:rPr>
              <a:t>some</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other</a:t>
            </a:r>
            <a:r>
              <a:rPr sz="2600" spc="-5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output</a:t>
            </a:r>
            <a:r>
              <a:rPr sz="2600" spc="-35" dirty="0">
                <a:solidFill>
                  <a:srgbClr val="000009"/>
                </a:solidFill>
                <a:latin typeface="Kanit Light" pitchFamily="2" charset="-34"/>
                <a:cs typeface="Kanit Light" pitchFamily="2" charset="-34"/>
              </a:rPr>
              <a:t> </a:t>
            </a:r>
            <a:r>
              <a:rPr sz="2600" spc="-90" dirty="0">
                <a:solidFill>
                  <a:srgbClr val="000009"/>
                </a:solidFill>
                <a:latin typeface="Kanit Light" pitchFamily="2" charset="-34"/>
                <a:cs typeface="Kanit Light" pitchFamily="2" charset="-34"/>
              </a:rPr>
              <a:t>or,</a:t>
            </a:r>
            <a:r>
              <a:rPr sz="2600" dirty="0">
                <a:solidFill>
                  <a:srgbClr val="000009"/>
                </a:solidFill>
                <a:latin typeface="Kanit Light" pitchFamily="2" charset="-34"/>
                <a:cs typeface="Kanit Light" pitchFamily="2" charset="-34"/>
              </a:rPr>
              <a:t> </a:t>
            </a:r>
            <a:r>
              <a:rPr sz="2600" spc="-95" dirty="0">
                <a:solidFill>
                  <a:srgbClr val="000009"/>
                </a:solidFill>
                <a:latin typeface="Kanit Light" pitchFamily="2" charset="-34"/>
                <a:cs typeface="Kanit Light" pitchFamily="2" charset="-34"/>
              </a:rPr>
              <a:t>as</a:t>
            </a:r>
            <a:r>
              <a:rPr sz="2600" dirty="0">
                <a:solidFill>
                  <a:srgbClr val="000009"/>
                </a:solidFill>
                <a:latin typeface="Kanit Light" pitchFamily="2" charset="-34"/>
                <a:cs typeface="Kanit Light" pitchFamily="2" charset="-34"/>
              </a:rPr>
              <a:t> </a:t>
            </a:r>
            <a:r>
              <a:rPr sz="2600" spc="15" dirty="0">
                <a:solidFill>
                  <a:srgbClr val="000009"/>
                </a:solidFill>
                <a:latin typeface="Kanit Light" pitchFamily="2" charset="-34"/>
                <a:cs typeface="Kanit Light" pitchFamily="2" charset="-34"/>
              </a:rPr>
              <a:t>it </a:t>
            </a:r>
            <a:r>
              <a:rPr sz="2600" dirty="0">
                <a:solidFill>
                  <a:srgbClr val="000009"/>
                </a:solidFill>
                <a:latin typeface="Kanit Light" pitchFamily="2" charset="-34"/>
                <a:cs typeface="Kanit Light" pitchFamily="2" charset="-34"/>
              </a:rPr>
              <a:t>is</a:t>
            </a:r>
            <a:r>
              <a:rPr sz="2600" spc="1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in</a:t>
            </a:r>
            <a:r>
              <a:rPr sz="2600" spc="1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this</a:t>
            </a:r>
            <a:r>
              <a:rPr sz="2600" spc="1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case,</a:t>
            </a:r>
            <a:r>
              <a:rPr sz="2600" spc="1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11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nothing.</a:t>
            </a:r>
            <a:r>
              <a:rPr sz="2600" spc="11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After</a:t>
            </a:r>
            <a:r>
              <a:rPr sz="2600" spc="1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any</a:t>
            </a:r>
            <a:r>
              <a:rPr sz="2600" spc="1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of</a:t>
            </a:r>
            <a:r>
              <a:rPr sz="2600" spc="11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110"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two </a:t>
            </a:r>
            <a:r>
              <a:rPr sz="2600" dirty="0">
                <a:solidFill>
                  <a:srgbClr val="000009"/>
                </a:solidFill>
                <a:latin typeface="Kanit Light" pitchFamily="2" charset="-34"/>
                <a:cs typeface="Kanit Light" pitchFamily="2" charset="-34"/>
              </a:rPr>
              <a:t>situations,</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5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machine</a:t>
            </a:r>
            <a:r>
              <a:rPr sz="2600" spc="6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will</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go</a:t>
            </a:r>
            <a:r>
              <a:rPr sz="2600" spc="8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next</a:t>
            </a:r>
            <a:r>
              <a:rPr sz="2600" spc="5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black </a:t>
            </a:r>
            <a:r>
              <a:rPr sz="2600" dirty="0">
                <a:solidFill>
                  <a:srgbClr val="000009"/>
                </a:solidFill>
                <a:latin typeface="Kanit Light" pitchFamily="2" charset="-34"/>
                <a:cs typeface="Kanit Light" pitchFamily="2" charset="-34"/>
              </a:rPr>
              <a:t>point</a:t>
            </a:r>
            <a:r>
              <a:rPr sz="2600" spc="-8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and</a:t>
            </a:r>
            <a:r>
              <a:rPr sz="2600" spc="-7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will</a:t>
            </a:r>
            <a:r>
              <a:rPr sz="2600" spc="-6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progress</a:t>
            </a:r>
            <a:r>
              <a:rPr sz="2600" spc="-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from</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there</a:t>
            </a:r>
            <a:r>
              <a:rPr sz="2600" spc="-75"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on.</a:t>
            </a:r>
            <a:endParaRPr sz="2600" dirty="0">
              <a:latin typeface="Kanit Light" pitchFamily="2" charset="-34"/>
              <a:cs typeface="Kanit Light" pitchFamily="2" charset="-34"/>
            </a:endParaRPr>
          </a:p>
        </p:txBody>
      </p:sp>
    </p:spTree>
    <p:extLst>
      <p:ext uri="{BB962C8B-B14F-4D97-AF65-F5344CB8AC3E}">
        <p14:creationId xmlns:p14="http://schemas.microsoft.com/office/powerpoint/2010/main" val="179884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8FDCEC-739C-A575-5A12-141630C1B1AB}"/>
              </a:ext>
            </a:extLst>
          </p:cNvPr>
          <p:cNvSpPr>
            <a:spLocks noGrp="1"/>
          </p:cNvSpPr>
          <p:nvPr>
            <p:ph type="sldNum" sz="quarter" idx="12"/>
          </p:nvPr>
        </p:nvSpPr>
        <p:spPr/>
        <p:txBody>
          <a:bodyPr/>
          <a:lstStyle/>
          <a:p>
            <a:fld id="{B6F15528-21DE-4FAA-801E-634DDDAF4B2B}" type="slidenum">
              <a:rPr lang="en-US" smtClean="0"/>
              <a:pPr/>
              <a:t>76</a:t>
            </a:fld>
            <a:endParaRPr lang="en-US" dirty="0"/>
          </a:p>
        </p:txBody>
      </p:sp>
      <p:sp>
        <p:nvSpPr>
          <p:cNvPr id="3" name="Title 2">
            <a:extLst>
              <a:ext uri="{FF2B5EF4-FFF2-40B4-BE49-F238E27FC236}">
                <a16:creationId xmlns:a16="http://schemas.microsoft.com/office/drawing/2014/main" id="{993E5643-A7C4-87D3-CC5A-24E9F08140B3}"/>
              </a:ext>
            </a:extLst>
          </p:cNvPr>
          <p:cNvSpPr>
            <a:spLocks noGrp="1"/>
          </p:cNvSpPr>
          <p:nvPr>
            <p:ph type="title"/>
          </p:nvPr>
        </p:nvSpPr>
        <p:spPr/>
        <p:txBody>
          <a:bodyPr/>
          <a:lstStyle/>
          <a:p>
            <a:r>
              <a:rPr lang="en-US" dirty="0"/>
              <a:t>Add</a:t>
            </a:r>
            <a:r>
              <a:rPr lang="en-US" spc="-45" dirty="0"/>
              <a:t> </a:t>
            </a:r>
            <a:r>
              <a:rPr lang="en-US" dirty="0"/>
              <a:t>an</a:t>
            </a:r>
            <a:r>
              <a:rPr lang="en-US" spc="-35" dirty="0"/>
              <a:t> </a:t>
            </a:r>
            <a:r>
              <a:rPr lang="en-US" dirty="0"/>
              <a:t>ELSE</a:t>
            </a:r>
            <a:r>
              <a:rPr lang="en-US" spc="-35" dirty="0"/>
              <a:t> </a:t>
            </a:r>
            <a:r>
              <a:rPr lang="en-US" spc="-10" dirty="0"/>
              <a:t>statement</a:t>
            </a:r>
            <a:endParaRPr lang="en-US" dirty="0"/>
          </a:p>
        </p:txBody>
      </p:sp>
      <p:pic>
        <p:nvPicPr>
          <p:cNvPr id="7" name="object 2">
            <a:extLst>
              <a:ext uri="{FF2B5EF4-FFF2-40B4-BE49-F238E27FC236}">
                <a16:creationId xmlns:a16="http://schemas.microsoft.com/office/drawing/2014/main" id="{AB8CD96E-B9C7-7C66-8527-1F113EB16FC0}"/>
              </a:ext>
            </a:extLst>
          </p:cNvPr>
          <p:cNvPicPr/>
          <p:nvPr/>
        </p:nvPicPr>
        <p:blipFill>
          <a:blip r:embed="rId2" cstate="screen">
            <a:extLst>
              <a:ext uri="{28A0092B-C50C-407E-A947-70E740481C1C}">
                <a14:useLocalDpi xmlns:a14="http://schemas.microsoft.com/office/drawing/2010/main"/>
              </a:ext>
            </a:extLst>
          </a:blip>
          <a:stretch>
            <a:fillRect/>
          </a:stretch>
        </p:blipFill>
        <p:spPr>
          <a:xfrm>
            <a:off x="699008" y="3457260"/>
            <a:ext cx="11650409" cy="2340865"/>
          </a:xfrm>
          <a:prstGeom prst="rect">
            <a:avLst/>
          </a:prstGeom>
        </p:spPr>
      </p:pic>
      <p:sp>
        <p:nvSpPr>
          <p:cNvPr id="8" name="object 7">
            <a:extLst>
              <a:ext uri="{FF2B5EF4-FFF2-40B4-BE49-F238E27FC236}">
                <a16:creationId xmlns:a16="http://schemas.microsoft.com/office/drawing/2014/main" id="{BF35571D-B6E5-F14E-DDE3-7BF296BE8A53}"/>
              </a:ext>
            </a:extLst>
          </p:cNvPr>
          <p:cNvSpPr txBox="1"/>
          <p:nvPr/>
        </p:nvSpPr>
        <p:spPr>
          <a:xfrm>
            <a:off x="699008" y="1720723"/>
            <a:ext cx="12940792" cy="413575"/>
          </a:xfrm>
          <a:prstGeom prst="rect">
            <a:avLst/>
          </a:prstGeom>
        </p:spPr>
        <p:txBody>
          <a:bodyPr vert="horz" wrap="square" lIns="0" tIns="13335" rIns="0" bIns="0" rtlCol="0">
            <a:spAutoFit/>
          </a:bodyPr>
          <a:lstStyle/>
          <a:p>
            <a:pPr marL="12700">
              <a:lnSpc>
                <a:spcPct val="100000"/>
              </a:lnSpc>
              <a:spcBef>
                <a:spcPts val="105"/>
              </a:spcBef>
            </a:pPr>
            <a:r>
              <a:rPr sz="2600" b="1" spc="-114" dirty="0">
                <a:solidFill>
                  <a:srgbClr val="000009"/>
                </a:solidFill>
                <a:latin typeface="Tahoma"/>
                <a:cs typeface="Tahoma"/>
              </a:rPr>
              <a:t>“Else”</a:t>
            </a:r>
            <a:r>
              <a:rPr sz="2600" b="1" spc="-85" dirty="0">
                <a:solidFill>
                  <a:srgbClr val="000009"/>
                </a:solidFill>
                <a:latin typeface="Tahoma"/>
                <a:cs typeface="Tahoma"/>
              </a:rPr>
              <a:t> </a:t>
            </a:r>
            <a:r>
              <a:rPr sz="2600" dirty="0">
                <a:solidFill>
                  <a:srgbClr val="000009"/>
                </a:solidFill>
                <a:latin typeface="Tahoma"/>
                <a:cs typeface="Tahoma"/>
              </a:rPr>
              <a:t>will</a:t>
            </a:r>
            <a:r>
              <a:rPr sz="2600" spc="-65" dirty="0">
                <a:solidFill>
                  <a:srgbClr val="000009"/>
                </a:solidFill>
                <a:latin typeface="Tahoma"/>
                <a:cs typeface="Tahoma"/>
              </a:rPr>
              <a:t> </a:t>
            </a:r>
            <a:r>
              <a:rPr sz="2600" dirty="0">
                <a:solidFill>
                  <a:srgbClr val="000009"/>
                </a:solidFill>
                <a:latin typeface="Tahoma"/>
                <a:cs typeface="Tahoma"/>
              </a:rPr>
              <a:t>tell</a:t>
            </a:r>
            <a:r>
              <a:rPr sz="2600" spc="-90" dirty="0">
                <a:solidFill>
                  <a:srgbClr val="000009"/>
                </a:solidFill>
                <a:latin typeface="Tahoma"/>
                <a:cs typeface="Tahoma"/>
              </a:rPr>
              <a:t> </a:t>
            </a:r>
            <a:r>
              <a:rPr sz="2600" dirty="0">
                <a:solidFill>
                  <a:srgbClr val="000009"/>
                </a:solidFill>
                <a:latin typeface="Tahoma"/>
                <a:cs typeface="Tahoma"/>
              </a:rPr>
              <a:t>the</a:t>
            </a:r>
            <a:r>
              <a:rPr sz="2600" spc="-90" dirty="0">
                <a:solidFill>
                  <a:srgbClr val="000009"/>
                </a:solidFill>
                <a:latin typeface="Tahoma"/>
                <a:cs typeface="Tahoma"/>
              </a:rPr>
              <a:t> </a:t>
            </a:r>
            <a:r>
              <a:rPr sz="2600" dirty="0">
                <a:solidFill>
                  <a:srgbClr val="000009"/>
                </a:solidFill>
                <a:latin typeface="Tahoma"/>
                <a:cs typeface="Tahoma"/>
              </a:rPr>
              <a:t>computer</a:t>
            </a:r>
            <a:r>
              <a:rPr sz="2600" spc="-120" dirty="0">
                <a:solidFill>
                  <a:srgbClr val="000009"/>
                </a:solidFill>
                <a:latin typeface="Tahoma"/>
                <a:cs typeface="Tahoma"/>
              </a:rPr>
              <a:t> </a:t>
            </a:r>
            <a:r>
              <a:rPr sz="2600" dirty="0">
                <a:solidFill>
                  <a:srgbClr val="000009"/>
                </a:solidFill>
                <a:latin typeface="Tahoma"/>
                <a:cs typeface="Tahoma"/>
              </a:rPr>
              <a:t>to</a:t>
            </a:r>
            <a:r>
              <a:rPr sz="2600" spc="-105" dirty="0">
                <a:solidFill>
                  <a:srgbClr val="000009"/>
                </a:solidFill>
                <a:latin typeface="Tahoma"/>
                <a:cs typeface="Tahoma"/>
              </a:rPr>
              <a:t> </a:t>
            </a:r>
            <a:r>
              <a:rPr sz="2600" spc="-10" dirty="0">
                <a:solidFill>
                  <a:srgbClr val="000009"/>
                </a:solidFill>
                <a:latin typeface="Tahoma"/>
                <a:cs typeface="Tahoma"/>
              </a:rPr>
              <a:t>execute</a:t>
            </a:r>
            <a:r>
              <a:rPr sz="2600" spc="-120" dirty="0">
                <a:solidFill>
                  <a:srgbClr val="000009"/>
                </a:solidFill>
                <a:latin typeface="Tahoma"/>
                <a:cs typeface="Tahoma"/>
              </a:rPr>
              <a:t> </a:t>
            </a:r>
            <a:r>
              <a:rPr sz="2600" dirty="0">
                <a:solidFill>
                  <a:srgbClr val="000009"/>
                </a:solidFill>
                <a:latin typeface="Tahoma"/>
                <a:cs typeface="Tahoma"/>
              </a:rPr>
              <a:t>the</a:t>
            </a:r>
            <a:r>
              <a:rPr sz="2600" spc="-90" dirty="0">
                <a:solidFill>
                  <a:srgbClr val="000009"/>
                </a:solidFill>
                <a:latin typeface="Tahoma"/>
                <a:cs typeface="Tahoma"/>
              </a:rPr>
              <a:t> </a:t>
            </a:r>
            <a:r>
              <a:rPr sz="2600" spc="-10" dirty="0">
                <a:solidFill>
                  <a:srgbClr val="000009"/>
                </a:solidFill>
                <a:latin typeface="Tahoma"/>
                <a:cs typeface="Tahoma"/>
              </a:rPr>
              <a:t>successive</a:t>
            </a:r>
            <a:r>
              <a:rPr sz="2600" spc="-120" dirty="0">
                <a:solidFill>
                  <a:srgbClr val="000009"/>
                </a:solidFill>
                <a:latin typeface="Tahoma"/>
                <a:cs typeface="Tahoma"/>
              </a:rPr>
              <a:t> </a:t>
            </a:r>
            <a:r>
              <a:rPr sz="2600" spc="-20" dirty="0">
                <a:solidFill>
                  <a:srgbClr val="000009"/>
                </a:solidFill>
                <a:latin typeface="Tahoma"/>
                <a:cs typeface="Tahoma"/>
              </a:rPr>
              <a:t>command</a:t>
            </a:r>
            <a:r>
              <a:rPr sz="2600" spc="-110" dirty="0">
                <a:solidFill>
                  <a:srgbClr val="000009"/>
                </a:solidFill>
                <a:latin typeface="Tahoma"/>
                <a:cs typeface="Tahoma"/>
              </a:rPr>
              <a:t> </a:t>
            </a:r>
            <a:r>
              <a:rPr sz="2600" dirty="0">
                <a:solidFill>
                  <a:srgbClr val="000009"/>
                </a:solidFill>
                <a:latin typeface="Tahoma"/>
                <a:cs typeface="Tahoma"/>
              </a:rPr>
              <a:t>in</a:t>
            </a:r>
            <a:r>
              <a:rPr sz="2600" spc="-100" dirty="0">
                <a:solidFill>
                  <a:srgbClr val="000009"/>
                </a:solidFill>
                <a:latin typeface="Tahoma"/>
                <a:cs typeface="Tahoma"/>
              </a:rPr>
              <a:t> </a:t>
            </a:r>
            <a:r>
              <a:rPr sz="2600" dirty="0">
                <a:solidFill>
                  <a:srgbClr val="000009"/>
                </a:solidFill>
                <a:latin typeface="Tahoma"/>
                <a:cs typeface="Tahoma"/>
              </a:rPr>
              <a:t>all</a:t>
            </a:r>
            <a:r>
              <a:rPr sz="2600" spc="-75" dirty="0">
                <a:solidFill>
                  <a:srgbClr val="000009"/>
                </a:solidFill>
                <a:latin typeface="Tahoma"/>
                <a:cs typeface="Tahoma"/>
              </a:rPr>
              <a:t> </a:t>
            </a:r>
            <a:r>
              <a:rPr sz="2600" dirty="0">
                <a:solidFill>
                  <a:srgbClr val="000009"/>
                </a:solidFill>
                <a:latin typeface="Tahoma"/>
                <a:cs typeface="Tahoma"/>
              </a:rPr>
              <a:t>other</a:t>
            </a:r>
            <a:r>
              <a:rPr sz="2600" spc="-110" dirty="0">
                <a:solidFill>
                  <a:srgbClr val="000009"/>
                </a:solidFill>
                <a:latin typeface="Tahoma"/>
                <a:cs typeface="Tahoma"/>
              </a:rPr>
              <a:t> </a:t>
            </a:r>
            <a:r>
              <a:rPr sz="2600" spc="-10" dirty="0">
                <a:solidFill>
                  <a:srgbClr val="000009"/>
                </a:solidFill>
                <a:latin typeface="Tahoma"/>
                <a:cs typeface="Tahoma"/>
              </a:rPr>
              <a:t>cases.</a:t>
            </a:r>
            <a:endParaRPr sz="2600" dirty="0">
              <a:latin typeface="Tahoma"/>
              <a:cs typeface="Tahoma"/>
            </a:endParaRPr>
          </a:p>
        </p:txBody>
      </p:sp>
    </p:spTree>
    <p:extLst>
      <p:ext uri="{BB962C8B-B14F-4D97-AF65-F5344CB8AC3E}">
        <p14:creationId xmlns:p14="http://schemas.microsoft.com/office/powerpoint/2010/main" val="2819257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702DA8-7957-6A1B-97D9-A3B5384CF9B6}"/>
              </a:ext>
            </a:extLst>
          </p:cNvPr>
          <p:cNvSpPr>
            <a:spLocks noGrp="1"/>
          </p:cNvSpPr>
          <p:nvPr>
            <p:ph type="sldNum" sz="quarter" idx="12"/>
          </p:nvPr>
        </p:nvSpPr>
        <p:spPr/>
        <p:txBody>
          <a:bodyPr/>
          <a:lstStyle/>
          <a:p>
            <a:fld id="{B6F15528-21DE-4FAA-801E-634DDDAF4B2B}" type="slidenum">
              <a:rPr lang="en-US" smtClean="0"/>
              <a:pPr/>
              <a:t>77</a:t>
            </a:fld>
            <a:endParaRPr lang="en-US" dirty="0"/>
          </a:p>
        </p:txBody>
      </p:sp>
      <p:sp>
        <p:nvSpPr>
          <p:cNvPr id="3" name="Title 2">
            <a:extLst>
              <a:ext uri="{FF2B5EF4-FFF2-40B4-BE49-F238E27FC236}">
                <a16:creationId xmlns:a16="http://schemas.microsoft.com/office/drawing/2014/main" id="{8F459B7C-99BE-6DFF-1638-CA786E76D8D3}"/>
              </a:ext>
            </a:extLst>
          </p:cNvPr>
          <p:cNvSpPr>
            <a:spLocks noGrp="1"/>
          </p:cNvSpPr>
          <p:nvPr>
            <p:ph type="title"/>
          </p:nvPr>
        </p:nvSpPr>
        <p:spPr/>
        <p:txBody>
          <a:bodyPr/>
          <a:lstStyle/>
          <a:p>
            <a:r>
              <a:rPr lang="en-US" dirty="0"/>
              <a:t>Add</a:t>
            </a:r>
            <a:r>
              <a:rPr lang="en-US" spc="-45" dirty="0"/>
              <a:t> </a:t>
            </a:r>
            <a:r>
              <a:rPr lang="en-US" dirty="0"/>
              <a:t>an</a:t>
            </a:r>
            <a:r>
              <a:rPr lang="en-US" spc="-35" dirty="0"/>
              <a:t> </a:t>
            </a:r>
            <a:r>
              <a:rPr lang="en-US" dirty="0"/>
              <a:t>ELSE</a:t>
            </a:r>
            <a:r>
              <a:rPr lang="en-US" spc="-35" dirty="0"/>
              <a:t> </a:t>
            </a:r>
            <a:r>
              <a:rPr lang="en-US" spc="-10" dirty="0"/>
              <a:t>statement</a:t>
            </a:r>
            <a:endParaRPr lang="en-US" dirty="0"/>
          </a:p>
        </p:txBody>
      </p:sp>
      <p:pic>
        <p:nvPicPr>
          <p:cNvPr id="5" name="object 2">
            <a:extLst>
              <a:ext uri="{FF2B5EF4-FFF2-40B4-BE49-F238E27FC236}">
                <a16:creationId xmlns:a16="http://schemas.microsoft.com/office/drawing/2014/main" id="{F522925C-6B9D-0C81-9167-F4F453CF2223}"/>
              </a:ext>
            </a:extLst>
          </p:cNvPr>
          <p:cNvPicPr/>
          <p:nvPr/>
        </p:nvPicPr>
        <p:blipFill>
          <a:blip r:embed="rId2" cstate="print"/>
          <a:stretch>
            <a:fillRect/>
          </a:stretch>
        </p:blipFill>
        <p:spPr>
          <a:xfrm>
            <a:off x="1295400" y="2171700"/>
            <a:ext cx="5997453" cy="5165296"/>
          </a:xfrm>
          <a:prstGeom prst="rect">
            <a:avLst/>
          </a:prstGeom>
        </p:spPr>
      </p:pic>
      <p:sp>
        <p:nvSpPr>
          <p:cNvPr id="6" name="object 7">
            <a:extLst>
              <a:ext uri="{FF2B5EF4-FFF2-40B4-BE49-F238E27FC236}">
                <a16:creationId xmlns:a16="http://schemas.microsoft.com/office/drawing/2014/main" id="{4BAB214C-9FA7-4677-648C-BD14483144DE}"/>
              </a:ext>
            </a:extLst>
          </p:cNvPr>
          <p:cNvSpPr txBox="1"/>
          <p:nvPr/>
        </p:nvSpPr>
        <p:spPr>
          <a:xfrm>
            <a:off x="8991600" y="2552700"/>
            <a:ext cx="6918960" cy="2390911"/>
          </a:xfrm>
          <a:prstGeom prst="rect">
            <a:avLst/>
          </a:prstGeom>
        </p:spPr>
        <p:txBody>
          <a:bodyPr vert="horz" wrap="square" lIns="0" tIns="13970" rIns="0" bIns="0" rtlCol="0">
            <a:spAutoFit/>
          </a:bodyPr>
          <a:lstStyle/>
          <a:p>
            <a:pPr marL="12700" marR="5080" algn="just">
              <a:lnSpc>
                <a:spcPct val="99200"/>
              </a:lnSpc>
              <a:spcBef>
                <a:spcPts val="110"/>
              </a:spcBef>
            </a:pPr>
            <a:r>
              <a:rPr sz="2600" spc="-20" dirty="0">
                <a:solidFill>
                  <a:srgbClr val="000009"/>
                </a:solidFill>
                <a:latin typeface="Kanit Light" pitchFamily="2" charset="-34"/>
                <a:cs typeface="Kanit Light" pitchFamily="2" charset="-34"/>
              </a:rPr>
              <a:t>Instead</a:t>
            </a:r>
            <a:r>
              <a:rPr sz="2600" spc="-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of</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leading</a:t>
            </a:r>
            <a:r>
              <a:rPr sz="2600" spc="-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no</a:t>
            </a:r>
            <a:r>
              <a:rPr sz="2600" spc="-4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output,</a:t>
            </a:r>
            <a:r>
              <a:rPr sz="2600" spc="-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if</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condition</a:t>
            </a:r>
            <a:r>
              <a:rPr sz="2600" spc="-35"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is </a:t>
            </a:r>
            <a:r>
              <a:rPr sz="2600" dirty="0">
                <a:solidFill>
                  <a:srgbClr val="000009"/>
                </a:solidFill>
                <a:latin typeface="Kanit Light" pitchFamily="2" charset="-34"/>
                <a:cs typeface="Kanit Light" pitchFamily="2" charset="-34"/>
              </a:rPr>
              <a:t>false,</a:t>
            </a:r>
            <a:r>
              <a:rPr sz="2600" spc="20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we</a:t>
            </a:r>
            <a:r>
              <a:rPr sz="2600" spc="20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will</a:t>
            </a:r>
            <a:r>
              <a:rPr sz="2600" spc="2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get</a:t>
            </a:r>
            <a:r>
              <a:rPr sz="2600" spc="2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2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an</a:t>
            </a:r>
            <a:r>
              <a:rPr sz="2600" spc="210" dirty="0">
                <a:solidFill>
                  <a:srgbClr val="000009"/>
                </a:solidFill>
                <a:latin typeface="Kanit Light" pitchFamily="2" charset="-34"/>
                <a:cs typeface="Kanit Light" pitchFamily="2" charset="-34"/>
              </a:rPr>
              <a:t> </a:t>
            </a:r>
            <a:r>
              <a:rPr sz="2600" i="1" dirty="0">
                <a:solidFill>
                  <a:srgbClr val="000009"/>
                </a:solidFill>
                <a:latin typeface="Kanit Light" pitchFamily="2" charset="-34"/>
                <a:cs typeface="Kanit Light" pitchFamily="2" charset="-34"/>
              </a:rPr>
              <a:t>else</a:t>
            </a:r>
            <a:r>
              <a:rPr sz="2600" i="1" spc="185" dirty="0">
                <a:solidFill>
                  <a:srgbClr val="000009"/>
                </a:solidFill>
                <a:latin typeface="Kanit Light" pitchFamily="2" charset="-34"/>
                <a:cs typeface="Kanit Light" pitchFamily="2" charset="-34"/>
              </a:rPr>
              <a:t> </a:t>
            </a:r>
            <a:r>
              <a:rPr sz="2600" i="1" spc="-10" dirty="0">
                <a:solidFill>
                  <a:srgbClr val="000009"/>
                </a:solidFill>
                <a:latin typeface="Kanit Light" pitchFamily="2" charset="-34"/>
                <a:cs typeface="Kanit Light" pitchFamily="2" charset="-34"/>
              </a:rPr>
              <a:t>code</a:t>
            </a:r>
            <a:r>
              <a:rPr sz="2600" spc="-10" dirty="0">
                <a:solidFill>
                  <a:srgbClr val="000009"/>
                </a:solidFill>
                <a:latin typeface="Kanit Light" pitchFamily="2" charset="-34"/>
                <a:cs typeface="Kanit Light" pitchFamily="2" charset="-34"/>
              </a:rPr>
              <a:t>.</a:t>
            </a:r>
            <a:r>
              <a:rPr sz="2600" spc="21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Regardless </a:t>
            </a:r>
            <a:r>
              <a:rPr sz="2600" dirty="0">
                <a:solidFill>
                  <a:srgbClr val="000009"/>
                </a:solidFill>
                <a:latin typeface="Kanit Light" pitchFamily="2" charset="-34"/>
                <a:cs typeface="Kanit Light" pitchFamily="2" charset="-34"/>
              </a:rPr>
              <a:t>whether</a:t>
            </a:r>
            <a:r>
              <a:rPr sz="2600" spc="9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1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initial</a:t>
            </a:r>
            <a:r>
              <a:rPr sz="2600" spc="10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condition</a:t>
            </a:r>
            <a:r>
              <a:rPr sz="2600" spc="1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is</a:t>
            </a:r>
            <a:r>
              <a:rPr sz="2600" spc="11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satisfied,</a:t>
            </a:r>
            <a:r>
              <a:rPr sz="2600" spc="11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we</a:t>
            </a:r>
            <a:r>
              <a:rPr sz="2600" spc="105"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will </a:t>
            </a:r>
            <a:r>
              <a:rPr sz="2600" dirty="0">
                <a:solidFill>
                  <a:srgbClr val="000009"/>
                </a:solidFill>
                <a:latin typeface="Kanit Light" pitchFamily="2" charset="-34"/>
                <a:cs typeface="Kanit Light" pitchFamily="2" charset="-34"/>
              </a:rPr>
              <a:t>get</a:t>
            </a:r>
            <a:r>
              <a:rPr sz="2600" spc="47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48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47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end</a:t>
            </a:r>
            <a:r>
              <a:rPr sz="2600" spc="48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point,</a:t>
            </a:r>
            <a:r>
              <a:rPr sz="2600" spc="47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so</a:t>
            </a:r>
            <a:r>
              <a:rPr sz="2600" spc="484"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47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computer</a:t>
            </a:r>
            <a:r>
              <a:rPr sz="2600" spc="484"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has </a:t>
            </a:r>
            <a:r>
              <a:rPr sz="2600" dirty="0">
                <a:solidFill>
                  <a:srgbClr val="000009"/>
                </a:solidFill>
                <a:latin typeface="Kanit Light" pitchFamily="2" charset="-34"/>
                <a:cs typeface="Kanit Light" pitchFamily="2" charset="-34"/>
              </a:rPr>
              <a:t>concluded</a:t>
            </a:r>
            <a:r>
              <a:rPr sz="2600" spc="19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18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entire</a:t>
            </a:r>
            <a:r>
              <a:rPr sz="2600" spc="20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operation</a:t>
            </a:r>
            <a:r>
              <a:rPr sz="2600" spc="19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and</a:t>
            </a:r>
            <a:r>
              <a:rPr sz="2600" spc="19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is</a:t>
            </a:r>
            <a:r>
              <a:rPr sz="2600" spc="19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ready</a:t>
            </a:r>
            <a:r>
              <a:rPr sz="2600" spc="190"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to </a:t>
            </a:r>
            <a:r>
              <a:rPr sz="2600" spc="-10" dirty="0">
                <a:solidFill>
                  <a:srgbClr val="000009"/>
                </a:solidFill>
                <a:latin typeface="Kanit Light" pitchFamily="2" charset="-34"/>
                <a:cs typeface="Kanit Light" pitchFamily="2" charset="-34"/>
              </a:rPr>
              <a:t>execute</a:t>
            </a:r>
            <a:r>
              <a:rPr sz="2600" spc="-135" dirty="0">
                <a:solidFill>
                  <a:srgbClr val="000009"/>
                </a:solidFill>
                <a:latin typeface="Kanit Light" pitchFamily="2" charset="-34"/>
                <a:cs typeface="Kanit Light" pitchFamily="2" charset="-34"/>
              </a:rPr>
              <a:t> </a:t>
            </a:r>
            <a:r>
              <a:rPr sz="2600" spc="-35" dirty="0">
                <a:solidFill>
                  <a:srgbClr val="000009"/>
                </a:solidFill>
                <a:latin typeface="Kanit Light" pitchFamily="2" charset="-34"/>
                <a:cs typeface="Kanit Light" pitchFamily="2" charset="-34"/>
              </a:rPr>
              <a:t>a</a:t>
            </a:r>
            <a:r>
              <a:rPr sz="2600" spc="-1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new</a:t>
            </a:r>
            <a:r>
              <a:rPr sz="2600" spc="-120"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one.</a:t>
            </a:r>
            <a:endParaRPr sz="2600" dirty="0">
              <a:latin typeface="Kanit Light" pitchFamily="2" charset="-34"/>
              <a:cs typeface="Kanit Light" pitchFamily="2" charset="-34"/>
            </a:endParaRPr>
          </a:p>
        </p:txBody>
      </p:sp>
    </p:spTree>
    <p:extLst>
      <p:ext uri="{BB962C8B-B14F-4D97-AF65-F5344CB8AC3E}">
        <p14:creationId xmlns:p14="http://schemas.microsoft.com/office/powerpoint/2010/main" val="2512156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EACA7F-C032-47A4-80D8-799CA1E3252E}"/>
              </a:ext>
            </a:extLst>
          </p:cNvPr>
          <p:cNvSpPr>
            <a:spLocks noGrp="1"/>
          </p:cNvSpPr>
          <p:nvPr>
            <p:ph type="sldNum" sz="quarter" idx="12"/>
          </p:nvPr>
        </p:nvSpPr>
        <p:spPr/>
        <p:txBody>
          <a:bodyPr/>
          <a:lstStyle/>
          <a:p>
            <a:fld id="{B6F15528-21DE-4FAA-801E-634DDDAF4B2B}" type="slidenum">
              <a:rPr lang="en-US" smtClean="0"/>
              <a:pPr/>
              <a:t>78</a:t>
            </a:fld>
            <a:endParaRPr lang="en-US" dirty="0"/>
          </a:p>
        </p:txBody>
      </p:sp>
      <p:sp>
        <p:nvSpPr>
          <p:cNvPr id="3" name="Title 2">
            <a:extLst>
              <a:ext uri="{FF2B5EF4-FFF2-40B4-BE49-F238E27FC236}">
                <a16:creationId xmlns:a16="http://schemas.microsoft.com/office/drawing/2014/main" id="{2285D7A8-4E21-8415-626A-A65BC5DE6CD9}"/>
              </a:ext>
            </a:extLst>
          </p:cNvPr>
          <p:cNvSpPr>
            <a:spLocks noGrp="1"/>
          </p:cNvSpPr>
          <p:nvPr>
            <p:ph type="title"/>
          </p:nvPr>
        </p:nvSpPr>
        <p:spPr/>
        <p:txBody>
          <a:bodyPr/>
          <a:lstStyle/>
          <a:p>
            <a:r>
              <a:rPr lang="en-US" dirty="0"/>
              <a:t>Else</a:t>
            </a:r>
            <a:r>
              <a:rPr lang="en-US" spc="-40" dirty="0"/>
              <a:t> </a:t>
            </a:r>
            <a:r>
              <a:rPr lang="en-US" dirty="0"/>
              <a:t>if,</a:t>
            </a:r>
            <a:r>
              <a:rPr lang="en-US" spc="-35" dirty="0"/>
              <a:t> </a:t>
            </a:r>
            <a:r>
              <a:rPr lang="en-US" dirty="0"/>
              <a:t>for</a:t>
            </a:r>
            <a:r>
              <a:rPr lang="en-US" spc="-40" dirty="0"/>
              <a:t> </a:t>
            </a:r>
            <a:r>
              <a:rPr lang="en-US" dirty="0"/>
              <a:t>Brief</a:t>
            </a:r>
            <a:r>
              <a:rPr lang="en-US" spc="-45" dirty="0"/>
              <a:t> </a:t>
            </a:r>
            <a:r>
              <a:rPr lang="en-US" dirty="0"/>
              <a:t>-</a:t>
            </a:r>
            <a:r>
              <a:rPr lang="en-US" spc="-35" dirty="0"/>
              <a:t> </a:t>
            </a:r>
            <a:r>
              <a:rPr lang="en-US" spc="-20" dirty="0"/>
              <a:t>ELIF</a:t>
            </a:r>
            <a:endParaRPr lang="en-US" dirty="0"/>
          </a:p>
        </p:txBody>
      </p:sp>
      <p:sp>
        <p:nvSpPr>
          <p:cNvPr id="5" name="object 3">
            <a:extLst>
              <a:ext uri="{FF2B5EF4-FFF2-40B4-BE49-F238E27FC236}">
                <a16:creationId xmlns:a16="http://schemas.microsoft.com/office/drawing/2014/main" id="{4A61E89B-F4F1-9D16-FB58-819EAC4FDCFE}"/>
              </a:ext>
            </a:extLst>
          </p:cNvPr>
          <p:cNvSpPr txBox="1"/>
          <p:nvPr/>
        </p:nvSpPr>
        <p:spPr>
          <a:xfrm>
            <a:off x="699008" y="1720723"/>
            <a:ext cx="14312392" cy="875240"/>
          </a:xfrm>
          <a:prstGeom prst="rect">
            <a:avLst/>
          </a:prstGeom>
        </p:spPr>
        <p:txBody>
          <a:bodyPr vert="horz" wrap="square" lIns="0" tIns="13335" rIns="0" bIns="0" rtlCol="0">
            <a:spAutoFit/>
          </a:bodyPr>
          <a:lstStyle/>
          <a:p>
            <a:pPr marL="12700" marR="11430">
              <a:lnSpc>
                <a:spcPct val="100000"/>
              </a:lnSpc>
              <a:spcBef>
                <a:spcPts val="105"/>
              </a:spcBef>
            </a:pPr>
            <a:r>
              <a:rPr sz="2800" spc="-40" dirty="0">
                <a:solidFill>
                  <a:srgbClr val="000009"/>
                </a:solidFill>
                <a:latin typeface="Kanit Light" pitchFamily="2" charset="-34"/>
                <a:cs typeface="Kanit Light" pitchFamily="2" charset="-34"/>
              </a:rPr>
              <a:t>If</a:t>
            </a:r>
            <a:r>
              <a:rPr sz="2800" spc="-13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y</a:t>
            </a:r>
            <a:r>
              <a:rPr sz="2800" spc="-12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is</a:t>
            </a:r>
            <a:r>
              <a:rPr sz="2800" spc="-114"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not</a:t>
            </a:r>
            <a:r>
              <a:rPr sz="2800" spc="-13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greater</a:t>
            </a:r>
            <a:r>
              <a:rPr sz="2800" spc="-13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than</a:t>
            </a:r>
            <a:r>
              <a:rPr sz="2800" spc="-130" dirty="0">
                <a:solidFill>
                  <a:srgbClr val="000009"/>
                </a:solidFill>
                <a:latin typeface="Kanit Light" pitchFamily="2" charset="-34"/>
                <a:cs typeface="Kanit Light" pitchFamily="2" charset="-34"/>
              </a:rPr>
              <a:t> </a:t>
            </a:r>
            <a:r>
              <a:rPr sz="2800" spc="-50" dirty="0">
                <a:solidFill>
                  <a:srgbClr val="000009"/>
                </a:solidFill>
                <a:latin typeface="Kanit Light" pitchFamily="2" charset="-34"/>
                <a:cs typeface="Kanit Light" pitchFamily="2" charset="-34"/>
              </a:rPr>
              <a:t>5,</a:t>
            </a:r>
            <a:r>
              <a:rPr sz="2800" spc="-114"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the</a:t>
            </a:r>
            <a:r>
              <a:rPr sz="2800" spc="-12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computer</a:t>
            </a:r>
            <a:r>
              <a:rPr sz="2800" spc="-12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will</a:t>
            </a:r>
            <a:r>
              <a:rPr sz="2800" spc="-114"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think:</a:t>
            </a:r>
            <a:r>
              <a:rPr sz="2800" spc="-130" dirty="0">
                <a:solidFill>
                  <a:srgbClr val="000009"/>
                </a:solidFill>
                <a:latin typeface="Kanit Light" pitchFamily="2" charset="-34"/>
                <a:cs typeface="Kanit Light" pitchFamily="2" charset="-34"/>
              </a:rPr>
              <a:t> </a:t>
            </a:r>
            <a:r>
              <a:rPr sz="2800" spc="-30" dirty="0">
                <a:solidFill>
                  <a:srgbClr val="000009"/>
                </a:solidFill>
                <a:latin typeface="Kanit Light" pitchFamily="2" charset="-34"/>
                <a:cs typeface="Kanit Light" pitchFamily="2" charset="-34"/>
              </a:rPr>
              <a:t>“else</a:t>
            </a:r>
            <a:r>
              <a:rPr sz="2800" spc="-13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if</a:t>
            </a:r>
            <a:r>
              <a:rPr sz="2800" spc="-13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y</a:t>
            </a:r>
            <a:r>
              <a:rPr sz="2800" spc="-12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is</a:t>
            </a:r>
            <a:r>
              <a:rPr sz="2800" spc="-12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less</a:t>
            </a:r>
            <a:r>
              <a:rPr sz="2800" spc="-114"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than</a:t>
            </a:r>
            <a:r>
              <a:rPr sz="2800" spc="-130" dirty="0">
                <a:solidFill>
                  <a:srgbClr val="000009"/>
                </a:solidFill>
                <a:latin typeface="Kanit Light" pitchFamily="2" charset="-34"/>
                <a:cs typeface="Kanit Light" pitchFamily="2" charset="-34"/>
              </a:rPr>
              <a:t> </a:t>
            </a:r>
            <a:r>
              <a:rPr sz="2800" spc="-105" dirty="0">
                <a:solidFill>
                  <a:srgbClr val="000009"/>
                </a:solidFill>
                <a:latin typeface="Kanit Light" pitchFamily="2" charset="-34"/>
                <a:cs typeface="Kanit Light" pitchFamily="2" charset="-34"/>
              </a:rPr>
              <a:t>5”,</a:t>
            </a:r>
            <a:r>
              <a:rPr sz="2800" spc="-12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written</a:t>
            </a:r>
            <a:r>
              <a:rPr sz="2800" spc="-120" dirty="0">
                <a:solidFill>
                  <a:srgbClr val="000009"/>
                </a:solidFill>
                <a:latin typeface="Kanit Light" pitchFamily="2" charset="-34"/>
                <a:cs typeface="Kanit Light" pitchFamily="2" charset="-34"/>
              </a:rPr>
              <a:t> </a:t>
            </a:r>
            <a:r>
              <a:rPr sz="2800" spc="-65" dirty="0">
                <a:solidFill>
                  <a:srgbClr val="000009"/>
                </a:solidFill>
                <a:latin typeface="Kanit Light" pitchFamily="2" charset="-34"/>
                <a:cs typeface="Kanit Light" pitchFamily="2" charset="-34"/>
              </a:rPr>
              <a:t>“</a:t>
            </a:r>
            <a:r>
              <a:rPr sz="2800" b="1" spc="-65" dirty="0">
                <a:solidFill>
                  <a:srgbClr val="000009"/>
                </a:solidFill>
                <a:latin typeface="Kanit Light" pitchFamily="2" charset="-34"/>
                <a:cs typeface="Kanit Light" pitchFamily="2" charset="-34"/>
              </a:rPr>
              <a:t>elif</a:t>
            </a:r>
            <a:r>
              <a:rPr sz="2800" b="1" spc="-9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y</a:t>
            </a:r>
            <a:r>
              <a:rPr sz="2800" spc="-12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is</a:t>
            </a:r>
            <a:r>
              <a:rPr sz="2800" spc="-120"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less</a:t>
            </a:r>
            <a:r>
              <a:rPr sz="2800" spc="-114"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than</a:t>
            </a:r>
            <a:r>
              <a:rPr sz="2800" spc="-130" dirty="0">
                <a:solidFill>
                  <a:srgbClr val="000009"/>
                </a:solidFill>
                <a:latin typeface="Kanit Light" pitchFamily="2" charset="-34"/>
                <a:cs typeface="Kanit Light" pitchFamily="2" charset="-34"/>
              </a:rPr>
              <a:t> </a:t>
            </a:r>
            <a:r>
              <a:rPr sz="2800" spc="-25" dirty="0">
                <a:solidFill>
                  <a:srgbClr val="000009"/>
                </a:solidFill>
                <a:latin typeface="Kanit Light" pitchFamily="2" charset="-34"/>
                <a:cs typeface="Kanit Light" pitchFamily="2" charset="-34"/>
              </a:rPr>
              <a:t>5”, </a:t>
            </a:r>
            <a:r>
              <a:rPr sz="2800" dirty="0">
                <a:solidFill>
                  <a:srgbClr val="000009"/>
                </a:solidFill>
                <a:latin typeface="Kanit Light" pitchFamily="2" charset="-34"/>
                <a:cs typeface="Kanit Light" pitchFamily="2" charset="-34"/>
              </a:rPr>
              <a:t>then</a:t>
            </a:r>
            <a:r>
              <a:rPr sz="2800" spc="-110" dirty="0">
                <a:solidFill>
                  <a:srgbClr val="000009"/>
                </a:solidFill>
                <a:latin typeface="Kanit Light" pitchFamily="2" charset="-34"/>
                <a:cs typeface="Kanit Light" pitchFamily="2" charset="-34"/>
              </a:rPr>
              <a:t> </a:t>
            </a:r>
            <a:r>
              <a:rPr sz="2800" spc="-100" dirty="0">
                <a:solidFill>
                  <a:srgbClr val="000009"/>
                </a:solidFill>
                <a:latin typeface="Kanit Light" pitchFamily="2" charset="-34"/>
                <a:cs typeface="Kanit Light" pitchFamily="2" charset="-34"/>
              </a:rPr>
              <a:t>I</a:t>
            </a:r>
            <a:r>
              <a:rPr sz="2800" spc="-9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will</a:t>
            </a:r>
            <a:r>
              <a:rPr sz="2800" spc="-8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print</a:t>
            </a:r>
            <a:r>
              <a:rPr sz="2800" spc="-10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out</a:t>
            </a:r>
            <a:r>
              <a:rPr sz="2800" spc="-114"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“Less”.</a:t>
            </a:r>
            <a:endParaRPr sz="2800">
              <a:latin typeface="Kanit Light" pitchFamily="2" charset="-34"/>
              <a:cs typeface="Kanit Light" pitchFamily="2" charset="-34"/>
            </a:endParaRPr>
          </a:p>
        </p:txBody>
      </p:sp>
      <p:pic>
        <p:nvPicPr>
          <p:cNvPr id="6" name="object 4">
            <a:extLst>
              <a:ext uri="{FF2B5EF4-FFF2-40B4-BE49-F238E27FC236}">
                <a16:creationId xmlns:a16="http://schemas.microsoft.com/office/drawing/2014/main" id="{B065C3FF-3AF6-5415-8082-5E49D3DC9C4F}"/>
              </a:ext>
            </a:extLst>
          </p:cNvPr>
          <p:cNvPicPr/>
          <p:nvPr/>
        </p:nvPicPr>
        <p:blipFill>
          <a:blip r:embed="rId2" cstate="print"/>
          <a:stretch>
            <a:fillRect/>
          </a:stretch>
        </p:blipFill>
        <p:spPr>
          <a:xfrm>
            <a:off x="699008" y="3238500"/>
            <a:ext cx="11520224" cy="3192780"/>
          </a:xfrm>
          <a:prstGeom prst="rect">
            <a:avLst/>
          </a:prstGeom>
        </p:spPr>
      </p:pic>
      <p:sp>
        <p:nvSpPr>
          <p:cNvPr id="7" name="object 5">
            <a:extLst>
              <a:ext uri="{FF2B5EF4-FFF2-40B4-BE49-F238E27FC236}">
                <a16:creationId xmlns:a16="http://schemas.microsoft.com/office/drawing/2014/main" id="{D0C8DF78-AA9B-A62D-4C07-1BBF5036BFB5}"/>
              </a:ext>
            </a:extLst>
          </p:cNvPr>
          <p:cNvSpPr txBox="1"/>
          <p:nvPr/>
        </p:nvSpPr>
        <p:spPr>
          <a:xfrm>
            <a:off x="701779" y="8128978"/>
            <a:ext cx="7340048" cy="874598"/>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000009"/>
                </a:solidFill>
                <a:latin typeface="Kanit Light" pitchFamily="2" charset="-34"/>
                <a:cs typeface="Kanit Light" pitchFamily="2" charset="-34"/>
              </a:rPr>
              <a:t>Know</a:t>
            </a:r>
            <a:r>
              <a:rPr sz="2800" spc="-12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that</a:t>
            </a:r>
            <a:r>
              <a:rPr sz="2800" spc="-10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you</a:t>
            </a:r>
            <a:r>
              <a:rPr sz="2800" spc="-114"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can</a:t>
            </a:r>
            <a:r>
              <a:rPr sz="2800" spc="-105"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add</a:t>
            </a:r>
            <a:r>
              <a:rPr sz="2800" spc="-90" dirty="0">
                <a:solidFill>
                  <a:srgbClr val="000009"/>
                </a:solidFill>
                <a:latin typeface="Kanit Light" pitchFamily="2" charset="-34"/>
                <a:cs typeface="Kanit Light" pitchFamily="2" charset="-34"/>
              </a:rPr>
              <a:t> </a:t>
            </a:r>
            <a:r>
              <a:rPr sz="2800" spc="-30" dirty="0">
                <a:solidFill>
                  <a:srgbClr val="000009"/>
                </a:solidFill>
                <a:latin typeface="Kanit Light" pitchFamily="2" charset="-34"/>
                <a:cs typeface="Kanit Light" pitchFamily="2" charset="-34"/>
              </a:rPr>
              <a:t>as</a:t>
            </a:r>
            <a:r>
              <a:rPr sz="2800" spc="-90" dirty="0">
                <a:solidFill>
                  <a:srgbClr val="000009"/>
                </a:solidFill>
                <a:latin typeface="Kanit Light" pitchFamily="2" charset="-34"/>
                <a:cs typeface="Kanit Light" pitchFamily="2" charset="-34"/>
              </a:rPr>
              <a:t> </a:t>
            </a:r>
            <a:r>
              <a:rPr sz="2800" spc="-20" dirty="0">
                <a:solidFill>
                  <a:srgbClr val="000009"/>
                </a:solidFill>
                <a:latin typeface="Kanit Light" pitchFamily="2" charset="-34"/>
                <a:cs typeface="Kanit Light" pitchFamily="2" charset="-34"/>
              </a:rPr>
              <a:t>many</a:t>
            </a:r>
            <a:r>
              <a:rPr sz="2800" spc="-100"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elif</a:t>
            </a:r>
            <a:r>
              <a:rPr sz="2800" spc="-105"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statements</a:t>
            </a:r>
            <a:r>
              <a:rPr sz="2800" spc="-75" dirty="0">
                <a:solidFill>
                  <a:srgbClr val="000009"/>
                </a:solidFill>
                <a:latin typeface="Kanit Light" pitchFamily="2" charset="-34"/>
                <a:cs typeface="Kanit Light" pitchFamily="2" charset="-34"/>
              </a:rPr>
              <a:t> </a:t>
            </a:r>
            <a:r>
              <a:rPr sz="2800" spc="-30" dirty="0">
                <a:solidFill>
                  <a:srgbClr val="000009"/>
                </a:solidFill>
                <a:latin typeface="Kanit Light" pitchFamily="2" charset="-34"/>
                <a:cs typeface="Kanit Light" pitchFamily="2" charset="-34"/>
              </a:rPr>
              <a:t>as</a:t>
            </a:r>
            <a:r>
              <a:rPr sz="2800" spc="-85" dirty="0">
                <a:solidFill>
                  <a:srgbClr val="000009"/>
                </a:solidFill>
                <a:latin typeface="Kanit Light" pitchFamily="2" charset="-34"/>
                <a:cs typeface="Kanit Light" pitchFamily="2" charset="-34"/>
              </a:rPr>
              <a:t> </a:t>
            </a:r>
            <a:r>
              <a:rPr sz="2800" dirty="0">
                <a:solidFill>
                  <a:srgbClr val="000009"/>
                </a:solidFill>
                <a:latin typeface="Kanit Light" pitchFamily="2" charset="-34"/>
                <a:cs typeface="Kanit Light" pitchFamily="2" charset="-34"/>
              </a:rPr>
              <a:t>you</a:t>
            </a:r>
            <a:r>
              <a:rPr sz="2800" spc="-114" dirty="0">
                <a:solidFill>
                  <a:srgbClr val="000009"/>
                </a:solidFill>
                <a:latin typeface="Kanit Light" pitchFamily="2" charset="-34"/>
                <a:cs typeface="Kanit Light" pitchFamily="2" charset="-34"/>
              </a:rPr>
              <a:t> </a:t>
            </a:r>
            <a:r>
              <a:rPr sz="2800" spc="-10" dirty="0">
                <a:solidFill>
                  <a:srgbClr val="000009"/>
                </a:solidFill>
                <a:latin typeface="Kanit Light" pitchFamily="2" charset="-34"/>
                <a:cs typeface="Kanit Light" pitchFamily="2" charset="-34"/>
              </a:rPr>
              <a:t>need.</a:t>
            </a:r>
            <a:endParaRPr sz="2800" dirty="0">
              <a:latin typeface="Kanit Light" pitchFamily="2" charset="-34"/>
              <a:cs typeface="Kanit Light" pitchFamily="2" charset="-34"/>
            </a:endParaRPr>
          </a:p>
        </p:txBody>
      </p:sp>
    </p:spTree>
    <p:extLst>
      <p:ext uri="{BB962C8B-B14F-4D97-AF65-F5344CB8AC3E}">
        <p14:creationId xmlns:p14="http://schemas.microsoft.com/office/powerpoint/2010/main" val="12210995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4272E-7536-0297-E838-7F1190783D25}"/>
              </a:ext>
            </a:extLst>
          </p:cNvPr>
          <p:cNvSpPr>
            <a:spLocks noGrp="1"/>
          </p:cNvSpPr>
          <p:nvPr>
            <p:ph type="sldNum" sz="quarter" idx="12"/>
          </p:nvPr>
        </p:nvSpPr>
        <p:spPr/>
        <p:txBody>
          <a:bodyPr/>
          <a:lstStyle/>
          <a:p>
            <a:fld id="{B6F15528-21DE-4FAA-801E-634DDDAF4B2B}" type="slidenum">
              <a:rPr lang="en-US" smtClean="0"/>
              <a:pPr/>
              <a:t>79</a:t>
            </a:fld>
            <a:endParaRPr lang="en-US" dirty="0"/>
          </a:p>
        </p:txBody>
      </p:sp>
      <p:sp>
        <p:nvSpPr>
          <p:cNvPr id="3" name="Title 2">
            <a:extLst>
              <a:ext uri="{FF2B5EF4-FFF2-40B4-BE49-F238E27FC236}">
                <a16:creationId xmlns:a16="http://schemas.microsoft.com/office/drawing/2014/main" id="{04233D51-EA20-F801-F006-108E5D812C26}"/>
              </a:ext>
            </a:extLst>
          </p:cNvPr>
          <p:cNvSpPr>
            <a:spLocks noGrp="1"/>
          </p:cNvSpPr>
          <p:nvPr>
            <p:ph type="title"/>
          </p:nvPr>
        </p:nvSpPr>
        <p:spPr/>
        <p:txBody>
          <a:bodyPr/>
          <a:lstStyle/>
          <a:p>
            <a:r>
              <a:rPr lang="en-US" dirty="0"/>
              <a:t>Else</a:t>
            </a:r>
            <a:r>
              <a:rPr lang="en-US" spc="-40" dirty="0"/>
              <a:t> </a:t>
            </a:r>
            <a:r>
              <a:rPr lang="en-US" dirty="0"/>
              <a:t>if,</a:t>
            </a:r>
            <a:r>
              <a:rPr lang="en-US" spc="-35" dirty="0"/>
              <a:t> </a:t>
            </a:r>
            <a:r>
              <a:rPr lang="en-US" dirty="0"/>
              <a:t>for</a:t>
            </a:r>
            <a:r>
              <a:rPr lang="en-US" spc="-40" dirty="0"/>
              <a:t> </a:t>
            </a:r>
            <a:r>
              <a:rPr lang="en-US" dirty="0"/>
              <a:t>Brief</a:t>
            </a:r>
            <a:r>
              <a:rPr lang="en-US" spc="-45" dirty="0"/>
              <a:t> </a:t>
            </a:r>
            <a:r>
              <a:rPr lang="en-US" dirty="0"/>
              <a:t>-</a:t>
            </a:r>
            <a:r>
              <a:rPr lang="en-US" spc="-35" dirty="0"/>
              <a:t> </a:t>
            </a:r>
            <a:r>
              <a:rPr lang="en-US" spc="-20" dirty="0"/>
              <a:t>ELIF</a:t>
            </a:r>
            <a:endParaRPr lang="en-US" dirty="0"/>
          </a:p>
        </p:txBody>
      </p:sp>
      <p:pic>
        <p:nvPicPr>
          <p:cNvPr id="5" name="object 2">
            <a:extLst>
              <a:ext uri="{FF2B5EF4-FFF2-40B4-BE49-F238E27FC236}">
                <a16:creationId xmlns:a16="http://schemas.microsoft.com/office/drawing/2014/main" id="{5BF80645-DF18-EAE3-3A29-B9774B2ED1DA}"/>
              </a:ext>
            </a:extLst>
          </p:cNvPr>
          <p:cNvPicPr/>
          <p:nvPr/>
        </p:nvPicPr>
        <p:blipFill>
          <a:blip r:embed="rId2" cstate="print"/>
          <a:stretch>
            <a:fillRect/>
          </a:stretch>
        </p:blipFill>
        <p:spPr>
          <a:xfrm>
            <a:off x="609600" y="1943100"/>
            <a:ext cx="6988747" cy="5835625"/>
          </a:xfrm>
          <a:prstGeom prst="rect">
            <a:avLst/>
          </a:prstGeom>
        </p:spPr>
      </p:pic>
      <p:sp>
        <p:nvSpPr>
          <p:cNvPr id="6" name="object 3">
            <a:extLst>
              <a:ext uri="{FF2B5EF4-FFF2-40B4-BE49-F238E27FC236}">
                <a16:creationId xmlns:a16="http://schemas.microsoft.com/office/drawing/2014/main" id="{A2C80D32-B60A-2817-7BB9-3BE008EC0B75}"/>
              </a:ext>
            </a:extLst>
          </p:cNvPr>
          <p:cNvSpPr txBox="1"/>
          <p:nvPr/>
        </p:nvSpPr>
        <p:spPr>
          <a:xfrm>
            <a:off x="8420793" y="2163971"/>
            <a:ext cx="8229600" cy="4642296"/>
          </a:xfrm>
          <a:prstGeom prst="rect">
            <a:avLst/>
          </a:prstGeom>
        </p:spPr>
        <p:txBody>
          <a:bodyPr vert="horz" wrap="square" lIns="0" tIns="12700" rIns="0" bIns="0" rtlCol="0">
            <a:spAutoFit/>
          </a:bodyPr>
          <a:lstStyle/>
          <a:p>
            <a:pPr marL="12700" marR="5080" algn="just">
              <a:lnSpc>
                <a:spcPct val="100000"/>
              </a:lnSpc>
              <a:spcBef>
                <a:spcPts val="100"/>
              </a:spcBef>
            </a:pPr>
            <a:r>
              <a:rPr sz="2000" spc="90" dirty="0">
                <a:solidFill>
                  <a:srgbClr val="000009"/>
                </a:solidFill>
                <a:latin typeface="Tahoma"/>
                <a:cs typeface="Tahoma"/>
              </a:rPr>
              <a:t>A</a:t>
            </a:r>
            <a:r>
              <a:rPr sz="2000" spc="114" dirty="0">
                <a:solidFill>
                  <a:srgbClr val="000009"/>
                </a:solidFill>
                <a:latin typeface="Tahoma"/>
                <a:cs typeface="Tahoma"/>
              </a:rPr>
              <a:t>  </a:t>
            </a:r>
            <a:r>
              <a:rPr sz="2000" dirty="0">
                <a:solidFill>
                  <a:srgbClr val="000009"/>
                </a:solidFill>
                <a:latin typeface="Tahoma"/>
                <a:cs typeface="Tahoma"/>
              </a:rPr>
              <a:t>very</a:t>
            </a:r>
            <a:r>
              <a:rPr sz="2000" spc="120" dirty="0">
                <a:solidFill>
                  <a:srgbClr val="000009"/>
                </a:solidFill>
                <a:latin typeface="Tahoma"/>
                <a:cs typeface="Tahoma"/>
              </a:rPr>
              <a:t>  </a:t>
            </a:r>
            <a:r>
              <a:rPr sz="2000" dirty="0">
                <a:solidFill>
                  <a:srgbClr val="000009"/>
                </a:solidFill>
                <a:latin typeface="Tahoma"/>
                <a:cs typeface="Tahoma"/>
              </a:rPr>
              <a:t>important</a:t>
            </a:r>
            <a:r>
              <a:rPr sz="2000" spc="114" dirty="0">
                <a:solidFill>
                  <a:srgbClr val="000009"/>
                </a:solidFill>
                <a:latin typeface="Tahoma"/>
                <a:cs typeface="Tahoma"/>
              </a:rPr>
              <a:t>  </a:t>
            </a:r>
            <a:r>
              <a:rPr sz="2000" dirty="0">
                <a:solidFill>
                  <a:srgbClr val="000009"/>
                </a:solidFill>
                <a:latin typeface="Tahoma"/>
                <a:cs typeface="Tahoma"/>
              </a:rPr>
              <a:t>detail</a:t>
            </a:r>
            <a:r>
              <a:rPr sz="2000" spc="125" dirty="0">
                <a:solidFill>
                  <a:srgbClr val="000009"/>
                </a:solidFill>
                <a:latin typeface="Tahoma"/>
                <a:cs typeface="Tahoma"/>
              </a:rPr>
              <a:t>  </a:t>
            </a:r>
            <a:r>
              <a:rPr sz="2000" dirty="0">
                <a:solidFill>
                  <a:srgbClr val="000009"/>
                </a:solidFill>
                <a:latin typeface="Tahoma"/>
                <a:cs typeface="Tahoma"/>
              </a:rPr>
              <a:t>you</a:t>
            </a:r>
            <a:r>
              <a:rPr sz="2000" spc="120" dirty="0">
                <a:solidFill>
                  <a:srgbClr val="000009"/>
                </a:solidFill>
                <a:latin typeface="Tahoma"/>
                <a:cs typeface="Tahoma"/>
              </a:rPr>
              <a:t>  </a:t>
            </a:r>
            <a:r>
              <a:rPr sz="2000" dirty="0">
                <a:solidFill>
                  <a:srgbClr val="000009"/>
                </a:solidFill>
                <a:latin typeface="Tahoma"/>
                <a:cs typeface="Tahoma"/>
              </a:rPr>
              <a:t>should</a:t>
            </a:r>
            <a:r>
              <a:rPr sz="2000" spc="125" dirty="0">
                <a:solidFill>
                  <a:srgbClr val="000009"/>
                </a:solidFill>
                <a:latin typeface="Tahoma"/>
                <a:cs typeface="Tahoma"/>
              </a:rPr>
              <a:t>  </a:t>
            </a:r>
            <a:r>
              <a:rPr sz="2000" dirty="0">
                <a:solidFill>
                  <a:srgbClr val="000009"/>
                </a:solidFill>
                <a:latin typeface="Tahoma"/>
                <a:cs typeface="Tahoma"/>
              </a:rPr>
              <a:t>try</a:t>
            </a:r>
            <a:r>
              <a:rPr sz="2000" spc="120" dirty="0">
                <a:solidFill>
                  <a:srgbClr val="000009"/>
                </a:solidFill>
                <a:latin typeface="Tahoma"/>
                <a:cs typeface="Tahoma"/>
              </a:rPr>
              <a:t>  </a:t>
            </a:r>
            <a:r>
              <a:rPr sz="2000" spc="-25" dirty="0">
                <a:solidFill>
                  <a:srgbClr val="000009"/>
                </a:solidFill>
                <a:latin typeface="Tahoma"/>
                <a:cs typeface="Tahoma"/>
              </a:rPr>
              <a:t>to </a:t>
            </a:r>
            <a:r>
              <a:rPr sz="2000" spc="-10" dirty="0">
                <a:solidFill>
                  <a:srgbClr val="000009"/>
                </a:solidFill>
                <a:latin typeface="Tahoma"/>
                <a:cs typeface="Tahoma"/>
              </a:rPr>
              <a:t>remember</a:t>
            </a:r>
            <a:r>
              <a:rPr sz="2000" spc="-55" dirty="0">
                <a:solidFill>
                  <a:srgbClr val="000009"/>
                </a:solidFill>
                <a:latin typeface="Tahoma"/>
                <a:cs typeface="Tahoma"/>
              </a:rPr>
              <a:t> </a:t>
            </a:r>
            <a:r>
              <a:rPr sz="2000" dirty="0">
                <a:solidFill>
                  <a:srgbClr val="000009"/>
                </a:solidFill>
                <a:latin typeface="Tahoma"/>
                <a:cs typeface="Tahoma"/>
              </a:rPr>
              <a:t>is</a:t>
            </a:r>
            <a:r>
              <a:rPr sz="2000" spc="-60" dirty="0">
                <a:solidFill>
                  <a:srgbClr val="000009"/>
                </a:solidFill>
                <a:latin typeface="Tahoma"/>
                <a:cs typeface="Tahoma"/>
              </a:rPr>
              <a:t> </a:t>
            </a:r>
            <a:r>
              <a:rPr sz="2000" dirty="0">
                <a:solidFill>
                  <a:srgbClr val="000009"/>
                </a:solidFill>
                <a:latin typeface="Tahoma"/>
                <a:cs typeface="Tahoma"/>
              </a:rPr>
              <a:t>that</a:t>
            </a:r>
            <a:r>
              <a:rPr sz="2000" spc="-75" dirty="0">
                <a:solidFill>
                  <a:srgbClr val="000009"/>
                </a:solidFill>
                <a:latin typeface="Tahoma"/>
                <a:cs typeface="Tahoma"/>
              </a:rPr>
              <a:t> </a:t>
            </a:r>
            <a:r>
              <a:rPr sz="2000" spc="-10" dirty="0">
                <a:solidFill>
                  <a:srgbClr val="000009"/>
                </a:solidFill>
                <a:latin typeface="Tahoma"/>
                <a:cs typeface="Tahoma"/>
              </a:rPr>
              <a:t>the</a:t>
            </a:r>
            <a:r>
              <a:rPr sz="2000" spc="-70" dirty="0">
                <a:solidFill>
                  <a:srgbClr val="000009"/>
                </a:solidFill>
                <a:latin typeface="Tahoma"/>
                <a:cs typeface="Tahoma"/>
              </a:rPr>
              <a:t> </a:t>
            </a:r>
            <a:r>
              <a:rPr sz="2000" dirty="0">
                <a:solidFill>
                  <a:srgbClr val="000009"/>
                </a:solidFill>
                <a:latin typeface="Tahoma"/>
                <a:cs typeface="Tahoma"/>
              </a:rPr>
              <a:t>computer</a:t>
            </a:r>
            <a:r>
              <a:rPr sz="2000" spc="-70" dirty="0">
                <a:solidFill>
                  <a:srgbClr val="000009"/>
                </a:solidFill>
                <a:latin typeface="Tahoma"/>
                <a:cs typeface="Tahoma"/>
              </a:rPr>
              <a:t> </a:t>
            </a:r>
            <a:r>
              <a:rPr sz="2000" spc="-10" dirty="0">
                <a:solidFill>
                  <a:srgbClr val="000009"/>
                </a:solidFill>
                <a:latin typeface="Tahoma"/>
                <a:cs typeface="Tahoma"/>
              </a:rPr>
              <a:t>always</a:t>
            </a:r>
            <a:r>
              <a:rPr sz="2000" spc="-50" dirty="0">
                <a:solidFill>
                  <a:srgbClr val="000009"/>
                </a:solidFill>
                <a:latin typeface="Tahoma"/>
                <a:cs typeface="Tahoma"/>
              </a:rPr>
              <a:t> </a:t>
            </a:r>
            <a:r>
              <a:rPr sz="2000" spc="-10" dirty="0">
                <a:solidFill>
                  <a:srgbClr val="000009"/>
                </a:solidFill>
                <a:latin typeface="Tahoma"/>
                <a:cs typeface="Tahoma"/>
              </a:rPr>
              <a:t>reads</a:t>
            </a:r>
            <a:r>
              <a:rPr sz="2000" spc="-45" dirty="0">
                <a:solidFill>
                  <a:srgbClr val="000009"/>
                </a:solidFill>
                <a:latin typeface="Tahoma"/>
                <a:cs typeface="Tahoma"/>
              </a:rPr>
              <a:t> </a:t>
            </a:r>
            <a:r>
              <a:rPr sz="2000" spc="-20" dirty="0">
                <a:solidFill>
                  <a:srgbClr val="000009"/>
                </a:solidFill>
                <a:latin typeface="Tahoma"/>
                <a:cs typeface="Tahoma"/>
              </a:rPr>
              <a:t>your </a:t>
            </a:r>
            <a:r>
              <a:rPr sz="2000" spc="-10" dirty="0">
                <a:solidFill>
                  <a:srgbClr val="000009"/>
                </a:solidFill>
                <a:latin typeface="Tahoma"/>
                <a:cs typeface="Tahoma"/>
              </a:rPr>
              <a:t>commands</a:t>
            </a:r>
            <a:r>
              <a:rPr sz="2000" spc="-50" dirty="0">
                <a:solidFill>
                  <a:srgbClr val="000009"/>
                </a:solidFill>
                <a:latin typeface="Tahoma"/>
                <a:cs typeface="Tahoma"/>
              </a:rPr>
              <a:t> </a:t>
            </a:r>
            <a:r>
              <a:rPr sz="2000" dirty="0">
                <a:solidFill>
                  <a:srgbClr val="000009"/>
                </a:solidFill>
                <a:latin typeface="Tahoma"/>
                <a:cs typeface="Tahoma"/>
              </a:rPr>
              <a:t>from</a:t>
            </a:r>
            <a:r>
              <a:rPr sz="2000" spc="-35" dirty="0">
                <a:solidFill>
                  <a:srgbClr val="000009"/>
                </a:solidFill>
                <a:latin typeface="Tahoma"/>
                <a:cs typeface="Tahoma"/>
              </a:rPr>
              <a:t> </a:t>
            </a:r>
            <a:r>
              <a:rPr sz="2000" dirty="0">
                <a:solidFill>
                  <a:srgbClr val="000009"/>
                </a:solidFill>
                <a:latin typeface="Tahoma"/>
                <a:cs typeface="Tahoma"/>
              </a:rPr>
              <a:t>top</a:t>
            </a:r>
            <a:r>
              <a:rPr sz="2000" spc="-35" dirty="0">
                <a:solidFill>
                  <a:srgbClr val="000009"/>
                </a:solidFill>
                <a:latin typeface="Tahoma"/>
                <a:cs typeface="Tahoma"/>
              </a:rPr>
              <a:t> </a:t>
            </a:r>
            <a:r>
              <a:rPr sz="2000" dirty="0">
                <a:solidFill>
                  <a:srgbClr val="000009"/>
                </a:solidFill>
                <a:latin typeface="Tahoma"/>
                <a:cs typeface="Tahoma"/>
              </a:rPr>
              <a:t>to</a:t>
            </a:r>
            <a:r>
              <a:rPr sz="2000" spc="-40" dirty="0">
                <a:solidFill>
                  <a:srgbClr val="000009"/>
                </a:solidFill>
                <a:latin typeface="Tahoma"/>
                <a:cs typeface="Tahoma"/>
              </a:rPr>
              <a:t> </a:t>
            </a:r>
            <a:r>
              <a:rPr sz="2000" dirty="0">
                <a:solidFill>
                  <a:srgbClr val="000009"/>
                </a:solidFill>
                <a:latin typeface="Tahoma"/>
                <a:cs typeface="Tahoma"/>
              </a:rPr>
              <a:t>bottom.</a:t>
            </a:r>
            <a:r>
              <a:rPr sz="2000" spc="-35" dirty="0">
                <a:solidFill>
                  <a:srgbClr val="000009"/>
                </a:solidFill>
                <a:latin typeface="Tahoma"/>
                <a:cs typeface="Tahoma"/>
              </a:rPr>
              <a:t> </a:t>
            </a:r>
            <a:r>
              <a:rPr sz="2000" dirty="0">
                <a:solidFill>
                  <a:srgbClr val="000009"/>
                </a:solidFill>
                <a:latin typeface="Tahoma"/>
                <a:cs typeface="Tahoma"/>
              </a:rPr>
              <a:t>Regardless</a:t>
            </a:r>
            <a:r>
              <a:rPr sz="2000" spc="-35" dirty="0">
                <a:solidFill>
                  <a:srgbClr val="000009"/>
                </a:solidFill>
                <a:latin typeface="Tahoma"/>
                <a:cs typeface="Tahoma"/>
              </a:rPr>
              <a:t> </a:t>
            </a:r>
            <a:r>
              <a:rPr sz="2000" dirty="0">
                <a:solidFill>
                  <a:srgbClr val="000009"/>
                </a:solidFill>
                <a:latin typeface="Tahoma"/>
                <a:cs typeface="Tahoma"/>
              </a:rPr>
              <a:t>of</a:t>
            </a:r>
            <a:r>
              <a:rPr sz="2000" spc="-40" dirty="0">
                <a:solidFill>
                  <a:srgbClr val="000009"/>
                </a:solidFill>
                <a:latin typeface="Tahoma"/>
                <a:cs typeface="Tahoma"/>
              </a:rPr>
              <a:t> </a:t>
            </a:r>
            <a:r>
              <a:rPr sz="2000" spc="-25" dirty="0">
                <a:solidFill>
                  <a:srgbClr val="000009"/>
                </a:solidFill>
                <a:latin typeface="Tahoma"/>
                <a:cs typeface="Tahoma"/>
              </a:rPr>
              <a:t>the </a:t>
            </a:r>
            <a:r>
              <a:rPr sz="2000" dirty="0">
                <a:solidFill>
                  <a:srgbClr val="000009"/>
                </a:solidFill>
                <a:latin typeface="Tahoma"/>
                <a:cs typeface="Tahoma"/>
              </a:rPr>
              <a:t>speed</a:t>
            </a:r>
            <a:r>
              <a:rPr sz="2000" spc="265" dirty="0">
                <a:solidFill>
                  <a:srgbClr val="000009"/>
                </a:solidFill>
                <a:latin typeface="Tahoma"/>
                <a:cs typeface="Tahoma"/>
              </a:rPr>
              <a:t> </a:t>
            </a:r>
            <a:r>
              <a:rPr sz="2000" dirty="0">
                <a:solidFill>
                  <a:srgbClr val="000009"/>
                </a:solidFill>
                <a:latin typeface="Tahoma"/>
                <a:cs typeface="Tahoma"/>
              </a:rPr>
              <a:t>at</a:t>
            </a:r>
            <a:r>
              <a:rPr sz="2000" spc="265" dirty="0">
                <a:solidFill>
                  <a:srgbClr val="000009"/>
                </a:solidFill>
                <a:latin typeface="Tahoma"/>
                <a:cs typeface="Tahoma"/>
              </a:rPr>
              <a:t> </a:t>
            </a:r>
            <a:r>
              <a:rPr sz="2000" dirty="0">
                <a:solidFill>
                  <a:srgbClr val="000009"/>
                </a:solidFill>
                <a:latin typeface="Tahoma"/>
                <a:cs typeface="Tahoma"/>
              </a:rPr>
              <a:t>which</a:t>
            </a:r>
            <a:r>
              <a:rPr sz="2000" spc="265" dirty="0">
                <a:solidFill>
                  <a:srgbClr val="000009"/>
                </a:solidFill>
                <a:latin typeface="Tahoma"/>
                <a:cs typeface="Tahoma"/>
              </a:rPr>
              <a:t> </a:t>
            </a:r>
            <a:r>
              <a:rPr sz="2000" dirty="0">
                <a:solidFill>
                  <a:srgbClr val="000009"/>
                </a:solidFill>
                <a:latin typeface="Tahoma"/>
                <a:cs typeface="Tahoma"/>
              </a:rPr>
              <a:t>it</a:t>
            </a:r>
            <a:r>
              <a:rPr sz="2000" spc="250" dirty="0">
                <a:solidFill>
                  <a:srgbClr val="000009"/>
                </a:solidFill>
                <a:latin typeface="Tahoma"/>
                <a:cs typeface="Tahoma"/>
              </a:rPr>
              <a:t> </a:t>
            </a:r>
            <a:r>
              <a:rPr sz="2000" dirty="0">
                <a:solidFill>
                  <a:srgbClr val="000009"/>
                </a:solidFill>
                <a:latin typeface="Tahoma"/>
                <a:cs typeface="Tahoma"/>
              </a:rPr>
              <a:t>works,</a:t>
            </a:r>
            <a:r>
              <a:rPr sz="2000" spc="265" dirty="0">
                <a:solidFill>
                  <a:srgbClr val="000009"/>
                </a:solidFill>
                <a:latin typeface="Tahoma"/>
                <a:cs typeface="Tahoma"/>
              </a:rPr>
              <a:t> </a:t>
            </a:r>
            <a:r>
              <a:rPr sz="2000" dirty="0">
                <a:solidFill>
                  <a:srgbClr val="000009"/>
                </a:solidFill>
                <a:latin typeface="Tahoma"/>
                <a:cs typeface="Tahoma"/>
              </a:rPr>
              <a:t>it</a:t>
            </a:r>
            <a:r>
              <a:rPr sz="2000" spc="250" dirty="0">
                <a:solidFill>
                  <a:srgbClr val="000009"/>
                </a:solidFill>
                <a:latin typeface="Tahoma"/>
                <a:cs typeface="Tahoma"/>
              </a:rPr>
              <a:t> </a:t>
            </a:r>
            <a:r>
              <a:rPr sz="2000" dirty="0">
                <a:solidFill>
                  <a:srgbClr val="000009"/>
                </a:solidFill>
                <a:latin typeface="Tahoma"/>
                <a:cs typeface="Tahoma"/>
              </a:rPr>
              <a:t>executes</a:t>
            </a:r>
            <a:r>
              <a:rPr sz="2000" spc="265" dirty="0">
                <a:solidFill>
                  <a:srgbClr val="000009"/>
                </a:solidFill>
                <a:latin typeface="Tahoma"/>
                <a:cs typeface="Tahoma"/>
              </a:rPr>
              <a:t> </a:t>
            </a:r>
            <a:r>
              <a:rPr sz="2000" dirty="0">
                <a:solidFill>
                  <a:srgbClr val="000009"/>
                </a:solidFill>
                <a:latin typeface="Tahoma"/>
                <a:cs typeface="Tahoma"/>
              </a:rPr>
              <a:t>only</a:t>
            </a:r>
            <a:r>
              <a:rPr sz="2000" spc="250" dirty="0">
                <a:solidFill>
                  <a:srgbClr val="000009"/>
                </a:solidFill>
                <a:latin typeface="Tahoma"/>
                <a:cs typeface="Tahoma"/>
              </a:rPr>
              <a:t> </a:t>
            </a:r>
            <a:r>
              <a:rPr sz="2000" spc="-25" dirty="0">
                <a:solidFill>
                  <a:srgbClr val="000009"/>
                </a:solidFill>
                <a:latin typeface="Tahoma"/>
                <a:cs typeface="Tahoma"/>
              </a:rPr>
              <a:t>one </a:t>
            </a:r>
            <a:r>
              <a:rPr sz="2000" dirty="0">
                <a:solidFill>
                  <a:srgbClr val="000009"/>
                </a:solidFill>
                <a:latin typeface="Tahoma"/>
                <a:cs typeface="Tahoma"/>
              </a:rPr>
              <a:t>command</a:t>
            </a:r>
            <a:r>
              <a:rPr sz="2000" spc="135" dirty="0">
                <a:solidFill>
                  <a:srgbClr val="000009"/>
                </a:solidFill>
                <a:latin typeface="Tahoma"/>
                <a:cs typeface="Tahoma"/>
              </a:rPr>
              <a:t> </a:t>
            </a:r>
            <a:r>
              <a:rPr sz="2000" dirty="0">
                <a:solidFill>
                  <a:srgbClr val="000009"/>
                </a:solidFill>
                <a:latin typeface="Tahoma"/>
                <a:cs typeface="Tahoma"/>
              </a:rPr>
              <a:t>at</a:t>
            </a:r>
            <a:r>
              <a:rPr sz="2000" spc="145" dirty="0">
                <a:solidFill>
                  <a:srgbClr val="000009"/>
                </a:solidFill>
                <a:latin typeface="Tahoma"/>
                <a:cs typeface="Tahoma"/>
              </a:rPr>
              <a:t> </a:t>
            </a:r>
            <a:r>
              <a:rPr sz="2000" dirty="0">
                <a:solidFill>
                  <a:srgbClr val="000009"/>
                </a:solidFill>
                <a:latin typeface="Tahoma"/>
                <a:cs typeface="Tahoma"/>
              </a:rPr>
              <a:t>a</a:t>
            </a:r>
            <a:r>
              <a:rPr sz="2000" spc="155" dirty="0">
                <a:solidFill>
                  <a:srgbClr val="000009"/>
                </a:solidFill>
                <a:latin typeface="Tahoma"/>
                <a:cs typeface="Tahoma"/>
              </a:rPr>
              <a:t> </a:t>
            </a:r>
            <a:r>
              <a:rPr sz="2000" dirty="0">
                <a:solidFill>
                  <a:srgbClr val="000009"/>
                </a:solidFill>
                <a:latin typeface="Tahoma"/>
                <a:cs typeface="Tahoma"/>
              </a:rPr>
              <a:t>time.</a:t>
            </a:r>
            <a:r>
              <a:rPr sz="2000" spc="140" dirty="0">
                <a:solidFill>
                  <a:srgbClr val="000009"/>
                </a:solidFill>
                <a:latin typeface="Tahoma"/>
                <a:cs typeface="Tahoma"/>
              </a:rPr>
              <a:t> </a:t>
            </a:r>
            <a:r>
              <a:rPr sz="2000" dirty="0">
                <a:solidFill>
                  <a:srgbClr val="000009"/>
                </a:solidFill>
                <a:latin typeface="Tahoma"/>
                <a:cs typeface="Tahoma"/>
              </a:rPr>
              <a:t>Scientifically</a:t>
            </a:r>
            <a:r>
              <a:rPr sz="2000" spc="150" dirty="0">
                <a:solidFill>
                  <a:srgbClr val="000009"/>
                </a:solidFill>
                <a:latin typeface="Tahoma"/>
                <a:cs typeface="Tahoma"/>
              </a:rPr>
              <a:t> </a:t>
            </a:r>
            <a:r>
              <a:rPr sz="2000" dirty="0">
                <a:solidFill>
                  <a:srgbClr val="000009"/>
                </a:solidFill>
                <a:latin typeface="Tahoma"/>
                <a:cs typeface="Tahoma"/>
              </a:rPr>
              <a:t>speaking,</a:t>
            </a:r>
            <a:r>
              <a:rPr sz="2000" spc="160" dirty="0">
                <a:solidFill>
                  <a:srgbClr val="000009"/>
                </a:solidFill>
                <a:latin typeface="Tahoma"/>
                <a:cs typeface="Tahoma"/>
              </a:rPr>
              <a:t> </a:t>
            </a:r>
            <a:r>
              <a:rPr sz="2000" spc="-25" dirty="0">
                <a:solidFill>
                  <a:srgbClr val="000009"/>
                </a:solidFill>
                <a:latin typeface="Tahoma"/>
                <a:cs typeface="Tahoma"/>
              </a:rPr>
              <a:t>the </a:t>
            </a:r>
            <a:r>
              <a:rPr sz="2000" dirty="0">
                <a:solidFill>
                  <a:srgbClr val="000009"/>
                </a:solidFill>
                <a:latin typeface="Tahoma"/>
                <a:cs typeface="Tahoma"/>
              </a:rPr>
              <a:t>instructions</a:t>
            </a:r>
            <a:r>
              <a:rPr sz="2000" spc="5" dirty="0">
                <a:solidFill>
                  <a:srgbClr val="000009"/>
                </a:solidFill>
                <a:latin typeface="Tahoma"/>
                <a:cs typeface="Tahoma"/>
              </a:rPr>
              <a:t> </a:t>
            </a:r>
            <a:r>
              <a:rPr sz="2000" dirty="0">
                <a:solidFill>
                  <a:srgbClr val="000009"/>
                </a:solidFill>
                <a:latin typeface="Tahoma"/>
                <a:cs typeface="Tahoma"/>
              </a:rPr>
              <a:t>we</a:t>
            </a:r>
            <a:r>
              <a:rPr sz="2000" spc="15" dirty="0">
                <a:solidFill>
                  <a:srgbClr val="000009"/>
                </a:solidFill>
                <a:latin typeface="Tahoma"/>
                <a:cs typeface="Tahoma"/>
              </a:rPr>
              <a:t> </a:t>
            </a:r>
            <a:r>
              <a:rPr sz="2000" dirty="0">
                <a:solidFill>
                  <a:srgbClr val="000009"/>
                </a:solidFill>
                <a:latin typeface="Tahoma"/>
                <a:cs typeface="Tahoma"/>
              </a:rPr>
              <a:t>give</a:t>
            </a:r>
            <a:r>
              <a:rPr sz="2000" spc="15" dirty="0">
                <a:solidFill>
                  <a:srgbClr val="000009"/>
                </a:solidFill>
                <a:latin typeface="Tahoma"/>
                <a:cs typeface="Tahoma"/>
              </a:rPr>
              <a:t> </a:t>
            </a:r>
            <a:r>
              <a:rPr sz="2000" dirty="0">
                <a:solidFill>
                  <a:srgbClr val="000009"/>
                </a:solidFill>
                <a:latin typeface="Tahoma"/>
                <a:cs typeface="Tahoma"/>
              </a:rPr>
              <a:t>to</a:t>
            </a:r>
            <a:r>
              <a:rPr sz="2000" spc="10" dirty="0">
                <a:solidFill>
                  <a:srgbClr val="000009"/>
                </a:solidFill>
                <a:latin typeface="Tahoma"/>
                <a:cs typeface="Tahoma"/>
              </a:rPr>
              <a:t> </a:t>
            </a:r>
            <a:r>
              <a:rPr sz="2000" dirty="0">
                <a:solidFill>
                  <a:srgbClr val="000009"/>
                </a:solidFill>
                <a:latin typeface="Tahoma"/>
                <a:cs typeface="Tahoma"/>
              </a:rPr>
              <a:t>the</a:t>
            </a:r>
            <a:r>
              <a:rPr sz="2000" spc="15" dirty="0">
                <a:solidFill>
                  <a:srgbClr val="000009"/>
                </a:solidFill>
                <a:latin typeface="Tahoma"/>
                <a:cs typeface="Tahoma"/>
              </a:rPr>
              <a:t> </a:t>
            </a:r>
            <a:r>
              <a:rPr sz="2000" dirty="0">
                <a:solidFill>
                  <a:srgbClr val="000009"/>
                </a:solidFill>
                <a:latin typeface="Tahoma"/>
                <a:cs typeface="Tahoma"/>
              </a:rPr>
              <a:t>machine are</a:t>
            </a:r>
            <a:r>
              <a:rPr sz="2000" spc="15" dirty="0">
                <a:solidFill>
                  <a:srgbClr val="000009"/>
                </a:solidFill>
                <a:latin typeface="Tahoma"/>
                <a:cs typeface="Tahoma"/>
              </a:rPr>
              <a:t> </a:t>
            </a:r>
            <a:r>
              <a:rPr sz="2000" dirty="0">
                <a:solidFill>
                  <a:srgbClr val="000009"/>
                </a:solidFill>
                <a:latin typeface="Tahoma"/>
                <a:cs typeface="Tahoma"/>
              </a:rPr>
              <a:t>part</a:t>
            </a:r>
            <a:r>
              <a:rPr sz="2000" spc="25" dirty="0">
                <a:solidFill>
                  <a:srgbClr val="000009"/>
                </a:solidFill>
                <a:latin typeface="Tahoma"/>
                <a:cs typeface="Tahoma"/>
              </a:rPr>
              <a:t> </a:t>
            </a:r>
            <a:r>
              <a:rPr sz="2000" dirty="0">
                <a:solidFill>
                  <a:srgbClr val="000009"/>
                </a:solidFill>
                <a:latin typeface="Tahoma"/>
                <a:cs typeface="Tahoma"/>
              </a:rPr>
              <a:t>of</a:t>
            </a:r>
            <a:r>
              <a:rPr sz="2000" spc="10" dirty="0">
                <a:solidFill>
                  <a:srgbClr val="000009"/>
                </a:solidFill>
                <a:latin typeface="Tahoma"/>
                <a:cs typeface="Tahoma"/>
              </a:rPr>
              <a:t> </a:t>
            </a:r>
            <a:r>
              <a:rPr sz="2000" spc="-50" dirty="0">
                <a:solidFill>
                  <a:srgbClr val="000009"/>
                </a:solidFill>
                <a:latin typeface="Tahoma"/>
                <a:cs typeface="Tahoma"/>
              </a:rPr>
              <a:t>a </a:t>
            </a:r>
            <a:r>
              <a:rPr sz="2000" dirty="0">
                <a:solidFill>
                  <a:srgbClr val="000009"/>
                </a:solidFill>
                <a:latin typeface="Tahoma"/>
                <a:cs typeface="Tahoma"/>
              </a:rPr>
              <a:t>control</a:t>
            </a:r>
            <a:r>
              <a:rPr sz="2000" spc="-45" dirty="0">
                <a:solidFill>
                  <a:srgbClr val="000009"/>
                </a:solidFill>
                <a:latin typeface="Tahoma"/>
                <a:cs typeface="Tahoma"/>
              </a:rPr>
              <a:t> </a:t>
            </a:r>
            <a:r>
              <a:rPr sz="2000" spc="-20" dirty="0">
                <a:solidFill>
                  <a:srgbClr val="000009"/>
                </a:solidFill>
                <a:latin typeface="Tahoma"/>
                <a:cs typeface="Tahoma"/>
              </a:rPr>
              <a:t>flow.</a:t>
            </a:r>
            <a:r>
              <a:rPr sz="2000" spc="-55" dirty="0">
                <a:solidFill>
                  <a:srgbClr val="000009"/>
                </a:solidFill>
                <a:latin typeface="Tahoma"/>
                <a:cs typeface="Tahoma"/>
              </a:rPr>
              <a:t> </a:t>
            </a:r>
            <a:r>
              <a:rPr sz="2000" dirty="0">
                <a:solidFill>
                  <a:srgbClr val="000009"/>
                </a:solidFill>
                <a:latin typeface="Tahoma"/>
                <a:cs typeface="Tahoma"/>
              </a:rPr>
              <a:t>This</a:t>
            </a:r>
            <a:r>
              <a:rPr sz="2000" spc="-55" dirty="0">
                <a:solidFill>
                  <a:srgbClr val="000009"/>
                </a:solidFill>
                <a:latin typeface="Tahoma"/>
                <a:cs typeface="Tahoma"/>
              </a:rPr>
              <a:t> </a:t>
            </a:r>
            <a:r>
              <a:rPr sz="2000" dirty="0">
                <a:solidFill>
                  <a:srgbClr val="000009"/>
                </a:solidFill>
                <a:latin typeface="Tahoma"/>
                <a:cs typeface="Tahoma"/>
              </a:rPr>
              <a:t>is</a:t>
            </a:r>
            <a:r>
              <a:rPr sz="2000" spc="-40" dirty="0">
                <a:solidFill>
                  <a:srgbClr val="000009"/>
                </a:solidFill>
                <a:latin typeface="Tahoma"/>
                <a:cs typeface="Tahoma"/>
              </a:rPr>
              <a:t> </a:t>
            </a:r>
            <a:r>
              <a:rPr sz="2000" spc="-10" dirty="0">
                <a:solidFill>
                  <a:srgbClr val="000009"/>
                </a:solidFill>
                <a:latin typeface="Tahoma"/>
                <a:cs typeface="Tahoma"/>
              </a:rPr>
              <a:t>something</a:t>
            </a:r>
            <a:r>
              <a:rPr sz="2000" spc="-45" dirty="0">
                <a:solidFill>
                  <a:srgbClr val="000009"/>
                </a:solidFill>
                <a:latin typeface="Tahoma"/>
                <a:cs typeface="Tahoma"/>
              </a:rPr>
              <a:t> </a:t>
            </a:r>
            <a:r>
              <a:rPr sz="2000" dirty="0">
                <a:solidFill>
                  <a:srgbClr val="000009"/>
                </a:solidFill>
                <a:latin typeface="Tahoma"/>
                <a:cs typeface="Tahoma"/>
              </a:rPr>
              <a:t>like</a:t>
            </a:r>
            <a:r>
              <a:rPr sz="2000" spc="-55" dirty="0">
                <a:solidFill>
                  <a:srgbClr val="000009"/>
                </a:solidFill>
                <a:latin typeface="Tahoma"/>
                <a:cs typeface="Tahoma"/>
              </a:rPr>
              <a:t> </a:t>
            </a:r>
            <a:r>
              <a:rPr sz="2000" dirty="0">
                <a:solidFill>
                  <a:srgbClr val="000009"/>
                </a:solidFill>
                <a:latin typeface="Tahoma"/>
                <a:cs typeface="Tahoma"/>
              </a:rPr>
              <a:t>the</a:t>
            </a:r>
            <a:r>
              <a:rPr sz="2000" spc="-55" dirty="0">
                <a:solidFill>
                  <a:srgbClr val="000009"/>
                </a:solidFill>
                <a:latin typeface="Tahoma"/>
                <a:cs typeface="Tahoma"/>
              </a:rPr>
              <a:t> </a:t>
            </a:r>
            <a:r>
              <a:rPr sz="2000" dirty="0">
                <a:solidFill>
                  <a:srgbClr val="000009"/>
                </a:solidFill>
                <a:latin typeface="Tahoma"/>
                <a:cs typeface="Tahoma"/>
              </a:rPr>
              <a:t>flow</a:t>
            </a:r>
            <a:r>
              <a:rPr sz="2000" spc="-40" dirty="0">
                <a:solidFill>
                  <a:srgbClr val="000009"/>
                </a:solidFill>
                <a:latin typeface="Tahoma"/>
                <a:cs typeface="Tahoma"/>
              </a:rPr>
              <a:t> </a:t>
            </a:r>
            <a:r>
              <a:rPr sz="2000" dirty="0">
                <a:solidFill>
                  <a:srgbClr val="000009"/>
                </a:solidFill>
                <a:latin typeface="Tahoma"/>
                <a:cs typeface="Tahoma"/>
              </a:rPr>
              <a:t>of</a:t>
            </a:r>
            <a:r>
              <a:rPr sz="2000" spc="-50" dirty="0">
                <a:solidFill>
                  <a:srgbClr val="000009"/>
                </a:solidFill>
                <a:latin typeface="Tahoma"/>
                <a:cs typeface="Tahoma"/>
              </a:rPr>
              <a:t> </a:t>
            </a:r>
            <a:r>
              <a:rPr sz="2000" spc="-25" dirty="0">
                <a:solidFill>
                  <a:srgbClr val="000009"/>
                </a:solidFill>
                <a:latin typeface="Tahoma"/>
                <a:cs typeface="Tahoma"/>
              </a:rPr>
              <a:t>the </a:t>
            </a:r>
            <a:r>
              <a:rPr sz="2000" dirty="0">
                <a:solidFill>
                  <a:srgbClr val="000009"/>
                </a:solidFill>
                <a:latin typeface="Tahoma"/>
                <a:cs typeface="Tahoma"/>
              </a:rPr>
              <a:t>logical</a:t>
            </a:r>
            <a:r>
              <a:rPr sz="2000" spc="315" dirty="0">
                <a:solidFill>
                  <a:srgbClr val="000009"/>
                </a:solidFill>
                <a:latin typeface="Tahoma"/>
                <a:cs typeface="Tahoma"/>
              </a:rPr>
              <a:t> </a:t>
            </a:r>
            <a:r>
              <a:rPr sz="2000" dirty="0">
                <a:solidFill>
                  <a:srgbClr val="000009"/>
                </a:solidFill>
                <a:latin typeface="Tahoma"/>
                <a:cs typeface="Tahoma"/>
              </a:rPr>
              <a:t>thought</a:t>
            </a:r>
            <a:r>
              <a:rPr sz="2000" spc="305" dirty="0">
                <a:solidFill>
                  <a:srgbClr val="000009"/>
                </a:solidFill>
                <a:latin typeface="Tahoma"/>
                <a:cs typeface="Tahoma"/>
              </a:rPr>
              <a:t> </a:t>
            </a:r>
            <a:r>
              <a:rPr sz="2000" dirty="0">
                <a:solidFill>
                  <a:srgbClr val="000009"/>
                </a:solidFill>
                <a:latin typeface="Tahoma"/>
                <a:cs typeface="Tahoma"/>
              </a:rPr>
              <a:t>of</a:t>
            </a:r>
            <a:r>
              <a:rPr sz="2000" spc="310" dirty="0">
                <a:solidFill>
                  <a:srgbClr val="000009"/>
                </a:solidFill>
                <a:latin typeface="Tahoma"/>
                <a:cs typeface="Tahoma"/>
              </a:rPr>
              <a:t> </a:t>
            </a:r>
            <a:r>
              <a:rPr sz="2000" dirty="0">
                <a:solidFill>
                  <a:srgbClr val="000009"/>
                </a:solidFill>
                <a:latin typeface="Tahoma"/>
                <a:cs typeface="Tahoma"/>
              </a:rPr>
              <a:t>the</a:t>
            </a:r>
            <a:r>
              <a:rPr sz="2000" spc="305" dirty="0">
                <a:solidFill>
                  <a:srgbClr val="000009"/>
                </a:solidFill>
                <a:latin typeface="Tahoma"/>
                <a:cs typeface="Tahoma"/>
              </a:rPr>
              <a:t> </a:t>
            </a:r>
            <a:r>
              <a:rPr sz="2000" dirty="0">
                <a:solidFill>
                  <a:srgbClr val="000009"/>
                </a:solidFill>
                <a:latin typeface="Tahoma"/>
                <a:cs typeface="Tahoma"/>
              </a:rPr>
              <a:t>computer,</a:t>
            </a:r>
            <a:r>
              <a:rPr sz="2000" spc="320" dirty="0">
                <a:solidFill>
                  <a:srgbClr val="000009"/>
                </a:solidFill>
                <a:latin typeface="Tahoma"/>
                <a:cs typeface="Tahoma"/>
              </a:rPr>
              <a:t> </a:t>
            </a:r>
            <a:r>
              <a:rPr sz="2000" dirty="0">
                <a:solidFill>
                  <a:srgbClr val="000009"/>
                </a:solidFill>
                <a:latin typeface="Tahoma"/>
                <a:cs typeface="Tahoma"/>
              </a:rPr>
              <a:t>the</a:t>
            </a:r>
            <a:r>
              <a:rPr sz="2000" spc="305" dirty="0">
                <a:solidFill>
                  <a:srgbClr val="000009"/>
                </a:solidFill>
                <a:latin typeface="Tahoma"/>
                <a:cs typeface="Tahoma"/>
              </a:rPr>
              <a:t> </a:t>
            </a:r>
            <a:r>
              <a:rPr sz="2000" dirty="0">
                <a:solidFill>
                  <a:srgbClr val="000009"/>
                </a:solidFill>
                <a:latin typeface="Tahoma"/>
                <a:cs typeface="Tahoma"/>
              </a:rPr>
              <a:t>way</a:t>
            </a:r>
            <a:r>
              <a:rPr sz="2000" spc="315" dirty="0">
                <a:solidFill>
                  <a:srgbClr val="000009"/>
                </a:solidFill>
                <a:latin typeface="Tahoma"/>
                <a:cs typeface="Tahoma"/>
              </a:rPr>
              <a:t> </a:t>
            </a:r>
            <a:r>
              <a:rPr sz="2000" spc="-25" dirty="0">
                <a:solidFill>
                  <a:srgbClr val="000009"/>
                </a:solidFill>
                <a:latin typeface="Tahoma"/>
                <a:cs typeface="Tahoma"/>
              </a:rPr>
              <a:t>the </a:t>
            </a:r>
            <a:r>
              <a:rPr sz="2000" dirty="0">
                <a:solidFill>
                  <a:srgbClr val="000009"/>
                </a:solidFill>
                <a:latin typeface="Tahoma"/>
                <a:cs typeface="Tahoma"/>
              </a:rPr>
              <a:t>computer</a:t>
            </a:r>
            <a:r>
              <a:rPr sz="2000" spc="215" dirty="0">
                <a:solidFill>
                  <a:srgbClr val="000009"/>
                </a:solidFill>
                <a:latin typeface="Tahoma"/>
                <a:cs typeface="Tahoma"/>
              </a:rPr>
              <a:t> </a:t>
            </a:r>
            <a:r>
              <a:rPr sz="2000" dirty="0">
                <a:solidFill>
                  <a:srgbClr val="000009"/>
                </a:solidFill>
                <a:latin typeface="Tahoma"/>
                <a:cs typeface="Tahoma"/>
              </a:rPr>
              <a:t>thinks</a:t>
            </a:r>
            <a:r>
              <a:rPr sz="2000" spc="215" dirty="0">
                <a:solidFill>
                  <a:srgbClr val="000009"/>
                </a:solidFill>
                <a:latin typeface="Tahoma"/>
                <a:cs typeface="Tahoma"/>
              </a:rPr>
              <a:t> </a:t>
            </a:r>
            <a:r>
              <a:rPr sz="2000" dirty="0">
                <a:solidFill>
                  <a:srgbClr val="000009"/>
                </a:solidFill>
                <a:latin typeface="Tahoma"/>
                <a:cs typeface="Tahoma"/>
              </a:rPr>
              <a:t>–</a:t>
            </a:r>
            <a:r>
              <a:rPr sz="2000" spc="240" dirty="0">
                <a:solidFill>
                  <a:srgbClr val="000009"/>
                </a:solidFill>
                <a:latin typeface="Tahoma"/>
                <a:cs typeface="Tahoma"/>
              </a:rPr>
              <a:t> </a:t>
            </a:r>
            <a:r>
              <a:rPr sz="2000" dirty="0">
                <a:solidFill>
                  <a:srgbClr val="000009"/>
                </a:solidFill>
                <a:latin typeface="Tahoma"/>
                <a:cs typeface="Tahoma"/>
              </a:rPr>
              <a:t>step</a:t>
            </a:r>
            <a:r>
              <a:rPr sz="2000" spc="215" dirty="0">
                <a:solidFill>
                  <a:srgbClr val="000009"/>
                </a:solidFill>
                <a:latin typeface="Tahoma"/>
                <a:cs typeface="Tahoma"/>
              </a:rPr>
              <a:t> </a:t>
            </a:r>
            <a:r>
              <a:rPr sz="2000" dirty="0">
                <a:solidFill>
                  <a:srgbClr val="000009"/>
                </a:solidFill>
                <a:latin typeface="Tahoma"/>
                <a:cs typeface="Tahoma"/>
              </a:rPr>
              <a:t>by</a:t>
            </a:r>
            <a:r>
              <a:rPr sz="2000" spc="229" dirty="0">
                <a:solidFill>
                  <a:srgbClr val="000009"/>
                </a:solidFill>
                <a:latin typeface="Tahoma"/>
                <a:cs typeface="Tahoma"/>
              </a:rPr>
              <a:t> </a:t>
            </a:r>
            <a:r>
              <a:rPr sz="2000" dirty="0">
                <a:solidFill>
                  <a:srgbClr val="000009"/>
                </a:solidFill>
                <a:latin typeface="Tahoma"/>
                <a:cs typeface="Tahoma"/>
              </a:rPr>
              <a:t>step,</a:t>
            </a:r>
            <a:r>
              <a:rPr sz="2000" spc="220" dirty="0">
                <a:solidFill>
                  <a:srgbClr val="000009"/>
                </a:solidFill>
                <a:latin typeface="Tahoma"/>
                <a:cs typeface="Tahoma"/>
              </a:rPr>
              <a:t> </a:t>
            </a:r>
            <a:r>
              <a:rPr sz="2000" dirty="0">
                <a:solidFill>
                  <a:srgbClr val="000009"/>
                </a:solidFill>
                <a:latin typeface="Tahoma"/>
                <a:cs typeface="Tahoma"/>
              </a:rPr>
              <a:t>executing</a:t>
            </a:r>
            <a:r>
              <a:rPr sz="2000" spc="204" dirty="0">
                <a:solidFill>
                  <a:srgbClr val="000009"/>
                </a:solidFill>
                <a:latin typeface="Tahoma"/>
                <a:cs typeface="Tahoma"/>
              </a:rPr>
              <a:t> </a:t>
            </a:r>
            <a:r>
              <a:rPr sz="2000" spc="-25" dirty="0">
                <a:solidFill>
                  <a:srgbClr val="000009"/>
                </a:solidFill>
                <a:latin typeface="Tahoma"/>
                <a:cs typeface="Tahoma"/>
              </a:rPr>
              <a:t>the </a:t>
            </a:r>
            <a:r>
              <a:rPr sz="2000" spc="-10" dirty="0">
                <a:solidFill>
                  <a:srgbClr val="000009"/>
                </a:solidFill>
                <a:latin typeface="Tahoma"/>
                <a:cs typeface="Tahoma"/>
              </a:rPr>
              <a:t>steps</a:t>
            </a:r>
            <a:r>
              <a:rPr sz="2000" spc="-85" dirty="0">
                <a:solidFill>
                  <a:srgbClr val="000009"/>
                </a:solidFill>
                <a:latin typeface="Tahoma"/>
                <a:cs typeface="Tahoma"/>
              </a:rPr>
              <a:t> </a:t>
            </a:r>
            <a:r>
              <a:rPr sz="2000" dirty="0">
                <a:solidFill>
                  <a:srgbClr val="000009"/>
                </a:solidFill>
                <a:latin typeface="Tahoma"/>
                <a:cs typeface="Tahoma"/>
              </a:rPr>
              <a:t>in</a:t>
            </a:r>
            <a:r>
              <a:rPr sz="2000" spc="-110" dirty="0">
                <a:solidFill>
                  <a:srgbClr val="000009"/>
                </a:solidFill>
                <a:latin typeface="Tahoma"/>
                <a:cs typeface="Tahoma"/>
              </a:rPr>
              <a:t> </a:t>
            </a:r>
            <a:r>
              <a:rPr sz="2000" spc="-35" dirty="0">
                <a:solidFill>
                  <a:srgbClr val="000009"/>
                </a:solidFill>
                <a:latin typeface="Tahoma"/>
                <a:cs typeface="Tahoma"/>
              </a:rPr>
              <a:t>a</a:t>
            </a:r>
            <a:r>
              <a:rPr sz="2000" spc="-100" dirty="0">
                <a:solidFill>
                  <a:srgbClr val="000009"/>
                </a:solidFill>
                <a:latin typeface="Tahoma"/>
                <a:cs typeface="Tahoma"/>
              </a:rPr>
              <a:t> </a:t>
            </a:r>
            <a:r>
              <a:rPr sz="2000" dirty="0">
                <a:solidFill>
                  <a:srgbClr val="000009"/>
                </a:solidFill>
                <a:latin typeface="Tahoma"/>
                <a:cs typeface="Tahoma"/>
              </a:rPr>
              <a:t>rigid</a:t>
            </a:r>
            <a:r>
              <a:rPr sz="2000" spc="-85" dirty="0">
                <a:solidFill>
                  <a:srgbClr val="000009"/>
                </a:solidFill>
                <a:latin typeface="Tahoma"/>
                <a:cs typeface="Tahoma"/>
              </a:rPr>
              <a:t> </a:t>
            </a:r>
            <a:r>
              <a:rPr sz="2000" spc="-10" dirty="0">
                <a:solidFill>
                  <a:srgbClr val="000009"/>
                </a:solidFill>
                <a:latin typeface="Tahoma"/>
                <a:cs typeface="Tahoma"/>
              </a:rPr>
              <a:t>order.</a:t>
            </a:r>
            <a:endParaRPr sz="2000" dirty="0">
              <a:latin typeface="Tahoma"/>
              <a:cs typeface="Tahoma"/>
            </a:endParaRPr>
          </a:p>
          <a:p>
            <a:pPr>
              <a:lnSpc>
                <a:spcPct val="100000"/>
              </a:lnSpc>
              <a:spcBef>
                <a:spcPts val="55"/>
              </a:spcBef>
            </a:pPr>
            <a:endParaRPr sz="2000" dirty="0">
              <a:latin typeface="Tahoma"/>
              <a:cs typeface="Tahoma"/>
            </a:endParaRPr>
          </a:p>
          <a:p>
            <a:pPr marL="12700" marR="5080" algn="just">
              <a:lnSpc>
                <a:spcPct val="100000"/>
              </a:lnSpc>
            </a:pPr>
            <a:r>
              <a:rPr sz="2000" dirty="0">
                <a:solidFill>
                  <a:srgbClr val="000009"/>
                </a:solidFill>
                <a:latin typeface="Tahoma"/>
                <a:cs typeface="Tahoma"/>
              </a:rPr>
              <a:t>When</a:t>
            </a:r>
            <a:r>
              <a:rPr sz="2000" spc="70" dirty="0">
                <a:solidFill>
                  <a:srgbClr val="000009"/>
                </a:solidFill>
                <a:latin typeface="Tahoma"/>
                <a:cs typeface="Tahoma"/>
              </a:rPr>
              <a:t> </a:t>
            </a:r>
            <a:r>
              <a:rPr sz="2000" dirty="0">
                <a:solidFill>
                  <a:srgbClr val="000009"/>
                </a:solidFill>
                <a:latin typeface="Tahoma"/>
                <a:cs typeface="Tahoma"/>
              </a:rPr>
              <a:t>it</a:t>
            </a:r>
            <a:r>
              <a:rPr sz="2000" spc="60" dirty="0">
                <a:solidFill>
                  <a:srgbClr val="000009"/>
                </a:solidFill>
                <a:latin typeface="Tahoma"/>
                <a:cs typeface="Tahoma"/>
              </a:rPr>
              <a:t> </a:t>
            </a:r>
            <a:r>
              <a:rPr sz="2000" dirty="0">
                <a:solidFill>
                  <a:srgbClr val="000009"/>
                </a:solidFill>
                <a:latin typeface="Tahoma"/>
                <a:cs typeface="Tahoma"/>
              </a:rPr>
              <a:t>works</a:t>
            </a:r>
            <a:r>
              <a:rPr sz="2000" spc="80" dirty="0">
                <a:solidFill>
                  <a:srgbClr val="000009"/>
                </a:solidFill>
                <a:latin typeface="Tahoma"/>
                <a:cs typeface="Tahoma"/>
              </a:rPr>
              <a:t> </a:t>
            </a:r>
            <a:r>
              <a:rPr sz="2000" dirty="0">
                <a:solidFill>
                  <a:srgbClr val="000009"/>
                </a:solidFill>
                <a:latin typeface="Tahoma"/>
                <a:cs typeface="Tahoma"/>
              </a:rPr>
              <a:t>with</a:t>
            </a:r>
            <a:r>
              <a:rPr sz="2000" spc="85" dirty="0">
                <a:solidFill>
                  <a:srgbClr val="000009"/>
                </a:solidFill>
                <a:latin typeface="Tahoma"/>
                <a:cs typeface="Tahoma"/>
              </a:rPr>
              <a:t> </a:t>
            </a:r>
            <a:r>
              <a:rPr sz="2000" dirty="0">
                <a:solidFill>
                  <a:srgbClr val="000009"/>
                </a:solidFill>
                <a:latin typeface="Tahoma"/>
                <a:cs typeface="Tahoma"/>
              </a:rPr>
              <a:t>a</a:t>
            </a:r>
            <a:r>
              <a:rPr sz="2000" spc="95" dirty="0">
                <a:solidFill>
                  <a:srgbClr val="000009"/>
                </a:solidFill>
                <a:latin typeface="Tahoma"/>
                <a:cs typeface="Tahoma"/>
              </a:rPr>
              <a:t> </a:t>
            </a:r>
            <a:r>
              <a:rPr sz="2000" dirty="0">
                <a:solidFill>
                  <a:srgbClr val="000009"/>
                </a:solidFill>
                <a:latin typeface="Tahoma"/>
                <a:cs typeface="Tahoma"/>
              </a:rPr>
              <a:t>conditional</a:t>
            </a:r>
            <a:r>
              <a:rPr sz="2000" spc="80" dirty="0">
                <a:solidFill>
                  <a:srgbClr val="000009"/>
                </a:solidFill>
                <a:latin typeface="Tahoma"/>
                <a:cs typeface="Tahoma"/>
              </a:rPr>
              <a:t> </a:t>
            </a:r>
            <a:r>
              <a:rPr sz="2000" spc="-10" dirty="0">
                <a:solidFill>
                  <a:srgbClr val="000009"/>
                </a:solidFill>
                <a:latin typeface="Tahoma"/>
                <a:cs typeface="Tahoma"/>
              </a:rPr>
              <a:t>statement,</a:t>
            </a:r>
            <a:r>
              <a:rPr sz="2000" spc="60" dirty="0">
                <a:solidFill>
                  <a:srgbClr val="000009"/>
                </a:solidFill>
                <a:latin typeface="Tahoma"/>
                <a:cs typeface="Tahoma"/>
              </a:rPr>
              <a:t> </a:t>
            </a:r>
            <a:r>
              <a:rPr sz="2000" spc="-25" dirty="0">
                <a:solidFill>
                  <a:srgbClr val="000009"/>
                </a:solidFill>
                <a:latin typeface="Tahoma"/>
                <a:cs typeface="Tahoma"/>
              </a:rPr>
              <a:t>the </a:t>
            </a:r>
            <a:r>
              <a:rPr sz="2000" dirty="0">
                <a:solidFill>
                  <a:srgbClr val="000009"/>
                </a:solidFill>
                <a:latin typeface="Tahoma"/>
                <a:cs typeface="Tahoma"/>
              </a:rPr>
              <a:t>computer’s</a:t>
            </a:r>
            <a:r>
              <a:rPr sz="2000" spc="360" dirty="0">
                <a:solidFill>
                  <a:srgbClr val="000009"/>
                </a:solidFill>
                <a:latin typeface="Tahoma"/>
                <a:cs typeface="Tahoma"/>
              </a:rPr>
              <a:t> </a:t>
            </a:r>
            <a:r>
              <a:rPr sz="2000" dirty="0">
                <a:solidFill>
                  <a:srgbClr val="000009"/>
                </a:solidFill>
                <a:latin typeface="Tahoma"/>
                <a:cs typeface="Tahoma"/>
              </a:rPr>
              <a:t>task</a:t>
            </a:r>
            <a:r>
              <a:rPr sz="2000" spc="370" dirty="0">
                <a:solidFill>
                  <a:srgbClr val="000009"/>
                </a:solidFill>
                <a:latin typeface="Tahoma"/>
                <a:cs typeface="Tahoma"/>
              </a:rPr>
              <a:t> </a:t>
            </a:r>
            <a:r>
              <a:rPr sz="2000" dirty="0">
                <a:solidFill>
                  <a:srgbClr val="000009"/>
                </a:solidFill>
                <a:latin typeface="Tahoma"/>
                <a:cs typeface="Tahoma"/>
              </a:rPr>
              <a:t>will</a:t>
            </a:r>
            <a:r>
              <a:rPr sz="2000" spc="385" dirty="0">
                <a:solidFill>
                  <a:srgbClr val="000009"/>
                </a:solidFill>
                <a:latin typeface="Tahoma"/>
                <a:cs typeface="Tahoma"/>
              </a:rPr>
              <a:t> </a:t>
            </a:r>
            <a:r>
              <a:rPr sz="2000" dirty="0">
                <a:solidFill>
                  <a:srgbClr val="000009"/>
                </a:solidFill>
                <a:latin typeface="Tahoma"/>
                <a:cs typeface="Tahoma"/>
              </a:rPr>
              <a:t>be</a:t>
            </a:r>
            <a:r>
              <a:rPr sz="2000" spc="360" dirty="0">
                <a:solidFill>
                  <a:srgbClr val="000009"/>
                </a:solidFill>
                <a:latin typeface="Tahoma"/>
                <a:cs typeface="Tahoma"/>
              </a:rPr>
              <a:t> </a:t>
            </a:r>
            <a:r>
              <a:rPr sz="2000" dirty="0">
                <a:solidFill>
                  <a:srgbClr val="000009"/>
                </a:solidFill>
                <a:latin typeface="Tahoma"/>
                <a:cs typeface="Tahoma"/>
              </a:rPr>
              <a:t>to</a:t>
            </a:r>
            <a:r>
              <a:rPr sz="2000" spc="375" dirty="0">
                <a:solidFill>
                  <a:srgbClr val="000009"/>
                </a:solidFill>
                <a:latin typeface="Tahoma"/>
                <a:cs typeface="Tahoma"/>
              </a:rPr>
              <a:t> </a:t>
            </a:r>
            <a:r>
              <a:rPr sz="2000" dirty="0">
                <a:solidFill>
                  <a:srgbClr val="000009"/>
                </a:solidFill>
                <a:latin typeface="Tahoma"/>
                <a:cs typeface="Tahoma"/>
              </a:rPr>
              <a:t>execute</a:t>
            </a:r>
            <a:r>
              <a:rPr sz="2000" spc="355" dirty="0">
                <a:solidFill>
                  <a:srgbClr val="000009"/>
                </a:solidFill>
                <a:latin typeface="Tahoma"/>
                <a:cs typeface="Tahoma"/>
              </a:rPr>
              <a:t> </a:t>
            </a:r>
            <a:r>
              <a:rPr sz="2000" dirty="0">
                <a:solidFill>
                  <a:srgbClr val="000009"/>
                </a:solidFill>
                <a:latin typeface="Tahoma"/>
                <a:cs typeface="Tahoma"/>
              </a:rPr>
              <a:t>a</a:t>
            </a:r>
            <a:r>
              <a:rPr sz="2000" spc="385" dirty="0">
                <a:solidFill>
                  <a:srgbClr val="000009"/>
                </a:solidFill>
                <a:latin typeface="Tahoma"/>
                <a:cs typeface="Tahoma"/>
              </a:rPr>
              <a:t> </a:t>
            </a:r>
            <a:r>
              <a:rPr sz="2000" spc="-10" dirty="0">
                <a:solidFill>
                  <a:srgbClr val="000009"/>
                </a:solidFill>
                <a:latin typeface="Tahoma"/>
                <a:cs typeface="Tahoma"/>
              </a:rPr>
              <a:t>specific </a:t>
            </a:r>
            <a:r>
              <a:rPr sz="2000" dirty="0">
                <a:solidFill>
                  <a:srgbClr val="000009"/>
                </a:solidFill>
                <a:latin typeface="Tahoma"/>
                <a:cs typeface="Tahoma"/>
              </a:rPr>
              <a:t>command</a:t>
            </a:r>
            <a:r>
              <a:rPr sz="2000" spc="420" dirty="0">
                <a:solidFill>
                  <a:srgbClr val="000009"/>
                </a:solidFill>
                <a:latin typeface="Tahoma"/>
                <a:cs typeface="Tahoma"/>
              </a:rPr>
              <a:t> </a:t>
            </a:r>
            <a:r>
              <a:rPr sz="2000" dirty="0">
                <a:solidFill>
                  <a:srgbClr val="000009"/>
                </a:solidFill>
                <a:latin typeface="Tahoma"/>
                <a:cs typeface="Tahoma"/>
              </a:rPr>
              <a:t>once</a:t>
            </a:r>
            <a:r>
              <a:rPr sz="2000" spc="420" dirty="0">
                <a:solidFill>
                  <a:srgbClr val="000009"/>
                </a:solidFill>
                <a:latin typeface="Tahoma"/>
                <a:cs typeface="Tahoma"/>
              </a:rPr>
              <a:t> </a:t>
            </a:r>
            <a:r>
              <a:rPr sz="2000" dirty="0">
                <a:solidFill>
                  <a:srgbClr val="000009"/>
                </a:solidFill>
                <a:latin typeface="Tahoma"/>
                <a:cs typeface="Tahoma"/>
              </a:rPr>
              <a:t>a</a:t>
            </a:r>
            <a:r>
              <a:rPr sz="2000" spc="420" dirty="0">
                <a:solidFill>
                  <a:srgbClr val="000009"/>
                </a:solidFill>
                <a:latin typeface="Tahoma"/>
                <a:cs typeface="Tahoma"/>
              </a:rPr>
              <a:t> </a:t>
            </a:r>
            <a:r>
              <a:rPr sz="2000" dirty="0">
                <a:solidFill>
                  <a:srgbClr val="000009"/>
                </a:solidFill>
                <a:latin typeface="Tahoma"/>
                <a:cs typeface="Tahoma"/>
              </a:rPr>
              <a:t>certain</a:t>
            </a:r>
            <a:r>
              <a:rPr sz="2000" spc="425" dirty="0">
                <a:solidFill>
                  <a:srgbClr val="000009"/>
                </a:solidFill>
                <a:latin typeface="Tahoma"/>
                <a:cs typeface="Tahoma"/>
              </a:rPr>
              <a:t> </a:t>
            </a:r>
            <a:r>
              <a:rPr sz="2000" dirty="0">
                <a:solidFill>
                  <a:srgbClr val="000009"/>
                </a:solidFill>
                <a:latin typeface="Tahoma"/>
                <a:cs typeface="Tahoma"/>
              </a:rPr>
              <a:t>condition</a:t>
            </a:r>
            <a:r>
              <a:rPr sz="2000" spc="420" dirty="0">
                <a:solidFill>
                  <a:srgbClr val="000009"/>
                </a:solidFill>
                <a:latin typeface="Tahoma"/>
                <a:cs typeface="Tahoma"/>
              </a:rPr>
              <a:t> </a:t>
            </a:r>
            <a:r>
              <a:rPr sz="2000" dirty="0">
                <a:solidFill>
                  <a:srgbClr val="000009"/>
                </a:solidFill>
                <a:latin typeface="Tahoma"/>
                <a:cs typeface="Tahoma"/>
              </a:rPr>
              <a:t>has</a:t>
            </a:r>
            <a:r>
              <a:rPr sz="2000" spc="420" dirty="0">
                <a:solidFill>
                  <a:srgbClr val="000009"/>
                </a:solidFill>
                <a:latin typeface="Tahoma"/>
                <a:cs typeface="Tahoma"/>
              </a:rPr>
              <a:t> </a:t>
            </a:r>
            <a:r>
              <a:rPr sz="2000" spc="-20" dirty="0">
                <a:solidFill>
                  <a:srgbClr val="000009"/>
                </a:solidFill>
                <a:latin typeface="Tahoma"/>
                <a:cs typeface="Tahoma"/>
              </a:rPr>
              <a:t>been </a:t>
            </a:r>
            <a:r>
              <a:rPr sz="2000" dirty="0">
                <a:solidFill>
                  <a:srgbClr val="000009"/>
                </a:solidFill>
                <a:latin typeface="Tahoma"/>
                <a:cs typeface="Tahoma"/>
              </a:rPr>
              <a:t>satisfied.</a:t>
            </a:r>
            <a:r>
              <a:rPr sz="2000" spc="-10" dirty="0">
                <a:solidFill>
                  <a:srgbClr val="000009"/>
                </a:solidFill>
                <a:latin typeface="Tahoma"/>
                <a:cs typeface="Tahoma"/>
              </a:rPr>
              <a:t> </a:t>
            </a:r>
            <a:r>
              <a:rPr sz="2000" dirty="0">
                <a:solidFill>
                  <a:srgbClr val="000009"/>
                </a:solidFill>
                <a:latin typeface="Tahoma"/>
                <a:cs typeface="Tahoma"/>
              </a:rPr>
              <a:t>It</a:t>
            </a:r>
            <a:r>
              <a:rPr sz="2000" spc="-10" dirty="0">
                <a:solidFill>
                  <a:srgbClr val="000009"/>
                </a:solidFill>
                <a:latin typeface="Tahoma"/>
                <a:cs typeface="Tahoma"/>
              </a:rPr>
              <a:t> </a:t>
            </a:r>
            <a:r>
              <a:rPr sz="2000" dirty="0">
                <a:solidFill>
                  <a:srgbClr val="000009"/>
                </a:solidFill>
                <a:latin typeface="Tahoma"/>
                <a:cs typeface="Tahoma"/>
              </a:rPr>
              <a:t>will</a:t>
            </a:r>
            <a:r>
              <a:rPr sz="2000" spc="25" dirty="0">
                <a:solidFill>
                  <a:srgbClr val="000009"/>
                </a:solidFill>
                <a:latin typeface="Tahoma"/>
                <a:cs typeface="Tahoma"/>
              </a:rPr>
              <a:t> </a:t>
            </a:r>
            <a:r>
              <a:rPr sz="2000" dirty="0">
                <a:solidFill>
                  <a:srgbClr val="000009"/>
                </a:solidFill>
                <a:latin typeface="Tahoma"/>
                <a:cs typeface="Tahoma"/>
              </a:rPr>
              <a:t>read your</a:t>
            </a:r>
            <a:r>
              <a:rPr sz="2000" spc="-5" dirty="0">
                <a:solidFill>
                  <a:srgbClr val="000009"/>
                </a:solidFill>
                <a:latin typeface="Tahoma"/>
                <a:cs typeface="Tahoma"/>
              </a:rPr>
              <a:t> </a:t>
            </a:r>
            <a:r>
              <a:rPr sz="2000" spc="-10" dirty="0">
                <a:solidFill>
                  <a:srgbClr val="000009"/>
                </a:solidFill>
                <a:latin typeface="Tahoma"/>
                <a:cs typeface="Tahoma"/>
              </a:rPr>
              <a:t>commands</a:t>
            </a:r>
            <a:r>
              <a:rPr sz="2000" spc="-5" dirty="0">
                <a:solidFill>
                  <a:srgbClr val="000009"/>
                </a:solidFill>
                <a:latin typeface="Tahoma"/>
                <a:cs typeface="Tahoma"/>
              </a:rPr>
              <a:t> </a:t>
            </a:r>
            <a:r>
              <a:rPr sz="2000" dirty="0">
                <a:solidFill>
                  <a:srgbClr val="000009"/>
                </a:solidFill>
                <a:latin typeface="Tahoma"/>
                <a:cs typeface="Tahoma"/>
              </a:rPr>
              <a:t>from</a:t>
            </a:r>
            <a:r>
              <a:rPr sz="2000" spc="-5" dirty="0">
                <a:solidFill>
                  <a:srgbClr val="000009"/>
                </a:solidFill>
                <a:latin typeface="Tahoma"/>
                <a:cs typeface="Tahoma"/>
              </a:rPr>
              <a:t> </a:t>
            </a:r>
            <a:r>
              <a:rPr sz="2000" dirty="0">
                <a:solidFill>
                  <a:srgbClr val="000009"/>
                </a:solidFill>
                <a:latin typeface="Tahoma"/>
                <a:cs typeface="Tahoma"/>
              </a:rPr>
              <a:t>the</a:t>
            </a:r>
            <a:r>
              <a:rPr sz="2000" spc="-15" dirty="0">
                <a:solidFill>
                  <a:srgbClr val="000009"/>
                </a:solidFill>
                <a:latin typeface="Tahoma"/>
                <a:cs typeface="Tahoma"/>
              </a:rPr>
              <a:t> </a:t>
            </a:r>
            <a:r>
              <a:rPr sz="2000" spc="-25" dirty="0">
                <a:solidFill>
                  <a:srgbClr val="000009"/>
                </a:solidFill>
                <a:latin typeface="Tahoma"/>
                <a:cs typeface="Tahoma"/>
              </a:rPr>
              <a:t>if- </a:t>
            </a:r>
            <a:r>
              <a:rPr sz="2000" dirty="0">
                <a:solidFill>
                  <a:srgbClr val="000009"/>
                </a:solidFill>
                <a:latin typeface="Tahoma"/>
                <a:cs typeface="Tahoma"/>
              </a:rPr>
              <a:t>statement</a:t>
            </a:r>
            <a:r>
              <a:rPr sz="2000" spc="-25" dirty="0">
                <a:solidFill>
                  <a:srgbClr val="000009"/>
                </a:solidFill>
                <a:latin typeface="Tahoma"/>
                <a:cs typeface="Tahoma"/>
              </a:rPr>
              <a:t> </a:t>
            </a:r>
            <a:r>
              <a:rPr sz="2000" dirty="0">
                <a:solidFill>
                  <a:srgbClr val="000009"/>
                </a:solidFill>
                <a:latin typeface="Tahoma"/>
                <a:cs typeface="Tahoma"/>
              </a:rPr>
              <a:t>at</a:t>
            </a:r>
            <a:r>
              <a:rPr sz="2000" spc="-25" dirty="0">
                <a:solidFill>
                  <a:srgbClr val="000009"/>
                </a:solidFill>
                <a:latin typeface="Tahoma"/>
                <a:cs typeface="Tahoma"/>
              </a:rPr>
              <a:t> </a:t>
            </a:r>
            <a:r>
              <a:rPr sz="2000" dirty="0">
                <a:solidFill>
                  <a:srgbClr val="000009"/>
                </a:solidFill>
                <a:latin typeface="Tahoma"/>
                <a:cs typeface="Tahoma"/>
              </a:rPr>
              <a:t>the</a:t>
            </a:r>
            <a:r>
              <a:rPr sz="2000" spc="-25" dirty="0">
                <a:solidFill>
                  <a:srgbClr val="000009"/>
                </a:solidFill>
                <a:latin typeface="Tahoma"/>
                <a:cs typeface="Tahoma"/>
              </a:rPr>
              <a:t> </a:t>
            </a:r>
            <a:r>
              <a:rPr sz="2000" spc="-10" dirty="0">
                <a:solidFill>
                  <a:srgbClr val="000009"/>
                </a:solidFill>
                <a:latin typeface="Tahoma"/>
                <a:cs typeface="Tahoma"/>
              </a:rPr>
              <a:t>top,</a:t>
            </a:r>
            <a:r>
              <a:rPr sz="2000" spc="-25" dirty="0">
                <a:solidFill>
                  <a:srgbClr val="000009"/>
                </a:solidFill>
                <a:latin typeface="Tahoma"/>
                <a:cs typeface="Tahoma"/>
              </a:rPr>
              <a:t> </a:t>
            </a:r>
            <a:r>
              <a:rPr sz="2000" dirty="0">
                <a:solidFill>
                  <a:srgbClr val="000009"/>
                </a:solidFill>
                <a:latin typeface="Tahoma"/>
                <a:cs typeface="Tahoma"/>
              </a:rPr>
              <a:t>through</a:t>
            </a:r>
            <a:r>
              <a:rPr sz="2000" spc="-25" dirty="0">
                <a:solidFill>
                  <a:srgbClr val="000009"/>
                </a:solidFill>
                <a:latin typeface="Tahoma"/>
                <a:cs typeface="Tahoma"/>
              </a:rPr>
              <a:t> </a:t>
            </a:r>
            <a:r>
              <a:rPr sz="2000" dirty="0">
                <a:solidFill>
                  <a:srgbClr val="000009"/>
                </a:solidFill>
                <a:latin typeface="Tahoma"/>
                <a:cs typeface="Tahoma"/>
              </a:rPr>
              <a:t>the</a:t>
            </a:r>
            <a:r>
              <a:rPr sz="2000" spc="-25" dirty="0">
                <a:solidFill>
                  <a:srgbClr val="000009"/>
                </a:solidFill>
                <a:latin typeface="Tahoma"/>
                <a:cs typeface="Tahoma"/>
              </a:rPr>
              <a:t> </a:t>
            </a:r>
            <a:r>
              <a:rPr sz="2000" dirty="0">
                <a:solidFill>
                  <a:srgbClr val="000009"/>
                </a:solidFill>
                <a:latin typeface="Tahoma"/>
                <a:cs typeface="Tahoma"/>
              </a:rPr>
              <a:t>elif-</a:t>
            </a:r>
            <a:r>
              <a:rPr sz="2000" spc="-10" dirty="0">
                <a:solidFill>
                  <a:srgbClr val="000009"/>
                </a:solidFill>
                <a:latin typeface="Tahoma"/>
                <a:cs typeface="Tahoma"/>
              </a:rPr>
              <a:t>statements </a:t>
            </a:r>
            <a:r>
              <a:rPr sz="2000" dirty="0">
                <a:solidFill>
                  <a:srgbClr val="000009"/>
                </a:solidFill>
                <a:latin typeface="Tahoma"/>
                <a:cs typeface="Tahoma"/>
              </a:rPr>
              <a:t>in</a:t>
            </a:r>
            <a:r>
              <a:rPr sz="2000" spc="50" dirty="0">
                <a:solidFill>
                  <a:srgbClr val="000009"/>
                </a:solidFill>
                <a:latin typeface="Tahoma"/>
                <a:cs typeface="Tahoma"/>
              </a:rPr>
              <a:t> </a:t>
            </a:r>
            <a:r>
              <a:rPr sz="2000" dirty="0">
                <a:solidFill>
                  <a:srgbClr val="000009"/>
                </a:solidFill>
                <a:latin typeface="Tahoma"/>
                <a:cs typeface="Tahoma"/>
              </a:rPr>
              <a:t>the</a:t>
            </a:r>
            <a:r>
              <a:rPr sz="2000" spc="40" dirty="0">
                <a:solidFill>
                  <a:srgbClr val="000009"/>
                </a:solidFill>
                <a:latin typeface="Tahoma"/>
                <a:cs typeface="Tahoma"/>
              </a:rPr>
              <a:t> </a:t>
            </a:r>
            <a:r>
              <a:rPr sz="2000" dirty="0">
                <a:solidFill>
                  <a:srgbClr val="000009"/>
                </a:solidFill>
                <a:latin typeface="Tahoma"/>
                <a:cs typeface="Tahoma"/>
              </a:rPr>
              <a:t>middle,</a:t>
            </a:r>
            <a:r>
              <a:rPr sz="2000" spc="65" dirty="0">
                <a:solidFill>
                  <a:srgbClr val="000009"/>
                </a:solidFill>
                <a:latin typeface="Tahoma"/>
                <a:cs typeface="Tahoma"/>
              </a:rPr>
              <a:t> </a:t>
            </a:r>
            <a:r>
              <a:rPr sz="2000" dirty="0">
                <a:solidFill>
                  <a:srgbClr val="000009"/>
                </a:solidFill>
                <a:latin typeface="Tahoma"/>
                <a:cs typeface="Tahoma"/>
              </a:rPr>
              <a:t>to</a:t>
            </a:r>
            <a:r>
              <a:rPr sz="2000" spc="65" dirty="0">
                <a:solidFill>
                  <a:srgbClr val="000009"/>
                </a:solidFill>
                <a:latin typeface="Tahoma"/>
                <a:cs typeface="Tahoma"/>
              </a:rPr>
              <a:t> </a:t>
            </a:r>
            <a:r>
              <a:rPr sz="2000" dirty="0">
                <a:solidFill>
                  <a:srgbClr val="000009"/>
                </a:solidFill>
                <a:latin typeface="Tahoma"/>
                <a:cs typeface="Tahoma"/>
              </a:rPr>
              <a:t>the</a:t>
            </a:r>
            <a:r>
              <a:rPr sz="2000" spc="40" dirty="0">
                <a:solidFill>
                  <a:srgbClr val="000009"/>
                </a:solidFill>
                <a:latin typeface="Tahoma"/>
                <a:cs typeface="Tahoma"/>
              </a:rPr>
              <a:t> </a:t>
            </a:r>
            <a:r>
              <a:rPr sz="2000" dirty="0">
                <a:solidFill>
                  <a:srgbClr val="000009"/>
                </a:solidFill>
                <a:latin typeface="Tahoma"/>
                <a:cs typeface="Tahoma"/>
              </a:rPr>
              <a:t>else-</a:t>
            </a:r>
            <a:r>
              <a:rPr sz="2000" spc="65" dirty="0">
                <a:solidFill>
                  <a:srgbClr val="000009"/>
                </a:solidFill>
                <a:latin typeface="Tahoma"/>
                <a:cs typeface="Tahoma"/>
              </a:rPr>
              <a:t> </a:t>
            </a:r>
            <a:r>
              <a:rPr sz="2000" dirty="0">
                <a:solidFill>
                  <a:srgbClr val="000009"/>
                </a:solidFill>
                <a:latin typeface="Tahoma"/>
                <a:cs typeface="Tahoma"/>
              </a:rPr>
              <a:t>statement</a:t>
            </a:r>
            <a:r>
              <a:rPr sz="2000" spc="60" dirty="0">
                <a:solidFill>
                  <a:srgbClr val="000009"/>
                </a:solidFill>
                <a:latin typeface="Tahoma"/>
                <a:cs typeface="Tahoma"/>
              </a:rPr>
              <a:t> </a:t>
            </a:r>
            <a:r>
              <a:rPr sz="2000" dirty="0">
                <a:solidFill>
                  <a:srgbClr val="000009"/>
                </a:solidFill>
                <a:latin typeface="Tahoma"/>
                <a:cs typeface="Tahoma"/>
              </a:rPr>
              <a:t>at</a:t>
            </a:r>
            <a:r>
              <a:rPr sz="2000" spc="60" dirty="0">
                <a:solidFill>
                  <a:srgbClr val="000009"/>
                </a:solidFill>
                <a:latin typeface="Tahoma"/>
                <a:cs typeface="Tahoma"/>
              </a:rPr>
              <a:t> </a:t>
            </a:r>
            <a:r>
              <a:rPr sz="2000" dirty="0">
                <a:solidFill>
                  <a:srgbClr val="000009"/>
                </a:solidFill>
                <a:latin typeface="Tahoma"/>
                <a:cs typeface="Tahoma"/>
              </a:rPr>
              <a:t>the</a:t>
            </a:r>
            <a:r>
              <a:rPr sz="2000" spc="55" dirty="0">
                <a:solidFill>
                  <a:srgbClr val="000009"/>
                </a:solidFill>
                <a:latin typeface="Tahoma"/>
                <a:cs typeface="Tahoma"/>
              </a:rPr>
              <a:t> </a:t>
            </a:r>
            <a:r>
              <a:rPr sz="2000" spc="-20" dirty="0">
                <a:solidFill>
                  <a:srgbClr val="000009"/>
                </a:solidFill>
                <a:latin typeface="Tahoma"/>
                <a:cs typeface="Tahoma"/>
              </a:rPr>
              <a:t>end. </a:t>
            </a:r>
            <a:r>
              <a:rPr sz="2000" dirty="0">
                <a:solidFill>
                  <a:srgbClr val="000009"/>
                </a:solidFill>
                <a:latin typeface="Tahoma"/>
                <a:cs typeface="Tahoma"/>
              </a:rPr>
              <a:t>The</a:t>
            </a:r>
            <a:r>
              <a:rPr sz="2000" spc="155" dirty="0">
                <a:solidFill>
                  <a:srgbClr val="000009"/>
                </a:solidFill>
                <a:latin typeface="Tahoma"/>
                <a:cs typeface="Tahoma"/>
              </a:rPr>
              <a:t> </a:t>
            </a:r>
            <a:r>
              <a:rPr sz="2000" dirty="0">
                <a:solidFill>
                  <a:srgbClr val="000009"/>
                </a:solidFill>
                <a:latin typeface="Tahoma"/>
                <a:cs typeface="Tahoma"/>
              </a:rPr>
              <a:t>first</a:t>
            </a:r>
            <a:r>
              <a:rPr sz="2000" spc="175" dirty="0">
                <a:solidFill>
                  <a:srgbClr val="000009"/>
                </a:solidFill>
                <a:latin typeface="Tahoma"/>
                <a:cs typeface="Tahoma"/>
              </a:rPr>
              <a:t> </a:t>
            </a:r>
            <a:r>
              <a:rPr sz="2000" dirty="0">
                <a:solidFill>
                  <a:srgbClr val="000009"/>
                </a:solidFill>
                <a:latin typeface="Tahoma"/>
                <a:cs typeface="Tahoma"/>
              </a:rPr>
              <a:t>moment</a:t>
            </a:r>
            <a:r>
              <a:rPr sz="2000" spc="165" dirty="0">
                <a:solidFill>
                  <a:srgbClr val="000009"/>
                </a:solidFill>
                <a:latin typeface="Tahoma"/>
                <a:cs typeface="Tahoma"/>
              </a:rPr>
              <a:t> </a:t>
            </a:r>
            <a:r>
              <a:rPr sz="2000" dirty="0">
                <a:solidFill>
                  <a:srgbClr val="000009"/>
                </a:solidFill>
                <a:latin typeface="Tahoma"/>
                <a:cs typeface="Tahoma"/>
              </a:rPr>
              <a:t>the</a:t>
            </a:r>
            <a:r>
              <a:rPr sz="2000" spc="175" dirty="0">
                <a:solidFill>
                  <a:srgbClr val="000009"/>
                </a:solidFill>
                <a:latin typeface="Tahoma"/>
                <a:cs typeface="Tahoma"/>
              </a:rPr>
              <a:t> </a:t>
            </a:r>
            <a:r>
              <a:rPr sz="2000" dirty="0">
                <a:solidFill>
                  <a:srgbClr val="000009"/>
                </a:solidFill>
                <a:latin typeface="Tahoma"/>
                <a:cs typeface="Tahoma"/>
              </a:rPr>
              <a:t>machine</a:t>
            </a:r>
            <a:r>
              <a:rPr sz="2000" spc="170" dirty="0">
                <a:solidFill>
                  <a:srgbClr val="000009"/>
                </a:solidFill>
                <a:latin typeface="Tahoma"/>
                <a:cs typeface="Tahoma"/>
              </a:rPr>
              <a:t> </a:t>
            </a:r>
            <a:r>
              <a:rPr sz="2000" dirty="0">
                <a:solidFill>
                  <a:srgbClr val="000009"/>
                </a:solidFill>
                <a:latin typeface="Tahoma"/>
                <a:cs typeface="Tahoma"/>
              </a:rPr>
              <a:t>finds</a:t>
            </a:r>
            <a:r>
              <a:rPr sz="2000" spc="165" dirty="0">
                <a:solidFill>
                  <a:srgbClr val="000009"/>
                </a:solidFill>
                <a:latin typeface="Tahoma"/>
                <a:cs typeface="Tahoma"/>
              </a:rPr>
              <a:t> </a:t>
            </a:r>
            <a:r>
              <a:rPr sz="2000" dirty="0">
                <a:solidFill>
                  <a:srgbClr val="000009"/>
                </a:solidFill>
                <a:latin typeface="Tahoma"/>
                <a:cs typeface="Tahoma"/>
              </a:rPr>
              <a:t>a</a:t>
            </a:r>
            <a:r>
              <a:rPr sz="2000" spc="175" dirty="0">
                <a:solidFill>
                  <a:srgbClr val="000009"/>
                </a:solidFill>
                <a:latin typeface="Tahoma"/>
                <a:cs typeface="Tahoma"/>
              </a:rPr>
              <a:t> </a:t>
            </a:r>
            <a:r>
              <a:rPr sz="2000" spc="-10" dirty="0">
                <a:solidFill>
                  <a:srgbClr val="000009"/>
                </a:solidFill>
                <a:latin typeface="Tahoma"/>
                <a:cs typeface="Tahoma"/>
              </a:rPr>
              <a:t>satisfied </a:t>
            </a:r>
            <a:r>
              <a:rPr sz="2000" dirty="0">
                <a:solidFill>
                  <a:srgbClr val="000009"/>
                </a:solidFill>
                <a:latin typeface="Tahoma"/>
                <a:cs typeface="Tahoma"/>
              </a:rPr>
              <a:t>condition,</a:t>
            </a:r>
            <a:r>
              <a:rPr sz="2000" spc="100" dirty="0">
                <a:solidFill>
                  <a:srgbClr val="000009"/>
                </a:solidFill>
                <a:latin typeface="Tahoma"/>
                <a:cs typeface="Tahoma"/>
              </a:rPr>
              <a:t> </a:t>
            </a:r>
            <a:r>
              <a:rPr sz="2000" dirty="0">
                <a:solidFill>
                  <a:srgbClr val="000009"/>
                </a:solidFill>
                <a:latin typeface="Tahoma"/>
                <a:cs typeface="Tahoma"/>
              </a:rPr>
              <a:t>it</a:t>
            </a:r>
            <a:r>
              <a:rPr sz="2000" spc="114" dirty="0">
                <a:solidFill>
                  <a:srgbClr val="000009"/>
                </a:solidFill>
                <a:latin typeface="Tahoma"/>
                <a:cs typeface="Tahoma"/>
              </a:rPr>
              <a:t> </a:t>
            </a:r>
            <a:r>
              <a:rPr sz="2000" dirty="0">
                <a:solidFill>
                  <a:srgbClr val="000009"/>
                </a:solidFill>
                <a:latin typeface="Tahoma"/>
                <a:cs typeface="Tahoma"/>
              </a:rPr>
              <a:t>will</a:t>
            </a:r>
            <a:r>
              <a:rPr sz="2000" spc="140" dirty="0">
                <a:solidFill>
                  <a:srgbClr val="000009"/>
                </a:solidFill>
                <a:latin typeface="Tahoma"/>
                <a:cs typeface="Tahoma"/>
              </a:rPr>
              <a:t> </a:t>
            </a:r>
            <a:r>
              <a:rPr sz="2000" dirty="0">
                <a:solidFill>
                  <a:srgbClr val="000009"/>
                </a:solidFill>
                <a:latin typeface="Tahoma"/>
                <a:cs typeface="Tahoma"/>
              </a:rPr>
              <a:t>print</a:t>
            </a:r>
            <a:r>
              <a:rPr sz="2000" spc="130" dirty="0">
                <a:solidFill>
                  <a:srgbClr val="000009"/>
                </a:solidFill>
                <a:latin typeface="Tahoma"/>
                <a:cs typeface="Tahoma"/>
              </a:rPr>
              <a:t> </a:t>
            </a:r>
            <a:r>
              <a:rPr sz="2000" dirty="0">
                <a:solidFill>
                  <a:srgbClr val="000009"/>
                </a:solidFill>
                <a:latin typeface="Tahoma"/>
                <a:cs typeface="Tahoma"/>
              </a:rPr>
              <a:t>the</a:t>
            </a:r>
            <a:r>
              <a:rPr sz="2000" spc="114" dirty="0">
                <a:solidFill>
                  <a:srgbClr val="000009"/>
                </a:solidFill>
                <a:latin typeface="Tahoma"/>
                <a:cs typeface="Tahoma"/>
              </a:rPr>
              <a:t> </a:t>
            </a:r>
            <a:r>
              <a:rPr sz="2000" dirty="0">
                <a:solidFill>
                  <a:srgbClr val="000009"/>
                </a:solidFill>
                <a:latin typeface="Tahoma"/>
                <a:cs typeface="Tahoma"/>
              </a:rPr>
              <a:t>respective</a:t>
            </a:r>
            <a:r>
              <a:rPr sz="2000" spc="114" dirty="0">
                <a:solidFill>
                  <a:srgbClr val="000009"/>
                </a:solidFill>
                <a:latin typeface="Tahoma"/>
                <a:cs typeface="Tahoma"/>
              </a:rPr>
              <a:t> </a:t>
            </a:r>
            <a:r>
              <a:rPr sz="2000" dirty="0">
                <a:solidFill>
                  <a:srgbClr val="000009"/>
                </a:solidFill>
                <a:latin typeface="Tahoma"/>
                <a:cs typeface="Tahoma"/>
              </a:rPr>
              <a:t>output</a:t>
            </a:r>
            <a:r>
              <a:rPr sz="2000" spc="120" dirty="0">
                <a:solidFill>
                  <a:srgbClr val="000009"/>
                </a:solidFill>
                <a:latin typeface="Tahoma"/>
                <a:cs typeface="Tahoma"/>
              </a:rPr>
              <a:t> </a:t>
            </a:r>
            <a:r>
              <a:rPr sz="2000" spc="-25" dirty="0">
                <a:solidFill>
                  <a:srgbClr val="000009"/>
                </a:solidFill>
                <a:latin typeface="Tahoma"/>
                <a:cs typeface="Tahoma"/>
              </a:rPr>
              <a:t>and </a:t>
            </a:r>
            <a:r>
              <a:rPr sz="2000" dirty="0">
                <a:solidFill>
                  <a:srgbClr val="000009"/>
                </a:solidFill>
                <a:latin typeface="Tahoma"/>
                <a:cs typeface="Tahoma"/>
              </a:rPr>
              <a:t>will</a:t>
            </a:r>
            <a:r>
              <a:rPr sz="2000" spc="85" dirty="0">
                <a:solidFill>
                  <a:srgbClr val="000009"/>
                </a:solidFill>
                <a:latin typeface="Tahoma"/>
                <a:cs typeface="Tahoma"/>
              </a:rPr>
              <a:t> </a:t>
            </a:r>
            <a:r>
              <a:rPr sz="2000" dirty="0">
                <a:solidFill>
                  <a:srgbClr val="000009"/>
                </a:solidFill>
                <a:latin typeface="Tahoma"/>
                <a:cs typeface="Tahoma"/>
              </a:rPr>
              <a:t>execute</a:t>
            </a:r>
            <a:r>
              <a:rPr sz="2000" spc="85" dirty="0">
                <a:solidFill>
                  <a:srgbClr val="000009"/>
                </a:solidFill>
                <a:latin typeface="Tahoma"/>
                <a:cs typeface="Tahoma"/>
              </a:rPr>
              <a:t> </a:t>
            </a:r>
            <a:r>
              <a:rPr sz="2000" dirty="0">
                <a:solidFill>
                  <a:srgbClr val="000009"/>
                </a:solidFill>
                <a:latin typeface="Tahoma"/>
                <a:cs typeface="Tahoma"/>
              </a:rPr>
              <a:t>no</a:t>
            </a:r>
            <a:r>
              <a:rPr sz="2000" spc="85" dirty="0">
                <a:solidFill>
                  <a:srgbClr val="000009"/>
                </a:solidFill>
                <a:latin typeface="Tahoma"/>
                <a:cs typeface="Tahoma"/>
              </a:rPr>
              <a:t> </a:t>
            </a:r>
            <a:r>
              <a:rPr sz="2000" dirty="0">
                <a:solidFill>
                  <a:srgbClr val="000009"/>
                </a:solidFill>
                <a:latin typeface="Tahoma"/>
                <a:cs typeface="Tahoma"/>
              </a:rPr>
              <a:t>other</a:t>
            </a:r>
            <a:r>
              <a:rPr sz="2000" spc="90" dirty="0">
                <a:solidFill>
                  <a:srgbClr val="000009"/>
                </a:solidFill>
                <a:latin typeface="Tahoma"/>
                <a:cs typeface="Tahoma"/>
              </a:rPr>
              <a:t> </a:t>
            </a:r>
            <a:r>
              <a:rPr sz="2000" dirty="0">
                <a:solidFill>
                  <a:srgbClr val="000009"/>
                </a:solidFill>
                <a:latin typeface="Tahoma"/>
                <a:cs typeface="Tahoma"/>
              </a:rPr>
              <a:t>part</a:t>
            </a:r>
            <a:r>
              <a:rPr sz="2000" spc="95" dirty="0">
                <a:solidFill>
                  <a:srgbClr val="000009"/>
                </a:solidFill>
                <a:latin typeface="Tahoma"/>
                <a:cs typeface="Tahoma"/>
              </a:rPr>
              <a:t> </a:t>
            </a:r>
            <a:r>
              <a:rPr sz="2000" dirty="0">
                <a:solidFill>
                  <a:srgbClr val="000009"/>
                </a:solidFill>
                <a:latin typeface="Tahoma"/>
                <a:cs typeface="Tahoma"/>
              </a:rPr>
              <a:t>of</a:t>
            </a:r>
            <a:r>
              <a:rPr sz="2000" spc="100" dirty="0">
                <a:solidFill>
                  <a:srgbClr val="000009"/>
                </a:solidFill>
                <a:latin typeface="Tahoma"/>
                <a:cs typeface="Tahoma"/>
              </a:rPr>
              <a:t> </a:t>
            </a:r>
            <a:r>
              <a:rPr sz="2000" dirty="0">
                <a:solidFill>
                  <a:srgbClr val="000009"/>
                </a:solidFill>
                <a:latin typeface="Tahoma"/>
                <a:cs typeface="Tahoma"/>
              </a:rPr>
              <a:t>the</a:t>
            </a:r>
            <a:r>
              <a:rPr sz="2000" spc="80" dirty="0">
                <a:solidFill>
                  <a:srgbClr val="000009"/>
                </a:solidFill>
                <a:latin typeface="Tahoma"/>
                <a:cs typeface="Tahoma"/>
              </a:rPr>
              <a:t> </a:t>
            </a:r>
            <a:r>
              <a:rPr sz="2000" dirty="0">
                <a:solidFill>
                  <a:srgbClr val="000009"/>
                </a:solidFill>
                <a:latin typeface="Tahoma"/>
                <a:cs typeface="Tahoma"/>
              </a:rPr>
              <a:t>code</a:t>
            </a:r>
            <a:r>
              <a:rPr sz="2000" spc="80" dirty="0">
                <a:solidFill>
                  <a:srgbClr val="000009"/>
                </a:solidFill>
                <a:latin typeface="Tahoma"/>
                <a:cs typeface="Tahoma"/>
              </a:rPr>
              <a:t> </a:t>
            </a:r>
            <a:r>
              <a:rPr sz="2000" dirty="0">
                <a:solidFill>
                  <a:srgbClr val="000009"/>
                </a:solidFill>
                <a:latin typeface="Tahoma"/>
                <a:cs typeface="Tahoma"/>
              </a:rPr>
              <a:t>from</a:t>
            </a:r>
            <a:r>
              <a:rPr sz="2000" spc="110" dirty="0">
                <a:solidFill>
                  <a:srgbClr val="000009"/>
                </a:solidFill>
                <a:latin typeface="Tahoma"/>
                <a:cs typeface="Tahoma"/>
              </a:rPr>
              <a:t> </a:t>
            </a:r>
            <a:r>
              <a:rPr sz="2000" spc="-20" dirty="0">
                <a:solidFill>
                  <a:srgbClr val="000009"/>
                </a:solidFill>
                <a:latin typeface="Tahoma"/>
                <a:cs typeface="Tahoma"/>
              </a:rPr>
              <a:t>this </a:t>
            </a:r>
            <a:r>
              <a:rPr sz="2000" spc="-10" dirty="0">
                <a:solidFill>
                  <a:srgbClr val="000009"/>
                </a:solidFill>
                <a:latin typeface="Tahoma"/>
                <a:cs typeface="Tahoma"/>
              </a:rPr>
              <a:t>conditional.</a:t>
            </a:r>
            <a:endParaRPr sz="2000" dirty="0">
              <a:latin typeface="Tahoma"/>
              <a:cs typeface="Tahoma"/>
            </a:endParaRPr>
          </a:p>
        </p:txBody>
      </p:sp>
    </p:spTree>
    <p:extLst>
      <p:ext uri="{BB962C8B-B14F-4D97-AF65-F5344CB8AC3E}">
        <p14:creationId xmlns:p14="http://schemas.microsoft.com/office/powerpoint/2010/main" val="326702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922C-63B6-A9BE-B3D9-DFA37F768E6A}"/>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2" name="Title 1">
            <a:extLst>
              <a:ext uri="{FF2B5EF4-FFF2-40B4-BE49-F238E27FC236}">
                <a16:creationId xmlns:a16="http://schemas.microsoft.com/office/drawing/2014/main" id="{C3C45F08-7BDC-7A64-050F-E57D767036E6}"/>
              </a:ext>
            </a:extLst>
          </p:cNvPr>
          <p:cNvSpPr>
            <a:spLocks noGrp="1"/>
          </p:cNvSpPr>
          <p:nvPr>
            <p:ph type="title"/>
          </p:nvPr>
        </p:nvSpPr>
        <p:spPr/>
        <p:txBody>
          <a:bodyPr/>
          <a:lstStyle/>
          <a:p>
            <a:r>
              <a:rPr lang="en-US" dirty="0"/>
              <a:t>Material</a:t>
            </a:r>
          </a:p>
        </p:txBody>
      </p:sp>
      <p:sp>
        <p:nvSpPr>
          <p:cNvPr id="3" name="Content Placeholder 2">
            <a:extLst>
              <a:ext uri="{FF2B5EF4-FFF2-40B4-BE49-F238E27FC236}">
                <a16:creationId xmlns:a16="http://schemas.microsoft.com/office/drawing/2014/main" id="{F8F54B3B-B2F6-41C2-A415-6EAFC8CF10EE}"/>
              </a:ext>
            </a:extLst>
          </p:cNvPr>
          <p:cNvSpPr>
            <a:spLocks noGrp="1"/>
          </p:cNvSpPr>
          <p:nvPr>
            <p:ph idx="1"/>
          </p:nvPr>
        </p:nvSpPr>
        <p:spPr>
          <a:xfrm>
            <a:off x="228600" y="1469583"/>
            <a:ext cx="16992600" cy="8086043"/>
          </a:xfrm>
        </p:spPr>
        <p:txBody>
          <a:bodyPr/>
          <a:lstStyle/>
          <a:p>
            <a:r>
              <a:rPr lang="en-US" dirty="0">
                <a:hlinkClick r:id="rId2"/>
              </a:rPr>
              <a:t>https://colab.research.google.com/drive/1ZdfQltlG7GyoxJUAEZMDdpYkROro8n6J?usp=sharing</a:t>
            </a:r>
            <a:endParaRPr lang="en-US" dirty="0"/>
          </a:p>
          <a:p>
            <a:endParaRPr lang="en-US" dirty="0"/>
          </a:p>
          <a:p>
            <a:r>
              <a:rPr lang="en-US" dirty="0">
                <a:hlinkClick r:id="rId3"/>
              </a:rPr>
              <a:t>https://github.com/DataMommie/2023_Basic_Python_Programming_Visualization_EGAT</a:t>
            </a:r>
            <a:endParaRPr lang="en-US" dirty="0"/>
          </a:p>
          <a:p>
            <a:endParaRPr lang="en-US" dirty="0"/>
          </a:p>
          <a:p>
            <a:endParaRPr lang="th-TH" dirty="0"/>
          </a:p>
        </p:txBody>
      </p:sp>
      <p:sp>
        <p:nvSpPr>
          <p:cNvPr id="6" name="TextBox 5">
            <a:extLst>
              <a:ext uri="{FF2B5EF4-FFF2-40B4-BE49-F238E27FC236}">
                <a16:creationId xmlns:a16="http://schemas.microsoft.com/office/drawing/2014/main" id="{CEC1D284-55F3-5E04-940E-921B8C7CC477}"/>
              </a:ext>
            </a:extLst>
          </p:cNvPr>
          <p:cNvSpPr txBox="1"/>
          <p:nvPr/>
        </p:nvSpPr>
        <p:spPr>
          <a:xfrm>
            <a:off x="1908280" y="5657740"/>
            <a:ext cx="3429000" cy="523220"/>
          </a:xfrm>
          <a:prstGeom prst="rect">
            <a:avLst/>
          </a:prstGeom>
          <a:noFill/>
        </p:spPr>
        <p:txBody>
          <a:bodyPr wrap="square">
            <a:spAutoFit/>
          </a:bodyPr>
          <a:lstStyle/>
          <a:p>
            <a:pPr algn="ctr"/>
            <a:r>
              <a:rPr lang="en-US" sz="2800" b="1" dirty="0">
                <a:latin typeface="Kanit" panose="020B0604020202020204" charset="-34"/>
                <a:cs typeface="Kanit" panose="020B0604020202020204" charset="-34"/>
              </a:rPr>
              <a:t>Group Discord</a:t>
            </a:r>
          </a:p>
        </p:txBody>
      </p:sp>
      <p:sp>
        <p:nvSpPr>
          <p:cNvPr id="8" name="TextBox 7">
            <a:extLst>
              <a:ext uri="{FF2B5EF4-FFF2-40B4-BE49-F238E27FC236}">
                <a16:creationId xmlns:a16="http://schemas.microsoft.com/office/drawing/2014/main" id="{F894B910-17A0-D717-9116-A85792581B18}"/>
              </a:ext>
            </a:extLst>
          </p:cNvPr>
          <p:cNvSpPr txBox="1"/>
          <p:nvPr/>
        </p:nvSpPr>
        <p:spPr>
          <a:xfrm>
            <a:off x="3165580" y="9544877"/>
            <a:ext cx="3429000" cy="646331"/>
          </a:xfrm>
          <a:prstGeom prst="rect">
            <a:avLst/>
          </a:prstGeom>
          <a:noFill/>
        </p:spPr>
        <p:txBody>
          <a:bodyPr wrap="square">
            <a:spAutoFit/>
          </a:bodyPr>
          <a:lstStyle/>
          <a:p>
            <a:r>
              <a:rPr lang="en-US" dirty="0">
                <a:hlinkClick r:id="rId4"/>
              </a:rPr>
              <a:t>https://discord.com/download</a:t>
            </a:r>
            <a:endParaRPr lang="en-US" dirty="0"/>
          </a:p>
          <a:p>
            <a:endParaRPr lang="en-US" dirty="0"/>
          </a:p>
        </p:txBody>
      </p:sp>
      <p:sp>
        <p:nvSpPr>
          <p:cNvPr id="9" name="TextBox 8">
            <a:extLst>
              <a:ext uri="{FF2B5EF4-FFF2-40B4-BE49-F238E27FC236}">
                <a16:creationId xmlns:a16="http://schemas.microsoft.com/office/drawing/2014/main" id="{905F6141-03B5-66C6-8752-1F2ED9F87975}"/>
              </a:ext>
            </a:extLst>
          </p:cNvPr>
          <p:cNvSpPr txBox="1"/>
          <p:nvPr/>
        </p:nvSpPr>
        <p:spPr>
          <a:xfrm>
            <a:off x="1258722" y="9572237"/>
            <a:ext cx="2097358" cy="369332"/>
          </a:xfrm>
          <a:prstGeom prst="rect">
            <a:avLst/>
          </a:prstGeom>
          <a:noFill/>
        </p:spPr>
        <p:txBody>
          <a:bodyPr wrap="square">
            <a:spAutoFit/>
          </a:bodyPr>
          <a:lstStyle/>
          <a:p>
            <a:pPr algn="ctr"/>
            <a:r>
              <a:rPr lang="en-US" b="1" dirty="0">
                <a:latin typeface="Kanit" panose="020B0604020202020204" charset="-34"/>
                <a:cs typeface="Kanit" panose="020B0604020202020204" charset="-34"/>
              </a:rPr>
              <a:t>Download App</a:t>
            </a:r>
          </a:p>
        </p:txBody>
      </p:sp>
      <p:pic>
        <p:nvPicPr>
          <p:cNvPr id="11" name="Picture 10">
            <a:extLst>
              <a:ext uri="{FF2B5EF4-FFF2-40B4-BE49-F238E27FC236}">
                <a16:creationId xmlns:a16="http://schemas.microsoft.com/office/drawing/2014/main" id="{E6CB6C86-2944-C1A1-7594-DE2C17A9A138}"/>
              </a:ext>
            </a:extLst>
          </p:cNvPr>
          <p:cNvPicPr>
            <a:picLocks noChangeAspect="1"/>
          </p:cNvPicPr>
          <p:nvPr/>
        </p:nvPicPr>
        <p:blipFill>
          <a:blip r:embed="rId5"/>
          <a:stretch>
            <a:fillRect/>
          </a:stretch>
        </p:blipFill>
        <p:spPr>
          <a:xfrm>
            <a:off x="670373" y="6423869"/>
            <a:ext cx="3825427" cy="1422872"/>
          </a:xfrm>
          <a:prstGeom prst="rect">
            <a:avLst/>
          </a:prstGeom>
        </p:spPr>
      </p:pic>
      <p:sp>
        <p:nvSpPr>
          <p:cNvPr id="12" name="TextBox 11">
            <a:extLst>
              <a:ext uri="{FF2B5EF4-FFF2-40B4-BE49-F238E27FC236}">
                <a16:creationId xmlns:a16="http://schemas.microsoft.com/office/drawing/2014/main" id="{07AA5646-39B2-D00F-3427-6FF26B80F1A4}"/>
              </a:ext>
            </a:extLst>
          </p:cNvPr>
          <p:cNvSpPr txBox="1"/>
          <p:nvPr/>
        </p:nvSpPr>
        <p:spPr>
          <a:xfrm>
            <a:off x="1258722" y="8311447"/>
            <a:ext cx="2097358" cy="369332"/>
          </a:xfrm>
          <a:prstGeom prst="rect">
            <a:avLst/>
          </a:prstGeom>
          <a:noFill/>
        </p:spPr>
        <p:txBody>
          <a:bodyPr wrap="square">
            <a:spAutoFit/>
          </a:bodyPr>
          <a:lstStyle/>
          <a:p>
            <a:pPr algn="ctr"/>
            <a:r>
              <a:rPr lang="en-US" b="1" dirty="0">
                <a:latin typeface="Kanit" panose="020B0604020202020204" charset="-34"/>
                <a:cs typeface="Kanit" panose="020B0604020202020204" charset="-34"/>
              </a:rPr>
              <a:t>Link Invite : </a:t>
            </a:r>
          </a:p>
        </p:txBody>
      </p:sp>
      <p:sp>
        <p:nvSpPr>
          <p:cNvPr id="13" name="TextBox 12">
            <a:extLst>
              <a:ext uri="{FF2B5EF4-FFF2-40B4-BE49-F238E27FC236}">
                <a16:creationId xmlns:a16="http://schemas.microsoft.com/office/drawing/2014/main" id="{FA3E053D-FEEC-F078-0029-EAEA0110D88F}"/>
              </a:ext>
            </a:extLst>
          </p:cNvPr>
          <p:cNvSpPr txBox="1"/>
          <p:nvPr/>
        </p:nvSpPr>
        <p:spPr>
          <a:xfrm>
            <a:off x="3051335" y="8284700"/>
            <a:ext cx="3429000" cy="646331"/>
          </a:xfrm>
          <a:prstGeom prst="rect">
            <a:avLst/>
          </a:prstGeom>
          <a:noFill/>
        </p:spPr>
        <p:txBody>
          <a:bodyPr wrap="square">
            <a:spAutoFit/>
          </a:bodyPr>
          <a:lstStyle/>
          <a:p>
            <a:r>
              <a:rPr lang="en-US" dirty="0">
                <a:hlinkClick r:id="rId6"/>
              </a:rPr>
              <a:t>https://discord.gg/BbrZPAU9</a:t>
            </a:r>
            <a:endParaRPr lang="en-US" dirty="0"/>
          </a:p>
          <a:p>
            <a:endParaRPr lang="en-US" dirty="0"/>
          </a:p>
        </p:txBody>
      </p:sp>
      <p:pic>
        <p:nvPicPr>
          <p:cNvPr id="15" name="Picture 14">
            <a:extLst>
              <a:ext uri="{FF2B5EF4-FFF2-40B4-BE49-F238E27FC236}">
                <a16:creationId xmlns:a16="http://schemas.microsoft.com/office/drawing/2014/main" id="{EBA3626C-BAE0-9103-8A1E-C0C2B3455D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7573" y="6348237"/>
            <a:ext cx="1629540" cy="1629540"/>
          </a:xfrm>
          <a:prstGeom prst="rect">
            <a:avLst/>
          </a:prstGeom>
        </p:spPr>
      </p:pic>
    </p:spTree>
    <p:extLst>
      <p:ext uri="{BB962C8B-B14F-4D97-AF65-F5344CB8AC3E}">
        <p14:creationId xmlns:p14="http://schemas.microsoft.com/office/powerpoint/2010/main" val="14779856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298A70-27C8-5039-BF0B-5F5EA3E3CA8E}"/>
              </a:ext>
            </a:extLst>
          </p:cNvPr>
          <p:cNvSpPr>
            <a:spLocks noGrp="1"/>
          </p:cNvSpPr>
          <p:nvPr>
            <p:ph type="sldNum" sz="quarter" idx="12"/>
          </p:nvPr>
        </p:nvSpPr>
        <p:spPr/>
        <p:txBody>
          <a:bodyPr/>
          <a:lstStyle/>
          <a:p>
            <a:fld id="{B6F15528-21DE-4FAA-801E-634DDDAF4B2B}" type="slidenum">
              <a:rPr lang="en-US" smtClean="0"/>
              <a:pPr/>
              <a:t>80</a:t>
            </a:fld>
            <a:endParaRPr lang="en-US" dirty="0"/>
          </a:p>
        </p:txBody>
      </p:sp>
      <p:sp>
        <p:nvSpPr>
          <p:cNvPr id="3" name="Title 2">
            <a:extLst>
              <a:ext uri="{FF2B5EF4-FFF2-40B4-BE49-F238E27FC236}">
                <a16:creationId xmlns:a16="http://schemas.microsoft.com/office/drawing/2014/main" id="{905A63B2-6892-F66A-51C8-5C999AC89E7E}"/>
              </a:ext>
            </a:extLst>
          </p:cNvPr>
          <p:cNvSpPr>
            <a:spLocks noGrp="1"/>
          </p:cNvSpPr>
          <p:nvPr>
            <p:ph type="title"/>
          </p:nvPr>
        </p:nvSpPr>
        <p:spPr/>
        <p:txBody>
          <a:bodyPr/>
          <a:lstStyle/>
          <a:p>
            <a:r>
              <a:rPr lang="en-US" dirty="0"/>
              <a:t>A</a:t>
            </a:r>
            <a:r>
              <a:rPr lang="en-US" spc="-40" dirty="0"/>
              <a:t> </a:t>
            </a:r>
            <a:r>
              <a:rPr lang="en-US" dirty="0"/>
              <a:t>Note</a:t>
            </a:r>
            <a:r>
              <a:rPr lang="en-US" spc="-40" dirty="0"/>
              <a:t> </a:t>
            </a:r>
            <a:r>
              <a:rPr lang="en-US" dirty="0"/>
              <a:t>on</a:t>
            </a:r>
            <a:r>
              <a:rPr lang="en-US" spc="-40" dirty="0"/>
              <a:t> </a:t>
            </a:r>
            <a:r>
              <a:rPr lang="en-US" dirty="0"/>
              <a:t>Boolean</a:t>
            </a:r>
            <a:r>
              <a:rPr lang="en-US" spc="-40" dirty="0"/>
              <a:t> </a:t>
            </a:r>
            <a:r>
              <a:rPr lang="en-US" spc="-10" dirty="0"/>
              <a:t>Values</a:t>
            </a:r>
            <a:endParaRPr lang="en-US" dirty="0"/>
          </a:p>
        </p:txBody>
      </p:sp>
      <p:pic>
        <p:nvPicPr>
          <p:cNvPr id="5" name="object 2">
            <a:extLst>
              <a:ext uri="{FF2B5EF4-FFF2-40B4-BE49-F238E27FC236}">
                <a16:creationId xmlns:a16="http://schemas.microsoft.com/office/drawing/2014/main" id="{BF3429DB-ACB3-4CF2-A7D8-75904C7FEC2E}"/>
              </a:ext>
            </a:extLst>
          </p:cNvPr>
          <p:cNvPicPr/>
          <p:nvPr/>
        </p:nvPicPr>
        <p:blipFill>
          <a:blip r:embed="rId2" cstate="print"/>
          <a:stretch>
            <a:fillRect/>
          </a:stretch>
        </p:blipFill>
        <p:spPr>
          <a:xfrm>
            <a:off x="699008" y="3086100"/>
            <a:ext cx="10324549" cy="4421124"/>
          </a:xfrm>
          <a:prstGeom prst="rect">
            <a:avLst/>
          </a:prstGeom>
        </p:spPr>
      </p:pic>
      <p:sp>
        <p:nvSpPr>
          <p:cNvPr id="6" name="object 7">
            <a:extLst>
              <a:ext uri="{FF2B5EF4-FFF2-40B4-BE49-F238E27FC236}">
                <a16:creationId xmlns:a16="http://schemas.microsoft.com/office/drawing/2014/main" id="{B6813FF4-0EEA-B1D7-FF6B-F2D01BE131DE}"/>
              </a:ext>
            </a:extLst>
          </p:cNvPr>
          <p:cNvSpPr txBox="1"/>
          <p:nvPr/>
        </p:nvSpPr>
        <p:spPr>
          <a:xfrm>
            <a:off x="699008" y="1720723"/>
            <a:ext cx="16217392" cy="1121461"/>
          </a:xfrm>
          <a:prstGeom prst="rect">
            <a:avLst/>
          </a:prstGeom>
        </p:spPr>
        <p:txBody>
          <a:bodyPr vert="horz" wrap="square" lIns="0" tIns="13335" rIns="0" bIns="0" rtlCol="0">
            <a:spAutoFit/>
          </a:bodyPr>
          <a:lstStyle/>
          <a:p>
            <a:pPr marL="12700" marR="5080" algn="just">
              <a:lnSpc>
                <a:spcPct val="100000"/>
              </a:lnSpc>
              <a:spcBef>
                <a:spcPts val="105"/>
              </a:spcBef>
            </a:pPr>
            <a:r>
              <a:rPr sz="2400" spc="10" dirty="0">
                <a:solidFill>
                  <a:srgbClr val="000009"/>
                </a:solidFill>
                <a:latin typeface="Kanit Light" pitchFamily="2" charset="-34"/>
                <a:cs typeface="Kanit Light" pitchFamily="2" charset="-34"/>
              </a:rPr>
              <a:t>From</a:t>
            </a:r>
            <a:r>
              <a:rPr sz="2400" spc="-10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a</a:t>
            </a:r>
            <a:r>
              <a:rPr sz="2400" spc="-11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certain</a:t>
            </a:r>
            <a:r>
              <a:rPr sz="2400" spc="-114"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perspective</a:t>
            </a:r>
            <a:r>
              <a:rPr sz="2400" spc="-10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everything</a:t>
            </a:r>
            <a:r>
              <a:rPr sz="2400" spc="-10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in</a:t>
            </a:r>
            <a:r>
              <a:rPr sz="2400" spc="-10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a</a:t>
            </a:r>
            <a:r>
              <a:rPr sz="2400" spc="-11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computer</a:t>
            </a:r>
            <a:r>
              <a:rPr sz="2400" spc="-10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system</a:t>
            </a:r>
            <a:r>
              <a:rPr sz="2400" spc="-10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is</a:t>
            </a:r>
            <a:r>
              <a:rPr sz="2400" spc="-10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Boolean</a:t>
            </a:r>
            <a:r>
              <a:rPr sz="2400" spc="-1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comprising</a:t>
            </a:r>
            <a:r>
              <a:rPr sz="2400" spc="-9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sequences</a:t>
            </a:r>
            <a:r>
              <a:rPr sz="2400" spc="-10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of</a:t>
            </a:r>
            <a:r>
              <a:rPr sz="2400" spc="-9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0s</a:t>
            </a:r>
            <a:r>
              <a:rPr sz="2400" spc="-1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and</a:t>
            </a:r>
            <a:r>
              <a:rPr sz="2400" spc="70"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1s,</a:t>
            </a:r>
            <a:r>
              <a:rPr sz="2400" spc="8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“False”</a:t>
            </a:r>
            <a:r>
              <a:rPr sz="2400" spc="7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and</a:t>
            </a:r>
            <a:r>
              <a:rPr sz="2400" spc="70" dirty="0">
                <a:solidFill>
                  <a:srgbClr val="000009"/>
                </a:solidFill>
                <a:latin typeface="Kanit Light" pitchFamily="2" charset="-34"/>
                <a:cs typeface="Kanit Light" pitchFamily="2" charset="-34"/>
              </a:rPr>
              <a:t> </a:t>
            </a:r>
            <a:r>
              <a:rPr sz="2400" spc="-80" dirty="0">
                <a:solidFill>
                  <a:srgbClr val="000009"/>
                </a:solidFill>
                <a:latin typeface="Kanit Light" pitchFamily="2" charset="-34"/>
                <a:cs typeface="Kanit Light" pitchFamily="2" charset="-34"/>
              </a:rPr>
              <a:t>“True”.</a:t>
            </a:r>
            <a:r>
              <a:rPr sz="2400" spc="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This</a:t>
            </a:r>
            <a:r>
              <a:rPr sz="2400" spc="8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is</a:t>
            </a:r>
            <a:r>
              <a:rPr sz="2400" spc="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why</a:t>
            </a:r>
            <a:r>
              <a:rPr sz="2400" spc="6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we</a:t>
            </a:r>
            <a:r>
              <a:rPr sz="2400" spc="7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are</a:t>
            </a:r>
            <a:r>
              <a:rPr sz="2400" spc="7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paying</a:t>
            </a:r>
            <a:r>
              <a:rPr sz="2400" spc="8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attention</a:t>
            </a:r>
            <a:r>
              <a:rPr sz="2400" spc="80"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to</a:t>
            </a:r>
            <a:r>
              <a:rPr sz="2400" spc="7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the</a:t>
            </a:r>
            <a:r>
              <a:rPr sz="2400" spc="6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Boolean</a:t>
            </a:r>
            <a:r>
              <a:rPr sz="2400" spc="70"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value.</a:t>
            </a:r>
            <a:r>
              <a:rPr sz="2400" spc="80"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It</a:t>
            </a:r>
            <a:r>
              <a:rPr sz="2400" spc="7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helps</a:t>
            </a:r>
            <a:r>
              <a:rPr sz="2400" spc="70"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us</a:t>
            </a:r>
            <a:r>
              <a:rPr sz="2400" spc="-1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understand</a:t>
            </a:r>
            <a:r>
              <a:rPr sz="2400" spc="-16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general</a:t>
            </a:r>
            <a:r>
              <a:rPr sz="2400" spc="-17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computational</a:t>
            </a:r>
            <a:r>
              <a:rPr sz="2400" spc="-19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logic</a:t>
            </a:r>
            <a:r>
              <a:rPr sz="2400" spc="-18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and</a:t>
            </a:r>
            <a:r>
              <a:rPr sz="2400" spc="-15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16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way</a:t>
            </a:r>
            <a:r>
              <a:rPr sz="2400" spc="-17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conditionals</a:t>
            </a:r>
            <a:r>
              <a:rPr sz="2400" spc="-170"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work</a:t>
            </a:r>
            <a:r>
              <a:rPr sz="2400" spc="-18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in</a:t>
            </a:r>
            <a:r>
              <a:rPr sz="2400" spc="-1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Python.</a:t>
            </a:r>
            <a:endParaRPr sz="2400" dirty="0">
              <a:latin typeface="Kanit Light" pitchFamily="2" charset="-34"/>
              <a:cs typeface="Kanit Light" pitchFamily="2" charset="-34"/>
            </a:endParaRPr>
          </a:p>
        </p:txBody>
      </p:sp>
      <p:sp>
        <p:nvSpPr>
          <p:cNvPr id="7" name="object 8">
            <a:extLst>
              <a:ext uri="{FF2B5EF4-FFF2-40B4-BE49-F238E27FC236}">
                <a16:creationId xmlns:a16="http://schemas.microsoft.com/office/drawing/2014/main" id="{2961052A-FA51-1714-C42E-F2A5A6427471}"/>
              </a:ext>
            </a:extLst>
          </p:cNvPr>
          <p:cNvSpPr txBox="1"/>
          <p:nvPr/>
        </p:nvSpPr>
        <p:spPr>
          <a:xfrm>
            <a:off x="699008" y="8105112"/>
            <a:ext cx="16222709" cy="816121"/>
          </a:xfrm>
          <a:prstGeom prst="rect">
            <a:avLst/>
          </a:prstGeom>
        </p:spPr>
        <p:txBody>
          <a:bodyPr vert="horz" wrap="square" lIns="0" tIns="12700" rIns="0" bIns="0" rtlCol="0">
            <a:spAutoFit/>
          </a:bodyPr>
          <a:lstStyle/>
          <a:p>
            <a:pPr marL="12700" marR="5080">
              <a:lnSpc>
                <a:spcPct val="110000"/>
              </a:lnSpc>
              <a:spcBef>
                <a:spcPts val="100"/>
              </a:spcBef>
            </a:pPr>
            <a:r>
              <a:rPr sz="2400" spc="-10" dirty="0">
                <a:solidFill>
                  <a:srgbClr val="000009"/>
                </a:solidFill>
                <a:latin typeface="Kanit Light" pitchFamily="2" charset="-34"/>
                <a:cs typeface="Kanit Light" pitchFamily="2" charset="-34"/>
              </a:rPr>
              <a:t>Basically,</a:t>
            </a:r>
            <a:r>
              <a:rPr sz="2400" spc="-9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after</a:t>
            </a:r>
            <a:r>
              <a:rPr sz="2400" spc="-10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insert</a:t>
            </a:r>
            <a:r>
              <a:rPr sz="2400" spc="-9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your</a:t>
            </a:r>
            <a:r>
              <a:rPr sz="2400" spc="-10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if-</a:t>
            </a:r>
            <a:r>
              <a:rPr sz="2400" spc="-10" dirty="0">
                <a:solidFill>
                  <a:srgbClr val="000009"/>
                </a:solidFill>
                <a:latin typeface="Kanit Light" pitchFamily="2" charset="-34"/>
                <a:cs typeface="Kanit Light" pitchFamily="2" charset="-34"/>
              </a:rPr>
              <a:t>statement,</a:t>
            </a:r>
            <a:r>
              <a:rPr sz="2400" spc="-10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9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computer</a:t>
            </a:r>
            <a:r>
              <a:rPr sz="2400" spc="-10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will</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attach</a:t>
            </a:r>
            <a:r>
              <a:rPr sz="2400" spc="-75"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a</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Boolean</a:t>
            </a:r>
            <a:r>
              <a:rPr sz="2400" spc="-10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value</a:t>
            </a:r>
            <a:r>
              <a:rPr sz="2400" spc="-10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to</a:t>
            </a:r>
            <a:r>
              <a:rPr sz="2400" spc="-90"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it.</a:t>
            </a:r>
            <a:r>
              <a:rPr sz="2400" spc="-10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Depending</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on</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10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value</a:t>
            </a:r>
            <a:r>
              <a:rPr sz="2400" spc="-110"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of </a:t>
            </a:r>
            <a:r>
              <a:rPr sz="2400" dirty="0">
                <a:solidFill>
                  <a:srgbClr val="000009"/>
                </a:solidFill>
                <a:latin typeface="Kanit Light" pitchFamily="2" charset="-34"/>
                <a:cs typeface="Kanit Light" pitchFamily="2" charset="-34"/>
              </a:rPr>
              <a:t>its</a:t>
            </a:r>
            <a:r>
              <a:rPr sz="2400" spc="-75"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outcome,</a:t>
            </a:r>
            <a:r>
              <a:rPr sz="2400" spc="-105" dirty="0">
                <a:solidFill>
                  <a:srgbClr val="000009"/>
                </a:solidFill>
                <a:latin typeface="Kanit Light" pitchFamily="2" charset="-34"/>
                <a:cs typeface="Kanit Light" pitchFamily="2" charset="-34"/>
              </a:rPr>
              <a:t> </a:t>
            </a:r>
            <a:r>
              <a:rPr sz="2400" spc="-45" dirty="0">
                <a:solidFill>
                  <a:srgbClr val="000009"/>
                </a:solidFill>
                <a:latin typeface="Kanit Light" pitchFamily="2" charset="-34"/>
                <a:cs typeface="Kanit Light" pitchFamily="2" charset="-34"/>
              </a:rPr>
              <a:t>“True”</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or</a:t>
            </a:r>
            <a:r>
              <a:rPr sz="2400" spc="-80" dirty="0">
                <a:solidFill>
                  <a:srgbClr val="000009"/>
                </a:solidFill>
                <a:latin typeface="Kanit Light" pitchFamily="2" charset="-34"/>
                <a:cs typeface="Kanit Light" pitchFamily="2" charset="-34"/>
              </a:rPr>
              <a:t> </a:t>
            </a:r>
            <a:r>
              <a:rPr sz="2400" spc="-55" dirty="0">
                <a:solidFill>
                  <a:srgbClr val="000009"/>
                </a:solidFill>
                <a:latin typeface="Kanit Light" pitchFamily="2" charset="-34"/>
                <a:cs typeface="Kanit Light" pitchFamily="2" charset="-34"/>
              </a:rPr>
              <a:t>“False”,</a:t>
            </a:r>
            <a:r>
              <a:rPr sz="2400" spc="-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it</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will</a:t>
            </a:r>
            <a:r>
              <a:rPr sz="2400" spc="-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produce</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one</a:t>
            </a:r>
            <a:r>
              <a:rPr sz="2400" spc="-10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of</a:t>
            </a:r>
            <a:r>
              <a:rPr sz="2400" spc="-10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80"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suggested</a:t>
            </a:r>
            <a:r>
              <a:rPr sz="2400" spc="-6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outputs,</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“Correct”</a:t>
            </a:r>
            <a:r>
              <a:rPr sz="2400" spc="-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or</a:t>
            </a:r>
            <a:r>
              <a:rPr sz="2400" spc="-8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“Incorrect”.</a:t>
            </a:r>
            <a:endParaRPr sz="2400" dirty="0">
              <a:latin typeface="Kanit Light" pitchFamily="2" charset="-34"/>
              <a:cs typeface="Kanit Light" pitchFamily="2" charset="-34"/>
            </a:endParaRPr>
          </a:p>
        </p:txBody>
      </p:sp>
    </p:spTree>
    <p:extLst>
      <p:ext uri="{BB962C8B-B14F-4D97-AF65-F5344CB8AC3E}">
        <p14:creationId xmlns:p14="http://schemas.microsoft.com/office/powerpoint/2010/main" val="3953843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a:xfrm>
            <a:off x="2398920" y="2781300"/>
            <a:ext cx="13487400" cy="4114800"/>
          </a:xfrm>
        </p:spPr>
        <p:txBody>
          <a:bodyPr/>
          <a:lstStyle/>
          <a:p>
            <a:r>
              <a:rPr lang="en-US" sz="6600" dirty="0"/>
              <a:t>Container / Sequences</a:t>
            </a:r>
            <a:br>
              <a:rPr lang="en-US" sz="6600" dirty="0"/>
            </a:br>
            <a:r>
              <a:rPr lang="en-US" sz="6600" dirty="0"/>
              <a:t>5. List </a:t>
            </a:r>
            <a:br>
              <a:rPr lang="en-US" sz="6600" dirty="0"/>
            </a:br>
            <a:r>
              <a:rPr lang="en-US" sz="6600" dirty="0"/>
              <a:t>6.Tuple</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81</a:t>
            </a:fld>
            <a:endParaRPr lang="en-US" dirty="0"/>
          </a:p>
        </p:txBody>
      </p:sp>
    </p:spTree>
    <p:extLst>
      <p:ext uri="{BB962C8B-B14F-4D97-AF65-F5344CB8AC3E}">
        <p14:creationId xmlns:p14="http://schemas.microsoft.com/office/powerpoint/2010/main" val="1423711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11A414-66D7-084F-D0DF-5EFBB4782345}"/>
              </a:ext>
            </a:extLst>
          </p:cNvPr>
          <p:cNvSpPr>
            <a:spLocks noGrp="1"/>
          </p:cNvSpPr>
          <p:nvPr>
            <p:ph type="sldNum" sz="quarter" idx="12"/>
          </p:nvPr>
        </p:nvSpPr>
        <p:spPr/>
        <p:txBody>
          <a:bodyPr/>
          <a:lstStyle/>
          <a:p>
            <a:fld id="{B6F15528-21DE-4FAA-801E-634DDDAF4B2B}" type="slidenum">
              <a:rPr lang="en-US" smtClean="0"/>
              <a:pPr/>
              <a:t>82</a:t>
            </a:fld>
            <a:endParaRPr lang="en-US" dirty="0"/>
          </a:p>
        </p:txBody>
      </p:sp>
      <p:sp>
        <p:nvSpPr>
          <p:cNvPr id="3" name="Title 2">
            <a:extLst>
              <a:ext uri="{FF2B5EF4-FFF2-40B4-BE49-F238E27FC236}">
                <a16:creationId xmlns:a16="http://schemas.microsoft.com/office/drawing/2014/main" id="{BCBC7B17-1E72-D36F-4734-717B9A0DF8AF}"/>
              </a:ext>
            </a:extLst>
          </p:cNvPr>
          <p:cNvSpPr>
            <a:spLocks noGrp="1"/>
          </p:cNvSpPr>
          <p:nvPr>
            <p:ph type="title"/>
          </p:nvPr>
        </p:nvSpPr>
        <p:spPr/>
        <p:txBody>
          <a:bodyPr/>
          <a:lstStyle/>
          <a:p>
            <a:r>
              <a:rPr lang="en-US" spc="-10" dirty="0"/>
              <a:t>Lists</a:t>
            </a:r>
            <a:endParaRPr lang="en-US" dirty="0"/>
          </a:p>
        </p:txBody>
      </p:sp>
      <p:sp>
        <p:nvSpPr>
          <p:cNvPr id="6" name="object 4">
            <a:extLst>
              <a:ext uri="{FF2B5EF4-FFF2-40B4-BE49-F238E27FC236}">
                <a16:creationId xmlns:a16="http://schemas.microsoft.com/office/drawing/2014/main" id="{6AEFAC89-5991-0D7A-DB33-E5C021D45048}"/>
              </a:ext>
            </a:extLst>
          </p:cNvPr>
          <p:cNvSpPr txBox="1"/>
          <p:nvPr/>
        </p:nvSpPr>
        <p:spPr>
          <a:xfrm>
            <a:off x="699008" y="1720723"/>
            <a:ext cx="11721592" cy="813684"/>
          </a:xfrm>
          <a:prstGeom prst="rect">
            <a:avLst/>
          </a:prstGeom>
        </p:spPr>
        <p:txBody>
          <a:bodyPr vert="horz" wrap="square" lIns="0" tIns="13335" rIns="0" bIns="0" rtlCol="0">
            <a:spAutoFit/>
          </a:bodyPr>
          <a:lstStyle/>
          <a:p>
            <a:pPr marL="12700">
              <a:lnSpc>
                <a:spcPct val="100000"/>
              </a:lnSpc>
              <a:spcBef>
                <a:spcPts val="105"/>
              </a:spcBef>
            </a:pPr>
            <a:r>
              <a:rPr sz="2600" spc="105" dirty="0">
                <a:solidFill>
                  <a:srgbClr val="000009"/>
                </a:solidFill>
                <a:latin typeface="Kanit Light" pitchFamily="2" charset="-34"/>
                <a:cs typeface="Kanit Light" pitchFamily="2" charset="-34"/>
              </a:rPr>
              <a:t>A</a:t>
            </a:r>
            <a:r>
              <a:rPr sz="2600" spc="-145" dirty="0">
                <a:solidFill>
                  <a:srgbClr val="000009"/>
                </a:solidFill>
                <a:latin typeface="Kanit Light" pitchFamily="2" charset="-34"/>
                <a:cs typeface="Kanit Light" pitchFamily="2" charset="-34"/>
              </a:rPr>
              <a:t> </a:t>
            </a:r>
            <a:r>
              <a:rPr sz="2600" b="1" spc="-65" dirty="0">
                <a:solidFill>
                  <a:srgbClr val="000009"/>
                </a:solidFill>
                <a:latin typeface="Kanit Light" pitchFamily="2" charset="-34"/>
                <a:cs typeface="Kanit Light" pitchFamily="2" charset="-34"/>
              </a:rPr>
              <a:t>list</a:t>
            </a:r>
            <a:r>
              <a:rPr sz="2600" b="1" spc="-1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is</a:t>
            </a:r>
            <a:r>
              <a:rPr sz="2600" spc="-130" dirty="0">
                <a:solidFill>
                  <a:srgbClr val="000009"/>
                </a:solidFill>
                <a:latin typeface="Kanit Light" pitchFamily="2" charset="-34"/>
                <a:cs typeface="Kanit Light" pitchFamily="2" charset="-34"/>
              </a:rPr>
              <a:t> </a:t>
            </a:r>
            <a:r>
              <a:rPr sz="2600" spc="-35" dirty="0">
                <a:solidFill>
                  <a:srgbClr val="000009"/>
                </a:solidFill>
                <a:latin typeface="Kanit Light" pitchFamily="2" charset="-34"/>
                <a:cs typeface="Kanit Light" pitchFamily="2" charset="-34"/>
              </a:rPr>
              <a:t>a</a:t>
            </a:r>
            <a:r>
              <a:rPr sz="2600" spc="-1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type</a:t>
            </a:r>
            <a:r>
              <a:rPr sz="2600" spc="-1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of</a:t>
            </a:r>
            <a:r>
              <a:rPr sz="2600" spc="-14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sequence</a:t>
            </a:r>
            <a:r>
              <a:rPr sz="2600" spc="-1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of</a:t>
            </a:r>
            <a:r>
              <a:rPr sz="2600" spc="-1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data</a:t>
            </a:r>
            <a:r>
              <a:rPr sz="2600" spc="-1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points</a:t>
            </a:r>
            <a:r>
              <a:rPr sz="2600" spc="-14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such</a:t>
            </a:r>
            <a:r>
              <a:rPr sz="2600" spc="-170" dirty="0">
                <a:solidFill>
                  <a:srgbClr val="000009"/>
                </a:solidFill>
                <a:latin typeface="Kanit Light" pitchFamily="2" charset="-34"/>
                <a:cs typeface="Kanit Light" pitchFamily="2" charset="-34"/>
              </a:rPr>
              <a:t> </a:t>
            </a:r>
            <a:r>
              <a:rPr sz="2600" spc="-30" dirty="0">
                <a:solidFill>
                  <a:srgbClr val="000009"/>
                </a:solidFill>
                <a:latin typeface="Kanit Light" pitchFamily="2" charset="-34"/>
                <a:cs typeface="Kanit Light" pitchFamily="2" charset="-34"/>
              </a:rPr>
              <a:t>as</a:t>
            </a:r>
            <a:r>
              <a:rPr sz="2600" spc="-12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floats,</a:t>
            </a:r>
            <a:r>
              <a:rPr sz="2600" spc="-13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integers,</a:t>
            </a:r>
            <a:r>
              <a:rPr sz="2600" spc="-1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or</a:t>
            </a:r>
            <a:r>
              <a:rPr sz="2600" spc="-15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strings.</a:t>
            </a:r>
            <a:endParaRPr sz="2600" dirty="0">
              <a:latin typeface="Kanit Light" pitchFamily="2" charset="-34"/>
              <a:cs typeface="Kanit Light" pitchFamily="2" charset="-34"/>
            </a:endParaRPr>
          </a:p>
          <a:p>
            <a:pPr>
              <a:lnSpc>
                <a:spcPct val="100000"/>
              </a:lnSpc>
            </a:pPr>
            <a:endParaRPr sz="2600" dirty="0">
              <a:latin typeface="Kanit Light" pitchFamily="2" charset="-34"/>
              <a:cs typeface="Kanit Light" pitchFamily="2" charset="-34"/>
            </a:endParaRPr>
          </a:p>
        </p:txBody>
      </p:sp>
      <p:pic>
        <p:nvPicPr>
          <p:cNvPr id="7" name="object 6">
            <a:extLst>
              <a:ext uri="{FF2B5EF4-FFF2-40B4-BE49-F238E27FC236}">
                <a16:creationId xmlns:a16="http://schemas.microsoft.com/office/drawing/2014/main" id="{D3294946-7374-C6F0-A8B8-766FC29AEAC0}"/>
              </a:ext>
            </a:extLst>
          </p:cNvPr>
          <p:cNvPicPr/>
          <p:nvPr/>
        </p:nvPicPr>
        <p:blipFill>
          <a:blip r:embed="rId2" cstate="screen">
            <a:extLst>
              <a:ext uri="{28A0092B-C50C-407E-A947-70E740481C1C}">
                <a14:useLocalDpi xmlns:a14="http://schemas.microsoft.com/office/drawing/2010/main"/>
              </a:ext>
            </a:extLst>
          </a:blip>
          <a:stretch>
            <a:fillRect/>
          </a:stretch>
        </p:blipFill>
        <p:spPr>
          <a:xfrm>
            <a:off x="620268" y="3106262"/>
            <a:ext cx="7433533" cy="3941065"/>
          </a:xfrm>
          <a:prstGeom prst="rect">
            <a:avLst/>
          </a:prstGeom>
        </p:spPr>
      </p:pic>
      <p:sp>
        <p:nvSpPr>
          <p:cNvPr id="9" name="TextBox 8">
            <a:extLst>
              <a:ext uri="{FF2B5EF4-FFF2-40B4-BE49-F238E27FC236}">
                <a16:creationId xmlns:a16="http://schemas.microsoft.com/office/drawing/2014/main" id="{C38470DA-20A0-A0DE-34DD-46CFFAE95CEE}"/>
              </a:ext>
            </a:extLst>
          </p:cNvPr>
          <p:cNvSpPr txBox="1"/>
          <p:nvPr/>
        </p:nvSpPr>
        <p:spPr>
          <a:xfrm>
            <a:off x="9296400" y="3111111"/>
            <a:ext cx="6800850" cy="4494500"/>
          </a:xfrm>
          <a:prstGeom prst="rect">
            <a:avLst/>
          </a:prstGeom>
          <a:noFill/>
        </p:spPr>
        <p:txBody>
          <a:bodyPr wrap="square">
            <a:spAutoFit/>
          </a:bodyPr>
          <a:lstStyle/>
          <a:p>
            <a:pPr marR="5080" algn="just">
              <a:lnSpc>
                <a:spcPct val="98500"/>
              </a:lnSpc>
              <a:spcBef>
                <a:spcPts val="1245"/>
              </a:spcBef>
            </a:pPr>
            <a:r>
              <a:rPr lang="en-US" sz="2400" dirty="0">
                <a:solidFill>
                  <a:srgbClr val="000009"/>
                </a:solidFill>
                <a:latin typeface="Kanit Light" pitchFamily="2" charset="-34"/>
                <a:cs typeface="Kanit Light" pitchFamily="2" charset="-34"/>
              </a:rPr>
              <a:t>You</a:t>
            </a:r>
            <a:r>
              <a:rPr lang="en-US" sz="2400" spc="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can</a:t>
            </a:r>
            <a:r>
              <a:rPr lang="en-US" sz="2400" spc="9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access</a:t>
            </a:r>
            <a:r>
              <a:rPr lang="en-US" sz="2400" spc="10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90" dirty="0">
                <a:solidFill>
                  <a:srgbClr val="000009"/>
                </a:solidFill>
                <a:latin typeface="Kanit Light" pitchFamily="2" charset="-34"/>
                <a:cs typeface="Kanit Light" pitchFamily="2" charset="-34"/>
              </a:rPr>
              <a:t> </a:t>
            </a:r>
            <a:r>
              <a:rPr lang="en-US" sz="2400" i="1" spc="-75" dirty="0">
                <a:solidFill>
                  <a:srgbClr val="000009"/>
                </a:solidFill>
                <a:latin typeface="Kanit Light" pitchFamily="2" charset="-34"/>
                <a:cs typeface="Kanit Light" pitchFamily="2" charset="-34"/>
              </a:rPr>
              <a:t>Participants</a:t>
            </a:r>
            <a:r>
              <a:rPr lang="en-US" sz="2400" i="1" spc="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list</a:t>
            </a:r>
            <a:r>
              <a:rPr lang="en-US" sz="2400" spc="10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by </a:t>
            </a:r>
            <a:r>
              <a:rPr lang="en-US" sz="2400" dirty="0">
                <a:solidFill>
                  <a:srgbClr val="000009"/>
                </a:solidFill>
                <a:latin typeface="Kanit Light" pitchFamily="2" charset="-34"/>
                <a:cs typeface="Kanit Light" pitchFamily="2" charset="-34"/>
              </a:rPr>
              <a:t>indexing</a:t>
            </a:r>
            <a:r>
              <a:rPr lang="en-US" sz="2400" spc="1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1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value</a:t>
            </a:r>
            <a:r>
              <a:rPr lang="en-US" sz="2400" spc="175" dirty="0">
                <a:solidFill>
                  <a:srgbClr val="000009"/>
                </a:solidFill>
                <a:latin typeface="Kanit Light" pitchFamily="2" charset="-34"/>
                <a:cs typeface="Kanit Light" pitchFamily="2" charset="-34"/>
              </a:rPr>
              <a:t> </a:t>
            </a:r>
            <a:r>
              <a:rPr lang="en-US" sz="2400" i="1" dirty="0">
                <a:solidFill>
                  <a:srgbClr val="000009"/>
                </a:solidFill>
                <a:latin typeface="Kanit Light" pitchFamily="2" charset="-34"/>
                <a:cs typeface="Kanit Light" pitchFamily="2" charset="-34"/>
              </a:rPr>
              <a:t>1</a:t>
            </a:r>
            <a:r>
              <a:rPr lang="en-US" sz="2400" dirty="0">
                <a:solidFill>
                  <a:srgbClr val="000009"/>
                </a:solidFill>
                <a:latin typeface="Kanit Light" pitchFamily="2" charset="-34"/>
                <a:cs typeface="Kanit Light" pitchFamily="2" charset="-34"/>
              </a:rPr>
              <a:t>.</a:t>
            </a:r>
            <a:r>
              <a:rPr lang="en-US" sz="2400" spc="1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This</a:t>
            </a:r>
            <a:r>
              <a:rPr lang="en-US" sz="2400" spc="1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means</a:t>
            </a:r>
            <a:r>
              <a:rPr lang="en-US" sz="2400" spc="180"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you </a:t>
            </a:r>
            <a:r>
              <a:rPr lang="en-US" sz="2400" dirty="0">
                <a:solidFill>
                  <a:srgbClr val="000009"/>
                </a:solidFill>
                <a:latin typeface="Kanit Light" pitchFamily="2" charset="-34"/>
                <a:cs typeface="Kanit Light" pitchFamily="2" charset="-34"/>
              </a:rPr>
              <a:t>have</a:t>
            </a:r>
            <a:r>
              <a:rPr lang="en-US" sz="2400" spc="15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extracted</a:t>
            </a:r>
            <a:r>
              <a:rPr lang="en-US" sz="2400" spc="16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16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second</a:t>
            </a:r>
            <a:r>
              <a:rPr lang="en-US" sz="2400" spc="16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of</a:t>
            </a:r>
            <a:r>
              <a:rPr lang="en-US" sz="2400" spc="16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the </a:t>
            </a:r>
            <a:r>
              <a:rPr lang="en-US" sz="2400" spc="-10" dirty="0">
                <a:solidFill>
                  <a:srgbClr val="000009"/>
                </a:solidFill>
                <a:latin typeface="Kanit Light" pitchFamily="2" charset="-34"/>
                <a:cs typeface="Kanit Light" pitchFamily="2" charset="-34"/>
              </a:rPr>
              <a:t>elements</a:t>
            </a:r>
            <a:r>
              <a:rPr lang="en-US" sz="2400" spc="-6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in</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this</a:t>
            </a:r>
            <a:r>
              <a:rPr lang="en-US" sz="2400" spc="-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list</a:t>
            </a:r>
            <a:r>
              <a:rPr lang="en-US" sz="2400" spc="-6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variable</a:t>
            </a:r>
            <a:r>
              <a:rPr lang="en-US" sz="2400" spc="-6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[‘Leila’].</a:t>
            </a:r>
            <a:endParaRPr lang="en-US" sz="2400" dirty="0">
              <a:latin typeface="Kanit Light" pitchFamily="2" charset="-34"/>
              <a:cs typeface="Kanit Light" pitchFamily="2" charset="-34"/>
            </a:endParaRPr>
          </a:p>
          <a:p>
            <a:pPr>
              <a:lnSpc>
                <a:spcPct val="100000"/>
              </a:lnSpc>
              <a:spcBef>
                <a:spcPts val="50"/>
              </a:spcBef>
            </a:pPr>
            <a:endParaRPr lang="en-US" sz="2400" dirty="0">
              <a:latin typeface="Kanit Light" pitchFamily="2" charset="-34"/>
              <a:cs typeface="Kanit Light" pitchFamily="2" charset="-34"/>
            </a:endParaRPr>
          </a:p>
          <a:p>
            <a:pPr marR="5080" algn="just">
              <a:lnSpc>
                <a:spcPct val="100000"/>
              </a:lnSpc>
            </a:pPr>
            <a:r>
              <a:rPr lang="en-US" sz="2400" spc="-10" dirty="0">
                <a:solidFill>
                  <a:srgbClr val="000009"/>
                </a:solidFill>
                <a:latin typeface="Kanit Light" pitchFamily="2" charset="-34"/>
                <a:cs typeface="Kanit Light" pitchFamily="2" charset="-34"/>
              </a:rPr>
              <a:t>In</a:t>
            </a:r>
            <a:r>
              <a:rPr lang="en-US" sz="2400" dirty="0">
                <a:solidFill>
                  <a:srgbClr val="000009"/>
                </a:solidFill>
                <a:latin typeface="Kanit Light" pitchFamily="2" charset="-34"/>
                <a:cs typeface="Kanit Light" pitchFamily="2" charset="-34"/>
              </a:rPr>
              <a:t> addition, there</a:t>
            </a:r>
            <a:r>
              <a:rPr lang="en-US" sz="2400" spc="-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is</a:t>
            </a:r>
            <a:r>
              <a:rPr lang="en-US" sz="2400" spc="-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a:t>
            </a:r>
            <a:r>
              <a:rPr lang="en-US" sz="2400" spc="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way</a:t>
            </a:r>
            <a:r>
              <a:rPr lang="en-US" sz="2400" spc="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a:t>
            </a:r>
            <a:r>
              <a:rPr lang="en-US" sz="2400" spc="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get</a:t>
            </a:r>
            <a:r>
              <a:rPr lang="en-US" sz="2400" spc="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a:t>
            </a:r>
            <a:r>
              <a:rPr lang="en-US" sz="2400" spc="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the </a:t>
            </a:r>
            <a:r>
              <a:rPr lang="en-US" sz="2400" dirty="0">
                <a:solidFill>
                  <a:srgbClr val="000009"/>
                </a:solidFill>
                <a:latin typeface="Kanit Light" pitchFamily="2" charset="-34"/>
                <a:cs typeface="Kanit Light" pitchFamily="2" charset="-34"/>
              </a:rPr>
              <a:t>last</a:t>
            </a:r>
            <a:r>
              <a:rPr lang="en-US" sz="2400" spc="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element</a:t>
            </a:r>
            <a:r>
              <a:rPr lang="en-US" sz="2400" spc="7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from</a:t>
            </a:r>
            <a:r>
              <a:rPr lang="en-US" sz="2400" spc="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your</a:t>
            </a:r>
            <a:r>
              <a:rPr lang="en-US" sz="2400" spc="7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list.</a:t>
            </a:r>
            <a:r>
              <a:rPr lang="en-US" sz="2400" spc="7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a:t>
            </a:r>
            <a:r>
              <a:rPr lang="en-US" sz="2400" spc="7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do</a:t>
            </a:r>
            <a:r>
              <a:rPr lang="en-US" sz="2400" spc="7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that, </a:t>
            </a:r>
            <a:r>
              <a:rPr lang="en-US" sz="2400" dirty="0">
                <a:solidFill>
                  <a:srgbClr val="000009"/>
                </a:solidFill>
                <a:latin typeface="Kanit Light" pitchFamily="2" charset="-34"/>
                <a:cs typeface="Kanit Light" pitchFamily="2" charset="-34"/>
              </a:rPr>
              <a:t>start</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counting</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from</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5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end</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towards</a:t>
            </a:r>
            <a:r>
              <a:rPr lang="en-US" sz="2400" spc="-30"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the </a:t>
            </a:r>
            <a:r>
              <a:rPr lang="en-US" sz="2400" dirty="0">
                <a:solidFill>
                  <a:srgbClr val="000009"/>
                </a:solidFill>
                <a:latin typeface="Kanit Light" pitchFamily="2" charset="-34"/>
                <a:cs typeface="Kanit Light" pitchFamily="2" charset="-34"/>
              </a:rPr>
              <a:t>beginning.</a:t>
            </a:r>
            <a:r>
              <a:rPr lang="en-US" sz="2400" spc="5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Then,</a:t>
            </a:r>
            <a:r>
              <a:rPr lang="en-US" sz="2400" spc="5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you’d</a:t>
            </a:r>
            <a:r>
              <a:rPr lang="en-US" sz="2400" spc="5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need</a:t>
            </a:r>
            <a:r>
              <a:rPr lang="en-US" sz="2400" spc="5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6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minus sign</a:t>
            </a:r>
            <a:r>
              <a:rPr lang="en-US" sz="2400" spc="-8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before</a:t>
            </a:r>
            <a:r>
              <a:rPr lang="en-US" sz="2400" spc="-1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the</a:t>
            </a:r>
            <a:r>
              <a:rPr lang="en-US" sz="2400" spc="-9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digit.</a:t>
            </a:r>
            <a:endParaRPr lang="en-US" sz="2400" dirty="0">
              <a:latin typeface="Kanit Light" pitchFamily="2" charset="-34"/>
              <a:cs typeface="Kanit Light" pitchFamily="2" charset="-34"/>
            </a:endParaRPr>
          </a:p>
          <a:p>
            <a:pPr marR="5715" algn="just">
              <a:lnSpc>
                <a:spcPct val="96400"/>
              </a:lnSpc>
              <a:spcBef>
                <a:spcPts val="50"/>
              </a:spcBef>
            </a:pPr>
            <a:r>
              <a:rPr lang="en-US" sz="2400" dirty="0">
                <a:solidFill>
                  <a:srgbClr val="000009"/>
                </a:solidFill>
                <a:latin typeface="Kanit Light" pitchFamily="2" charset="-34"/>
                <a:cs typeface="Kanit Light" pitchFamily="2" charset="-34"/>
              </a:rPr>
              <a:t>Don’t</a:t>
            </a:r>
            <a:r>
              <a:rPr lang="en-US" sz="2400" spc="-9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fall</a:t>
            </a:r>
            <a:r>
              <a:rPr lang="en-US" sz="2400" spc="-45" dirty="0">
                <a:solidFill>
                  <a:srgbClr val="000009"/>
                </a:solidFill>
                <a:latin typeface="Kanit Light" pitchFamily="2" charset="-34"/>
                <a:cs typeface="Kanit Light" pitchFamily="2" charset="-34"/>
              </a:rPr>
              <a:t> </a:t>
            </a:r>
            <a:r>
              <a:rPr lang="en-US" sz="2400" spc="-30" dirty="0">
                <a:solidFill>
                  <a:srgbClr val="000009"/>
                </a:solidFill>
                <a:latin typeface="Kanit Light" pitchFamily="2" charset="-34"/>
                <a:cs typeface="Kanit Light" pitchFamily="2" charset="-34"/>
              </a:rPr>
              <a:t>in</a:t>
            </a:r>
            <a:r>
              <a:rPr lang="en-US" sz="2400" spc="-5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the</a:t>
            </a:r>
            <a:r>
              <a:rPr lang="en-US" sz="2400" spc="-7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trap</a:t>
            </a:r>
            <a:r>
              <a:rPr lang="en-US" sz="2400" spc="-3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of</a:t>
            </a:r>
            <a:r>
              <a:rPr lang="en-US" sz="2400" spc="-4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thinking</a:t>
            </a:r>
            <a:r>
              <a:rPr lang="en-US" sz="2400" spc="-55" dirty="0">
                <a:solidFill>
                  <a:srgbClr val="000009"/>
                </a:solidFill>
                <a:latin typeface="Kanit Light" pitchFamily="2" charset="-34"/>
                <a:cs typeface="Kanit Light" pitchFamily="2" charset="-34"/>
              </a:rPr>
              <a:t> </a:t>
            </a:r>
            <a:r>
              <a:rPr lang="en-US" sz="2400" spc="-50" dirty="0">
                <a:solidFill>
                  <a:srgbClr val="000009"/>
                </a:solidFill>
                <a:latin typeface="Kanit Light" pitchFamily="2" charset="-34"/>
                <a:cs typeface="Kanit Light" pitchFamily="2" charset="-34"/>
              </a:rPr>
              <a:t>we</a:t>
            </a:r>
            <a:r>
              <a:rPr lang="en-US" sz="2400" spc="-4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begin </a:t>
            </a:r>
            <a:r>
              <a:rPr lang="en-US" sz="2400" dirty="0">
                <a:solidFill>
                  <a:srgbClr val="000009"/>
                </a:solidFill>
                <a:latin typeface="Kanit Light" pitchFamily="2" charset="-34"/>
                <a:cs typeface="Kanit Light" pitchFamily="2" charset="-34"/>
              </a:rPr>
              <a:t>enumerating</a:t>
            </a:r>
            <a:r>
              <a:rPr lang="en-US" sz="2400" spc="229"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from</a:t>
            </a:r>
            <a:r>
              <a:rPr lang="en-US" sz="2400" spc="245" dirty="0">
                <a:solidFill>
                  <a:srgbClr val="000009"/>
                </a:solidFill>
                <a:latin typeface="Kanit Light" pitchFamily="2" charset="-34"/>
                <a:cs typeface="Kanit Light" pitchFamily="2" charset="-34"/>
              </a:rPr>
              <a:t> </a:t>
            </a:r>
            <a:r>
              <a:rPr lang="en-US" sz="2400" i="1" dirty="0">
                <a:solidFill>
                  <a:srgbClr val="000009"/>
                </a:solidFill>
                <a:latin typeface="Kanit Light" pitchFamily="2" charset="-34"/>
                <a:cs typeface="Kanit Light" pitchFamily="2" charset="-34"/>
              </a:rPr>
              <a:t>0</a:t>
            </a:r>
            <a:r>
              <a:rPr lang="en-US" sz="2400" i="1" spc="229"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again!</a:t>
            </a:r>
            <a:r>
              <a:rPr lang="en-US" sz="2400" spc="23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a:t>
            </a:r>
            <a:r>
              <a:rPr lang="en-US" sz="2400" spc="23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obtain </a:t>
            </a:r>
            <a:r>
              <a:rPr lang="en-US" sz="2400" spc="-55" dirty="0">
                <a:solidFill>
                  <a:srgbClr val="000009"/>
                </a:solidFill>
                <a:latin typeface="Kanit Light" pitchFamily="2" charset="-34"/>
                <a:cs typeface="Kanit Light" pitchFamily="2" charset="-34"/>
              </a:rPr>
              <a:t>“Cate”,</a:t>
            </a:r>
            <a:r>
              <a:rPr lang="en-US" sz="2400" spc="-6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you</a:t>
            </a:r>
            <a:r>
              <a:rPr lang="en-US" sz="2400" spc="-9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must</a:t>
            </a:r>
            <a:r>
              <a:rPr lang="en-US" sz="2400" spc="-7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write</a:t>
            </a:r>
            <a:r>
              <a:rPr lang="en-US" sz="2400" spc="-60" dirty="0">
                <a:solidFill>
                  <a:srgbClr val="000009"/>
                </a:solidFill>
                <a:latin typeface="Kanit Light" pitchFamily="2" charset="-34"/>
                <a:cs typeface="Kanit Light" pitchFamily="2" charset="-34"/>
              </a:rPr>
              <a:t> </a:t>
            </a:r>
            <a:r>
              <a:rPr lang="en-US" sz="2400" i="1" dirty="0">
                <a:solidFill>
                  <a:srgbClr val="000009"/>
                </a:solidFill>
                <a:latin typeface="Kanit Light" pitchFamily="2" charset="-34"/>
                <a:cs typeface="Kanit Light" pitchFamily="2" charset="-34"/>
              </a:rPr>
              <a:t>-</a:t>
            </a:r>
            <a:r>
              <a:rPr lang="en-US" sz="2400" i="1" spc="-25" dirty="0">
                <a:solidFill>
                  <a:srgbClr val="000009"/>
                </a:solidFill>
                <a:latin typeface="Kanit Light" pitchFamily="2" charset="-34"/>
                <a:cs typeface="Kanit Light" pitchFamily="2" charset="-34"/>
              </a:rPr>
              <a:t>1</a:t>
            </a:r>
            <a:r>
              <a:rPr lang="en-US" sz="2400" spc="-25" dirty="0">
                <a:solidFill>
                  <a:srgbClr val="000009"/>
                </a:solidFill>
                <a:latin typeface="Kanit Light" pitchFamily="2" charset="-34"/>
                <a:cs typeface="Kanit Light" pitchFamily="2" charset="-34"/>
              </a:rPr>
              <a:t>.</a:t>
            </a:r>
            <a:endParaRPr lang="en-US" sz="2400" dirty="0">
              <a:latin typeface="Kanit Light" pitchFamily="2" charset="-34"/>
              <a:cs typeface="Kanit Light" pitchFamily="2" charset="-34"/>
            </a:endParaRPr>
          </a:p>
        </p:txBody>
      </p:sp>
    </p:spTree>
    <p:extLst>
      <p:ext uri="{BB962C8B-B14F-4D97-AF65-F5344CB8AC3E}">
        <p14:creationId xmlns:p14="http://schemas.microsoft.com/office/powerpoint/2010/main" val="30703557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061C78-8841-13B6-65F2-B32F4636309C}"/>
              </a:ext>
            </a:extLst>
          </p:cNvPr>
          <p:cNvSpPr>
            <a:spLocks noGrp="1"/>
          </p:cNvSpPr>
          <p:nvPr>
            <p:ph type="sldNum" sz="quarter" idx="12"/>
          </p:nvPr>
        </p:nvSpPr>
        <p:spPr/>
        <p:txBody>
          <a:bodyPr/>
          <a:lstStyle/>
          <a:p>
            <a:fld id="{B6F15528-21DE-4FAA-801E-634DDDAF4B2B}" type="slidenum">
              <a:rPr lang="en-US" smtClean="0"/>
              <a:pPr/>
              <a:t>83</a:t>
            </a:fld>
            <a:endParaRPr lang="en-US" dirty="0"/>
          </a:p>
        </p:txBody>
      </p:sp>
      <p:sp>
        <p:nvSpPr>
          <p:cNvPr id="3" name="Title 2">
            <a:extLst>
              <a:ext uri="{FF2B5EF4-FFF2-40B4-BE49-F238E27FC236}">
                <a16:creationId xmlns:a16="http://schemas.microsoft.com/office/drawing/2014/main" id="{9F4CCD07-747D-45E7-89C3-D920E9A722B3}"/>
              </a:ext>
            </a:extLst>
          </p:cNvPr>
          <p:cNvSpPr>
            <a:spLocks noGrp="1"/>
          </p:cNvSpPr>
          <p:nvPr>
            <p:ph type="title"/>
          </p:nvPr>
        </p:nvSpPr>
        <p:spPr/>
        <p:txBody>
          <a:bodyPr/>
          <a:lstStyle/>
          <a:p>
            <a:r>
              <a:rPr lang="en-US" dirty="0"/>
              <a:t>List</a:t>
            </a:r>
            <a:r>
              <a:rPr lang="en-US" spc="-45" dirty="0"/>
              <a:t> </a:t>
            </a:r>
            <a:r>
              <a:rPr lang="en-US" spc="-10" dirty="0"/>
              <a:t>Slicing</a:t>
            </a:r>
            <a:endParaRPr lang="en-US" dirty="0"/>
          </a:p>
        </p:txBody>
      </p:sp>
      <p:sp>
        <p:nvSpPr>
          <p:cNvPr id="5" name="object 3">
            <a:extLst>
              <a:ext uri="{FF2B5EF4-FFF2-40B4-BE49-F238E27FC236}">
                <a16:creationId xmlns:a16="http://schemas.microsoft.com/office/drawing/2014/main" id="{E8F32824-9835-9938-0DAD-F87E86E815CD}"/>
              </a:ext>
            </a:extLst>
          </p:cNvPr>
          <p:cNvSpPr txBox="1"/>
          <p:nvPr/>
        </p:nvSpPr>
        <p:spPr>
          <a:xfrm>
            <a:off x="699008" y="1720723"/>
            <a:ext cx="16293592" cy="382797"/>
          </a:xfrm>
          <a:prstGeom prst="rect">
            <a:avLst/>
          </a:prstGeom>
        </p:spPr>
        <p:txBody>
          <a:bodyPr vert="horz" wrap="square" lIns="0" tIns="13335" rIns="0" bIns="0" rtlCol="0">
            <a:spAutoFit/>
          </a:bodyPr>
          <a:lstStyle/>
          <a:p>
            <a:pPr marL="12700" marR="5080">
              <a:lnSpc>
                <a:spcPct val="100000"/>
              </a:lnSpc>
              <a:spcBef>
                <a:spcPts val="105"/>
              </a:spcBef>
            </a:pPr>
            <a:r>
              <a:rPr sz="2400" dirty="0">
                <a:solidFill>
                  <a:srgbClr val="000009"/>
                </a:solidFill>
                <a:latin typeface="Tahoma"/>
                <a:cs typeface="Tahoma"/>
              </a:rPr>
              <a:t>Many</a:t>
            </a:r>
            <a:r>
              <a:rPr sz="2400" spc="-30" dirty="0">
                <a:solidFill>
                  <a:srgbClr val="000009"/>
                </a:solidFill>
                <a:latin typeface="Tahoma"/>
                <a:cs typeface="Tahoma"/>
              </a:rPr>
              <a:t> </a:t>
            </a:r>
            <a:r>
              <a:rPr sz="2400" dirty="0">
                <a:solidFill>
                  <a:srgbClr val="000009"/>
                </a:solidFill>
                <a:latin typeface="Tahoma"/>
                <a:cs typeface="Tahoma"/>
              </a:rPr>
              <a:t>of</a:t>
            </a:r>
            <a:r>
              <a:rPr sz="2400" spc="-25" dirty="0">
                <a:solidFill>
                  <a:srgbClr val="000009"/>
                </a:solidFill>
                <a:latin typeface="Tahoma"/>
                <a:cs typeface="Tahoma"/>
              </a:rPr>
              <a:t> </a:t>
            </a:r>
            <a:r>
              <a:rPr sz="2400" dirty="0">
                <a:solidFill>
                  <a:srgbClr val="000009"/>
                </a:solidFill>
                <a:latin typeface="Tahoma"/>
                <a:cs typeface="Tahoma"/>
              </a:rPr>
              <a:t>the</a:t>
            </a:r>
            <a:r>
              <a:rPr sz="2400" spc="-25" dirty="0">
                <a:solidFill>
                  <a:srgbClr val="000009"/>
                </a:solidFill>
                <a:latin typeface="Tahoma"/>
                <a:cs typeface="Tahoma"/>
              </a:rPr>
              <a:t> </a:t>
            </a:r>
            <a:r>
              <a:rPr sz="2400" dirty="0">
                <a:solidFill>
                  <a:srgbClr val="000009"/>
                </a:solidFill>
                <a:latin typeface="Tahoma"/>
                <a:cs typeface="Tahoma"/>
              </a:rPr>
              <a:t>problems</a:t>
            </a:r>
            <a:r>
              <a:rPr sz="2400" spc="-20" dirty="0">
                <a:solidFill>
                  <a:srgbClr val="000009"/>
                </a:solidFill>
                <a:latin typeface="Tahoma"/>
                <a:cs typeface="Tahoma"/>
              </a:rPr>
              <a:t> </a:t>
            </a:r>
            <a:r>
              <a:rPr sz="2400" dirty="0">
                <a:solidFill>
                  <a:srgbClr val="000009"/>
                </a:solidFill>
                <a:latin typeface="Tahoma"/>
                <a:cs typeface="Tahoma"/>
              </a:rPr>
              <a:t>that</a:t>
            </a:r>
            <a:r>
              <a:rPr sz="2400" spc="-10" dirty="0">
                <a:solidFill>
                  <a:srgbClr val="000009"/>
                </a:solidFill>
                <a:latin typeface="Tahoma"/>
                <a:cs typeface="Tahoma"/>
              </a:rPr>
              <a:t> </a:t>
            </a:r>
            <a:r>
              <a:rPr sz="2400" dirty="0">
                <a:solidFill>
                  <a:srgbClr val="000009"/>
                </a:solidFill>
                <a:latin typeface="Tahoma"/>
                <a:cs typeface="Tahoma"/>
              </a:rPr>
              <a:t>must</a:t>
            </a:r>
            <a:r>
              <a:rPr sz="2400" spc="-15" dirty="0">
                <a:solidFill>
                  <a:srgbClr val="000009"/>
                </a:solidFill>
                <a:latin typeface="Tahoma"/>
                <a:cs typeface="Tahoma"/>
              </a:rPr>
              <a:t> </a:t>
            </a:r>
            <a:r>
              <a:rPr sz="2400" dirty="0">
                <a:solidFill>
                  <a:srgbClr val="000009"/>
                </a:solidFill>
                <a:latin typeface="Tahoma"/>
                <a:cs typeface="Tahoma"/>
              </a:rPr>
              <a:t>be</a:t>
            </a:r>
            <a:r>
              <a:rPr sz="2400" spc="-15" dirty="0">
                <a:solidFill>
                  <a:srgbClr val="000009"/>
                </a:solidFill>
                <a:latin typeface="Tahoma"/>
                <a:cs typeface="Tahoma"/>
              </a:rPr>
              <a:t> </a:t>
            </a:r>
            <a:r>
              <a:rPr sz="2400" dirty="0">
                <a:solidFill>
                  <a:srgbClr val="000009"/>
                </a:solidFill>
                <a:latin typeface="Tahoma"/>
                <a:cs typeface="Tahoma"/>
              </a:rPr>
              <a:t>solved</a:t>
            </a:r>
            <a:r>
              <a:rPr sz="2400" spc="-30" dirty="0">
                <a:solidFill>
                  <a:srgbClr val="000009"/>
                </a:solidFill>
                <a:latin typeface="Tahoma"/>
                <a:cs typeface="Tahoma"/>
              </a:rPr>
              <a:t> </a:t>
            </a:r>
            <a:r>
              <a:rPr sz="2400" dirty="0">
                <a:solidFill>
                  <a:srgbClr val="000009"/>
                </a:solidFill>
                <a:latin typeface="Tahoma"/>
                <a:cs typeface="Tahoma"/>
              </a:rPr>
              <a:t>will</a:t>
            </a:r>
            <a:r>
              <a:rPr sz="2400" spc="-15" dirty="0">
                <a:solidFill>
                  <a:srgbClr val="000009"/>
                </a:solidFill>
                <a:latin typeface="Tahoma"/>
                <a:cs typeface="Tahoma"/>
              </a:rPr>
              <a:t> </a:t>
            </a:r>
            <a:r>
              <a:rPr sz="2400" dirty="0">
                <a:solidFill>
                  <a:srgbClr val="000009"/>
                </a:solidFill>
                <a:latin typeface="Tahoma"/>
                <a:cs typeface="Tahoma"/>
              </a:rPr>
              <a:t>regard</a:t>
            </a:r>
            <a:r>
              <a:rPr sz="2400" spc="-30" dirty="0">
                <a:solidFill>
                  <a:srgbClr val="000009"/>
                </a:solidFill>
                <a:latin typeface="Tahoma"/>
                <a:cs typeface="Tahoma"/>
              </a:rPr>
              <a:t> </a:t>
            </a:r>
            <a:r>
              <a:rPr sz="2400" dirty="0">
                <a:solidFill>
                  <a:srgbClr val="000009"/>
                </a:solidFill>
                <a:latin typeface="Tahoma"/>
                <a:cs typeface="Tahoma"/>
              </a:rPr>
              <a:t>just</a:t>
            </a:r>
            <a:r>
              <a:rPr sz="2400" spc="-40" dirty="0">
                <a:solidFill>
                  <a:srgbClr val="000009"/>
                </a:solidFill>
                <a:latin typeface="Tahoma"/>
                <a:cs typeface="Tahoma"/>
              </a:rPr>
              <a:t> </a:t>
            </a:r>
            <a:r>
              <a:rPr sz="2400" dirty="0">
                <a:solidFill>
                  <a:srgbClr val="000009"/>
                </a:solidFill>
                <a:latin typeface="Tahoma"/>
                <a:cs typeface="Tahoma"/>
              </a:rPr>
              <a:t>a</a:t>
            </a:r>
            <a:r>
              <a:rPr sz="2400" spc="-25" dirty="0">
                <a:solidFill>
                  <a:srgbClr val="000009"/>
                </a:solidFill>
                <a:latin typeface="Tahoma"/>
                <a:cs typeface="Tahoma"/>
              </a:rPr>
              <a:t> </a:t>
            </a:r>
            <a:r>
              <a:rPr sz="2400" dirty="0">
                <a:solidFill>
                  <a:srgbClr val="000009"/>
                </a:solidFill>
                <a:latin typeface="Tahoma"/>
                <a:cs typeface="Tahoma"/>
              </a:rPr>
              <a:t>portion</a:t>
            </a:r>
            <a:r>
              <a:rPr sz="2400" spc="-30" dirty="0">
                <a:solidFill>
                  <a:srgbClr val="000009"/>
                </a:solidFill>
                <a:latin typeface="Tahoma"/>
                <a:cs typeface="Tahoma"/>
              </a:rPr>
              <a:t> </a:t>
            </a:r>
            <a:r>
              <a:rPr sz="2400" dirty="0">
                <a:solidFill>
                  <a:srgbClr val="000009"/>
                </a:solidFill>
                <a:latin typeface="Tahoma"/>
                <a:cs typeface="Tahoma"/>
              </a:rPr>
              <a:t>of</a:t>
            </a:r>
            <a:r>
              <a:rPr sz="2400" spc="-25" dirty="0">
                <a:solidFill>
                  <a:srgbClr val="000009"/>
                </a:solidFill>
                <a:latin typeface="Tahoma"/>
                <a:cs typeface="Tahoma"/>
              </a:rPr>
              <a:t> </a:t>
            </a:r>
            <a:r>
              <a:rPr sz="2400" dirty="0">
                <a:solidFill>
                  <a:srgbClr val="000009"/>
                </a:solidFill>
                <a:latin typeface="Tahoma"/>
                <a:cs typeface="Tahoma"/>
              </a:rPr>
              <a:t>the</a:t>
            </a:r>
            <a:r>
              <a:rPr sz="2400" spc="-25" dirty="0">
                <a:solidFill>
                  <a:srgbClr val="000009"/>
                </a:solidFill>
                <a:latin typeface="Tahoma"/>
                <a:cs typeface="Tahoma"/>
              </a:rPr>
              <a:t> </a:t>
            </a:r>
            <a:r>
              <a:rPr sz="2400" spc="-20" dirty="0">
                <a:solidFill>
                  <a:srgbClr val="000009"/>
                </a:solidFill>
                <a:latin typeface="Tahoma"/>
                <a:cs typeface="Tahoma"/>
              </a:rPr>
              <a:t>data,</a:t>
            </a:r>
            <a:r>
              <a:rPr sz="2400" spc="-25" dirty="0">
                <a:solidFill>
                  <a:srgbClr val="000009"/>
                </a:solidFill>
                <a:latin typeface="Tahoma"/>
                <a:cs typeface="Tahoma"/>
              </a:rPr>
              <a:t> </a:t>
            </a:r>
            <a:r>
              <a:rPr sz="2400" dirty="0">
                <a:solidFill>
                  <a:srgbClr val="000009"/>
                </a:solidFill>
                <a:latin typeface="Tahoma"/>
                <a:cs typeface="Tahoma"/>
              </a:rPr>
              <a:t>and</a:t>
            </a:r>
            <a:r>
              <a:rPr sz="2400" spc="-25" dirty="0">
                <a:solidFill>
                  <a:srgbClr val="000009"/>
                </a:solidFill>
                <a:latin typeface="Tahoma"/>
                <a:cs typeface="Tahoma"/>
              </a:rPr>
              <a:t> </a:t>
            </a:r>
            <a:r>
              <a:rPr sz="2400" dirty="0">
                <a:solidFill>
                  <a:srgbClr val="000009"/>
                </a:solidFill>
                <a:latin typeface="Tahoma"/>
                <a:cs typeface="Tahoma"/>
              </a:rPr>
              <a:t>in</a:t>
            </a:r>
            <a:r>
              <a:rPr sz="2400" spc="-15" dirty="0">
                <a:solidFill>
                  <a:srgbClr val="000009"/>
                </a:solidFill>
                <a:latin typeface="Tahoma"/>
                <a:cs typeface="Tahoma"/>
              </a:rPr>
              <a:t> </a:t>
            </a:r>
            <a:r>
              <a:rPr sz="2400" dirty="0">
                <a:solidFill>
                  <a:srgbClr val="000009"/>
                </a:solidFill>
                <a:latin typeface="Tahoma"/>
                <a:cs typeface="Tahoma"/>
              </a:rPr>
              <a:t>such</a:t>
            </a:r>
            <a:r>
              <a:rPr sz="2400" spc="-40" dirty="0">
                <a:solidFill>
                  <a:srgbClr val="000009"/>
                </a:solidFill>
                <a:latin typeface="Tahoma"/>
                <a:cs typeface="Tahoma"/>
              </a:rPr>
              <a:t> </a:t>
            </a:r>
            <a:r>
              <a:rPr sz="2400" spc="-10" dirty="0">
                <a:solidFill>
                  <a:srgbClr val="000009"/>
                </a:solidFill>
                <a:latin typeface="Tahoma"/>
                <a:cs typeface="Tahoma"/>
              </a:rPr>
              <a:t>cases, </a:t>
            </a:r>
            <a:r>
              <a:rPr sz="2400" dirty="0">
                <a:solidFill>
                  <a:srgbClr val="000009"/>
                </a:solidFill>
                <a:latin typeface="Tahoma"/>
                <a:cs typeface="Tahoma"/>
              </a:rPr>
              <a:t>you</a:t>
            </a:r>
            <a:r>
              <a:rPr sz="2400" spc="-170" dirty="0">
                <a:solidFill>
                  <a:srgbClr val="000009"/>
                </a:solidFill>
                <a:latin typeface="Tahoma"/>
                <a:cs typeface="Tahoma"/>
              </a:rPr>
              <a:t> </a:t>
            </a:r>
            <a:r>
              <a:rPr sz="2400" spc="-10" dirty="0">
                <a:solidFill>
                  <a:srgbClr val="000009"/>
                </a:solidFill>
                <a:latin typeface="Tahoma"/>
                <a:cs typeface="Tahoma"/>
              </a:rPr>
              <a:t>can</a:t>
            </a:r>
            <a:r>
              <a:rPr sz="2400" spc="-160" dirty="0">
                <a:solidFill>
                  <a:srgbClr val="000009"/>
                </a:solidFill>
                <a:latin typeface="Tahoma"/>
                <a:cs typeface="Tahoma"/>
              </a:rPr>
              <a:t> </a:t>
            </a:r>
            <a:r>
              <a:rPr sz="2400" dirty="0">
                <a:solidFill>
                  <a:srgbClr val="000009"/>
                </a:solidFill>
                <a:latin typeface="Tahoma"/>
                <a:cs typeface="Tahoma"/>
              </a:rPr>
              <a:t>apply</a:t>
            </a:r>
            <a:r>
              <a:rPr sz="2400" spc="-155" dirty="0">
                <a:solidFill>
                  <a:srgbClr val="000009"/>
                </a:solidFill>
                <a:latin typeface="Tahoma"/>
                <a:cs typeface="Tahoma"/>
              </a:rPr>
              <a:t> </a:t>
            </a:r>
            <a:r>
              <a:rPr sz="2400" spc="-10" dirty="0">
                <a:solidFill>
                  <a:srgbClr val="000009"/>
                </a:solidFill>
                <a:latin typeface="Tahoma"/>
                <a:cs typeface="Tahoma"/>
              </a:rPr>
              <a:t>slicing.</a:t>
            </a:r>
            <a:endParaRPr sz="2400" dirty="0">
              <a:latin typeface="Tahoma"/>
              <a:cs typeface="Tahoma"/>
            </a:endParaRPr>
          </a:p>
        </p:txBody>
      </p:sp>
      <p:sp>
        <p:nvSpPr>
          <p:cNvPr id="6" name="object 4">
            <a:extLst>
              <a:ext uri="{FF2B5EF4-FFF2-40B4-BE49-F238E27FC236}">
                <a16:creationId xmlns:a16="http://schemas.microsoft.com/office/drawing/2014/main" id="{2E0C2A1E-A4CF-9F80-B127-E696CEAD9AC9}"/>
              </a:ext>
            </a:extLst>
          </p:cNvPr>
          <p:cNvSpPr txBox="1"/>
          <p:nvPr/>
        </p:nvSpPr>
        <p:spPr>
          <a:xfrm>
            <a:off x="708706" y="7505700"/>
            <a:ext cx="16297600" cy="1598836"/>
          </a:xfrm>
          <a:prstGeom prst="rect">
            <a:avLst/>
          </a:prstGeom>
        </p:spPr>
        <p:txBody>
          <a:bodyPr vert="horz" wrap="square" lIns="0" tIns="12065" rIns="0" bIns="0" rtlCol="0">
            <a:spAutoFit/>
          </a:bodyPr>
          <a:lstStyle/>
          <a:p>
            <a:pPr marL="12700" marR="5080" algn="just">
              <a:lnSpc>
                <a:spcPct val="110000"/>
              </a:lnSpc>
              <a:spcBef>
                <a:spcPts val="95"/>
              </a:spcBef>
            </a:pPr>
            <a:r>
              <a:rPr sz="2400" spc="-25" dirty="0">
                <a:solidFill>
                  <a:srgbClr val="000009"/>
                </a:solidFill>
                <a:latin typeface="Tahoma"/>
                <a:cs typeface="Tahoma"/>
              </a:rPr>
              <a:t>Imagine </a:t>
            </a:r>
            <a:r>
              <a:rPr sz="2400" dirty="0">
                <a:solidFill>
                  <a:srgbClr val="000009"/>
                </a:solidFill>
                <a:latin typeface="Tahoma"/>
                <a:cs typeface="Tahoma"/>
              </a:rPr>
              <a:t>you</a:t>
            </a:r>
            <a:r>
              <a:rPr sz="2400" spc="-15" dirty="0">
                <a:solidFill>
                  <a:srgbClr val="000009"/>
                </a:solidFill>
                <a:latin typeface="Tahoma"/>
                <a:cs typeface="Tahoma"/>
              </a:rPr>
              <a:t> </a:t>
            </a:r>
            <a:r>
              <a:rPr sz="2400" dirty="0">
                <a:solidFill>
                  <a:srgbClr val="000009"/>
                </a:solidFill>
                <a:latin typeface="Tahoma"/>
                <a:cs typeface="Tahoma"/>
              </a:rPr>
              <a:t>want</a:t>
            </a:r>
            <a:r>
              <a:rPr sz="2400" spc="-20" dirty="0">
                <a:solidFill>
                  <a:srgbClr val="000009"/>
                </a:solidFill>
                <a:latin typeface="Tahoma"/>
                <a:cs typeface="Tahoma"/>
              </a:rPr>
              <a:t> </a:t>
            </a:r>
            <a:r>
              <a:rPr sz="2400" dirty="0">
                <a:solidFill>
                  <a:srgbClr val="000009"/>
                </a:solidFill>
                <a:latin typeface="Tahoma"/>
                <a:cs typeface="Tahoma"/>
              </a:rPr>
              <a:t>to</a:t>
            </a:r>
            <a:r>
              <a:rPr sz="2400" spc="-20" dirty="0">
                <a:solidFill>
                  <a:srgbClr val="000009"/>
                </a:solidFill>
                <a:latin typeface="Tahoma"/>
                <a:cs typeface="Tahoma"/>
              </a:rPr>
              <a:t> </a:t>
            </a:r>
            <a:r>
              <a:rPr sz="2400" dirty="0">
                <a:solidFill>
                  <a:srgbClr val="000009"/>
                </a:solidFill>
                <a:latin typeface="Tahoma"/>
                <a:cs typeface="Tahoma"/>
              </a:rPr>
              <a:t>use</a:t>
            </a:r>
            <a:r>
              <a:rPr sz="2400" spc="-10" dirty="0">
                <a:solidFill>
                  <a:srgbClr val="000009"/>
                </a:solidFill>
                <a:latin typeface="Tahoma"/>
                <a:cs typeface="Tahoma"/>
              </a:rPr>
              <a:t> </a:t>
            </a:r>
            <a:r>
              <a:rPr sz="2400" dirty="0">
                <a:solidFill>
                  <a:srgbClr val="000009"/>
                </a:solidFill>
                <a:latin typeface="Tahoma"/>
                <a:cs typeface="Tahoma"/>
              </a:rPr>
              <a:t>the</a:t>
            </a:r>
            <a:r>
              <a:rPr sz="2400" spc="-10" dirty="0">
                <a:solidFill>
                  <a:srgbClr val="000009"/>
                </a:solidFill>
                <a:latin typeface="Tahoma"/>
                <a:cs typeface="Tahoma"/>
              </a:rPr>
              <a:t> </a:t>
            </a:r>
            <a:r>
              <a:rPr sz="2400" dirty="0">
                <a:solidFill>
                  <a:srgbClr val="000009"/>
                </a:solidFill>
                <a:latin typeface="Tahoma"/>
                <a:cs typeface="Tahoma"/>
              </a:rPr>
              <a:t>“Participants” list</a:t>
            </a:r>
            <a:r>
              <a:rPr sz="2400" spc="-5" dirty="0">
                <a:solidFill>
                  <a:srgbClr val="000009"/>
                </a:solidFill>
                <a:latin typeface="Tahoma"/>
                <a:cs typeface="Tahoma"/>
              </a:rPr>
              <a:t> </a:t>
            </a:r>
            <a:r>
              <a:rPr sz="2400" dirty="0">
                <a:solidFill>
                  <a:srgbClr val="000009"/>
                </a:solidFill>
                <a:latin typeface="Tahoma"/>
                <a:cs typeface="Tahoma"/>
              </a:rPr>
              <a:t>to</a:t>
            </a:r>
            <a:r>
              <a:rPr sz="2400" spc="-15" dirty="0">
                <a:solidFill>
                  <a:srgbClr val="000009"/>
                </a:solidFill>
                <a:latin typeface="Tahoma"/>
                <a:cs typeface="Tahoma"/>
              </a:rPr>
              <a:t> </a:t>
            </a:r>
            <a:r>
              <a:rPr sz="2400" dirty="0">
                <a:solidFill>
                  <a:srgbClr val="000009"/>
                </a:solidFill>
                <a:latin typeface="Tahoma"/>
                <a:cs typeface="Tahoma"/>
              </a:rPr>
              <a:t>obtain</a:t>
            </a:r>
            <a:r>
              <a:rPr sz="2400" spc="-10" dirty="0">
                <a:solidFill>
                  <a:srgbClr val="000009"/>
                </a:solidFill>
                <a:latin typeface="Tahoma"/>
                <a:cs typeface="Tahoma"/>
              </a:rPr>
              <a:t> </a:t>
            </a:r>
            <a:r>
              <a:rPr sz="2400" dirty="0">
                <a:solidFill>
                  <a:srgbClr val="000009"/>
                </a:solidFill>
                <a:latin typeface="Tahoma"/>
                <a:cs typeface="Tahoma"/>
              </a:rPr>
              <a:t>a</a:t>
            </a:r>
            <a:r>
              <a:rPr sz="2400" spc="-5" dirty="0">
                <a:solidFill>
                  <a:srgbClr val="000009"/>
                </a:solidFill>
                <a:latin typeface="Tahoma"/>
                <a:cs typeface="Tahoma"/>
              </a:rPr>
              <a:t> </a:t>
            </a:r>
            <a:r>
              <a:rPr sz="2400" dirty="0">
                <a:solidFill>
                  <a:srgbClr val="000009"/>
                </a:solidFill>
                <a:latin typeface="Tahoma"/>
                <a:cs typeface="Tahoma"/>
              </a:rPr>
              <a:t>second</a:t>
            </a:r>
            <a:r>
              <a:rPr sz="2400" spc="-15" dirty="0">
                <a:solidFill>
                  <a:srgbClr val="000009"/>
                </a:solidFill>
                <a:latin typeface="Tahoma"/>
                <a:cs typeface="Tahoma"/>
              </a:rPr>
              <a:t> </a:t>
            </a:r>
            <a:r>
              <a:rPr sz="2400" dirty="0">
                <a:solidFill>
                  <a:srgbClr val="000009"/>
                </a:solidFill>
                <a:latin typeface="Tahoma"/>
                <a:cs typeface="Tahoma"/>
              </a:rPr>
              <a:t>much</a:t>
            </a:r>
            <a:r>
              <a:rPr sz="2400" spc="-15" dirty="0">
                <a:solidFill>
                  <a:srgbClr val="000009"/>
                </a:solidFill>
                <a:latin typeface="Tahoma"/>
                <a:cs typeface="Tahoma"/>
              </a:rPr>
              <a:t> </a:t>
            </a:r>
            <a:r>
              <a:rPr sz="2400" dirty="0">
                <a:solidFill>
                  <a:srgbClr val="000009"/>
                </a:solidFill>
                <a:latin typeface="Tahoma"/>
                <a:cs typeface="Tahoma"/>
              </a:rPr>
              <a:t>smaller</a:t>
            </a:r>
            <a:r>
              <a:rPr sz="2400" spc="-5" dirty="0">
                <a:solidFill>
                  <a:srgbClr val="000009"/>
                </a:solidFill>
                <a:latin typeface="Tahoma"/>
                <a:cs typeface="Tahoma"/>
              </a:rPr>
              <a:t> </a:t>
            </a:r>
            <a:r>
              <a:rPr sz="2400" dirty="0">
                <a:solidFill>
                  <a:srgbClr val="000009"/>
                </a:solidFill>
                <a:latin typeface="Tahoma"/>
                <a:cs typeface="Tahoma"/>
              </a:rPr>
              <a:t>list</a:t>
            </a:r>
            <a:r>
              <a:rPr sz="2400" spc="-5" dirty="0">
                <a:solidFill>
                  <a:srgbClr val="000009"/>
                </a:solidFill>
                <a:latin typeface="Tahoma"/>
                <a:cs typeface="Tahoma"/>
              </a:rPr>
              <a:t> </a:t>
            </a:r>
            <a:r>
              <a:rPr sz="2400" dirty="0">
                <a:solidFill>
                  <a:srgbClr val="000009"/>
                </a:solidFill>
                <a:latin typeface="Tahoma"/>
                <a:cs typeface="Tahoma"/>
              </a:rPr>
              <a:t>that</a:t>
            </a:r>
            <a:r>
              <a:rPr sz="2400" spc="-10" dirty="0">
                <a:solidFill>
                  <a:srgbClr val="000009"/>
                </a:solidFill>
                <a:latin typeface="Tahoma"/>
                <a:cs typeface="Tahoma"/>
              </a:rPr>
              <a:t> </a:t>
            </a:r>
            <a:r>
              <a:rPr sz="2400" dirty="0">
                <a:solidFill>
                  <a:srgbClr val="000009"/>
                </a:solidFill>
                <a:latin typeface="Tahoma"/>
                <a:cs typeface="Tahoma"/>
              </a:rPr>
              <a:t>contains</a:t>
            </a:r>
            <a:r>
              <a:rPr sz="2400" spc="-20" dirty="0">
                <a:solidFill>
                  <a:srgbClr val="000009"/>
                </a:solidFill>
                <a:latin typeface="Tahoma"/>
                <a:cs typeface="Tahoma"/>
              </a:rPr>
              <a:t> </a:t>
            </a:r>
            <a:r>
              <a:rPr sz="2400" dirty="0">
                <a:solidFill>
                  <a:srgbClr val="000009"/>
                </a:solidFill>
                <a:latin typeface="Tahoma"/>
                <a:cs typeface="Tahoma"/>
              </a:rPr>
              <a:t>only</a:t>
            </a:r>
            <a:r>
              <a:rPr sz="2400" spc="-20" dirty="0">
                <a:solidFill>
                  <a:srgbClr val="000009"/>
                </a:solidFill>
                <a:latin typeface="Tahoma"/>
                <a:cs typeface="Tahoma"/>
              </a:rPr>
              <a:t> </a:t>
            </a:r>
            <a:r>
              <a:rPr sz="2400" dirty="0">
                <a:solidFill>
                  <a:srgbClr val="000009"/>
                </a:solidFill>
                <a:latin typeface="Tahoma"/>
                <a:cs typeface="Tahoma"/>
              </a:rPr>
              <a:t>two</a:t>
            </a:r>
            <a:r>
              <a:rPr sz="2400" spc="-15" dirty="0">
                <a:solidFill>
                  <a:srgbClr val="000009"/>
                </a:solidFill>
                <a:latin typeface="Tahoma"/>
                <a:cs typeface="Tahoma"/>
              </a:rPr>
              <a:t> </a:t>
            </a:r>
            <a:r>
              <a:rPr sz="2400" spc="-20" dirty="0">
                <a:solidFill>
                  <a:srgbClr val="000009"/>
                </a:solidFill>
                <a:latin typeface="Tahoma"/>
                <a:cs typeface="Tahoma"/>
              </a:rPr>
              <a:t>names</a:t>
            </a:r>
            <a:r>
              <a:rPr sz="2400" spc="-10" dirty="0">
                <a:solidFill>
                  <a:srgbClr val="000009"/>
                </a:solidFill>
                <a:latin typeface="Tahoma"/>
                <a:cs typeface="Tahoma"/>
              </a:rPr>
              <a:t> </a:t>
            </a:r>
            <a:r>
              <a:rPr sz="2400" spc="-50" dirty="0">
                <a:solidFill>
                  <a:srgbClr val="000009"/>
                </a:solidFill>
                <a:latin typeface="Tahoma"/>
                <a:cs typeface="Tahoma"/>
              </a:rPr>
              <a:t>- </a:t>
            </a:r>
            <a:r>
              <a:rPr sz="2400" dirty="0">
                <a:solidFill>
                  <a:srgbClr val="000009"/>
                </a:solidFill>
                <a:latin typeface="Tahoma"/>
                <a:cs typeface="Tahoma"/>
              </a:rPr>
              <a:t>Leila</a:t>
            </a:r>
            <a:r>
              <a:rPr sz="2400" spc="-40" dirty="0">
                <a:solidFill>
                  <a:srgbClr val="000009"/>
                </a:solidFill>
                <a:latin typeface="Tahoma"/>
                <a:cs typeface="Tahoma"/>
              </a:rPr>
              <a:t> </a:t>
            </a:r>
            <a:r>
              <a:rPr sz="2400" dirty="0">
                <a:solidFill>
                  <a:srgbClr val="000009"/>
                </a:solidFill>
                <a:latin typeface="Tahoma"/>
                <a:cs typeface="Tahoma"/>
              </a:rPr>
              <a:t>and</a:t>
            </a:r>
            <a:r>
              <a:rPr sz="2400" spc="-30" dirty="0">
                <a:solidFill>
                  <a:srgbClr val="000009"/>
                </a:solidFill>
                <a:latin typeface="Tahoma"/>
                <a:cs typeface="Tahoma"/>
              </a:rPr>
              <a:t> </a:t>
            </a:r>
            <a:r>
              <a:rPr sz="2400" dirty="0">
                <a:solidFill>
                  <a:srgbClr val="000009"/>
                </a:solidFill>
                <a:latin typeface="Tahoma"/>
                <a:cs typeface="Tahoma"/>
              </a:rPr>
              <a:t>Maria.</a:t>
            </a:r>
            <a:r>
              <a:rPr sz="2400" spc="-35" dirty="0">
                <a:solidFill>
                  <a:srgbClr val="000009"/>
                </a:solidFill>
                <a:latin typeface="Tahoma"/>
                <a:cs typeface="Tahoma"/>
              </a:rPr>
              <a:t> </a:t>
            </a:r>
            <a:r>
              <a:rPr sz="2400" spc="-60" dirty="0">
                <a:solidFill>
                  <a:srgbClr val="000009"/>
                </a:solidFill>
                <a:latin typeface="Tahoma"/>
                <a:cs typeface="Tahoma"/>
              </a:rPr>
              <a:t>In</a:t>
            </a:r>
            <a:r>
              <a:rPr sz="2400" spc="-25" dirty="0">
                <a:solidFill>
                  <a:srgbClr val="000009"/>
                </a:solidFill>
                <a:latin typeface="Tahoma"/>
                <a:cs typeface="Tahoma"/>
              </a:rPr>
              <a:t> </a:t>
            </a:r>
            <a:r>
              <a:rPr sz="2400" dirty="0">
                <a:solidFill>
                  <a:srgbClr val="000009"/>
                </a:solidFill>
                <a:latin typeface="Tahoma"/>
                <a:cs typeface="Tahoma"/>
              </a:rPr>
              <a:t>Pythonic,</a:t>
            </a:r>
            <a:r>
              <a:rPr sz="2400" spc="-30" dirty="0">
                <a:solidFill>
                  <a:srgbClr val="000009"/>
                </a:solidFill>
                <a:latin typeface="Tahoma"/>
                <a:cs typeface="Tahoma"/>
              </a:rPr>
              <a:t> </a:t>
            </a:r>
            <a:r>
              <a:rPr sz="2400" dirty="0">
                <a:solidFill>
                  <a:srgbClr val="000009"/>
                </a:solidFill>
                <a:latin typeface="Tahoma"/>
                <a:cs typeface="Tahoma"/>
              </a:rPr>
              <a:t>that</a:t>
            </a:r>
            <a:r>
              <a:rPr sz="2400" spc="-35" dirty="0">
                <a:solidFill>
                  <a:srgbClr val="000009"/>
                </a:solidFill>
                <a:latin typeface="Tahoma"/>
                <a:cs typeface="Tahoma"/>
              </a:rPr>
              <a:t> </a:t>
            </a:r>
            <a:r>
              <a:rPr sz="2400" dirty="0">
                <a:solidFill>
                  <a:srgbClr val="000009"/>
                </a:solidFill>
                <a:latin typeface="Tahoma"/>
                <a:cs typeface="Tahoma"/>
              </a:rPr>
              <a:t>would</a:t>
            </a:r>
            <a:r>
              <a:rPr sz="2400" spc="-25" dirty="0">
                <a:solidFill>
                  <a:srgbClr val="000009"/>
                </a:solidFill>
                <a:latin typeface="Tahoma"/>
                <a:cs typeface="Tahoma"/>
              </a:rPr>
              <a:t> </a:t>
            </a:r>
            <a:r>
              <a:rPr sz="2400" spc="-10" dirty="0">
                <a:solidFill>
                  <a:srgbClr val="000009"/>
                </a:solidFill>
                <a:latin typeface="Tahoma"/>
                <a:cs typeface="Tahoma"/>
              </a:rPr>
              <a:t>mean</a:t>
            </a:r>
            <a:r>
              <a:rPr sz="2400" spc="-30" dirty="0">
                <a:solidFill>
                  <a:srgbClr val="000009"/>
                </a:solidFill>
                <a:latin typeface="Tahoma"/>
                <a:cs typeface="Tahoma"/>
              </a:rPr>
              <a:t> </a:t>
            </a:r>
            <a:r>
              <a:rPr sz="2400" dirty="0">
                <a:solidFill>
                  <a:srgbClr val="000009"/>
                </a:solidFill>
                <a:latin typeface="Tahoma"/>
                <a:cs typeface="Tahoma"/>
              </a:rPr>
              <a:t>to</a:t>
            </a:r>
            <a:r>
              <a:rPr sz="2400" spc="-25" dirty="0">
                <a:solidFill>
                  <a:srgbClr val="000009"/>
                </a:solidFill>
                <a:latin typeface="Tahoma"/>
                <a:cs typeface="Tahoma"/>
              </a:rPr>
              <a:t> </a:t>
            </a:r>
            <a:r>
              <a:rPr sz="2400" dirty="0">
                <a:solidFill>
                  <a:srgbClr val="000009"/>
                </a:solidFill>
                <a:latin typeface="Tahoma"/>
                <a:cs typeface="Tahoma"/>
              </a:rPr>
              <a:t>extract</a:t>
            </a:r>
            <a:r>
              <a:rPr sz="2400" spc="-20" dirty="0">
                <a:solidFill>
                  <a:srgbClr val="000009"/>
                </a:solidFill>
                <a:latin typeface="Tahoma"/>
                <a:cs typeface="Tahoma"/>
              </a:rPr>
              <a:t> </a:t>
            </a:r>
            <a:r>
              <a:rPr sz="2400" dirty="0">
                <a:solidFill>
                  <a:srgbClr val="000009"/>
                </a:solidFill>
                <a:latin typeface="Tahoma"/>
                <a:cs typeface="Tahoma"/>
              </a:rPr>
              <a:t>the</a:t>
            </a:r>
            <a:r>
              <a:rPr sz="2400" spc="-15" dirty="0">
                <a:solidFill>
                  <a:srgbClr val="000009"/>
                </a:solidFill>
                <a:latin typeface="Tahoma"/>
                <a:cs typeface="Tahoma"/>
              </a:rPr>
              <a:t> </a:t>
            </a:r>
            <a:r>
              <a:rPr sz="2400" dirty="0">
                <a:solidFill>
                  <a:srgbClr val="000009"/>
                </a:solidFill>
                <a:latin typeface="Tahoma"/>
                <a:cs typeface="Tahoma"/>
              </a:rPr>
              <a:t>elements</a:t>
            </a:r>
            <a:r>
              <a:rPr sz="2400" spc="-35" dirty="0">
                <a:solidFill>
                  <a:srgbClr val="000009"/>
                </a:solidFill>
                <a:latin typeface="Tahoma"/>
                <a:cs typeface="Tahoma"/>
              </a:rPr>
              <a:t> </a:t>
            </a:r>
            <a:r>
              <a:rPr sz="2400" dirty="0">
                <a:solidFill>
                  <a:srgbClr val="000009"/>
                </a:solidFill>
                <a:latin typeface="Tahoma"/>
                <a:cs typeface="Tahoma"/>
              </a:rPr>
              <a:t>from</a:t>
            </a:r>
            <a:r>
              <a:rPr sz="2400" spc="-20" dirty="0">
                <a:solidFill>
                  <a:srgbClr val="000009"/>
                </a:solidFill>
                <a:latin typeface="Tahoma"/>
                <a:cs typeface="Tahoma"/>
              </a:rPr>
              <a:t> </a:t>
            </a:r>
            <a:r>
              <a:rPr sz="2400" dirty="0">
                <a:solidFill>
                  <a:srgbClr val="000009"/>
                </a:solidFill>
                <a:latin typeface="Tahoma"/>
                <a:cs typeface="Tahoma"/>
              </a:rPr>
              <a:t>the</a:t>
            </a:r>
            <a:r>
              <a:rPr sz="2400" spc="-35" dirty="0">
                <a:solidFill>
                  <a:srgbClr val="000009"/>
                </a:solidFill>
                <a:latin typeface="Tahoma"/>
                <a:cs typeface="Tahoma"/>
              </a:rPr>
              <a:t> </a:t>
            </a:r>
            <a:r>
              <a:rPr sz="2400" dirty="0">
                <a:solidFill>
                  <a:srgbClr val="000009"/>
                </a:solidFill>
                <a:latin typeface="Tahoma"/>
                <a:cs typeface="Tahoma"/>
              </a:rPr>
              <a:t>first</a:t>
            </a:r>
            <a:r>
              <a:rPr sz="2400" spc="-20" dirty="0">
                <a:solidFill>
                  <a:srgbClr val="000009"/>
                </a:solidFill>
                <a:latin typeface="Tahoma"/>
                <a:cs typeface="Tahoma"/>
              </a:rPr>
              <a:t> </a:t>
            </a:r>
            <a:r>
              <a:rPr sz="2400" dirty="0">
                <a:solidFill>
                  <a:srgbClr val="000009"/>
                </a:solidFill>
                <a:latin typeface="Tahoma"/>
                <a:cs typeface="Tahoma"/>
              </a:rPr>
              <a:t>and</a:t>
            </a:r>
            <a:r>
              <a:rPr sz="2400" spc="-20" dirty="0">
                <a:solidFill>
                  <a:srgbClr val="000009"/>
                </a:solidFill>
                <a:latin typeface="Tahoma"/>
                <a:cs typeface="Tahoma"/>
              </a:rPr>
              <a:t> </a:t>
            </a:r>
            <a:r>
              <a:rPr sz="2400" dirty="0">
                <a:solidFill>
                  <a:srgbClr val="000009"/>
                </a:solidFill>
                <a:latin typeface="Tahoma"/>
                <a:cs typeface="Tahoma"/>
              </a:rPr>
              <a:t>second</a:t>
            </a:r>
            <a:r>
              <a:rPr sz="2400" spc="-25" dirty="0">
                <a:solidFill>
                  <a:srgbClr val="000009"/>
                </a:solidFill>
                <a:latin typeface="Tahoma"/>
                <a:cs typeface="Tahoma"/>
              </a:rPr>
              <a:t> </a:t>
            </a:r>
            <a:r>
              <a:rPr sz="2400" dirty="0">
                <a:solidFill>
                  <a:srgbClr val="000009"/>
                </a:solidFill>
                <a:latin typeface="Tahoma"/>
                <a:cs typeface="Tahoma"/>
              </a:rPr>
              <a:t>position.</a:t>
            </a:r>
            <a:r>
              <a:rPr sz="2400" spc="-35" dirty="0">
                <a:solidFill>
                  <a:srgbClr val="000009"/>
                </a:solidFill>
                <a:latin typeface="Tahoma"/>
                <a:cs typeface="Tahoma"/>
              </a:rPr>
              <a:t> </a:t>
            </a:r>
            <a:r>
              <a:rPr sz="2400" spc="-85" dirty="0">
                <a:solidFill>
                  <a:srgbClr val="000009"/>
                </a:solidFill>
                <a:latin typeface="Tahoma"/>
                <a:cs typeface="Tahoma"/>
              </a:rPr>
              <a:t>To</a:t>
            </a:r>
            <a:r>
              <a:rPr sz="2400" spc="-5" dirty="0">
                <a:solidFill>
                  <a:srgbClr val="000009"/>
                </a:solidFill>
                <a:latin typeface="Tahoma"/>
                <a:cs typeface="Tahoma"/>
              </a:rPr>
              <a:t> </a:t>
            </a:r>
            <a:r>
              <a:rPr sz="2400" spc="-10" dirty="0">
                <a:solidFill>
                  <a:srgbClr val="000009"/>
                </a:solidFill>
                <a:latin typeface="Tahoma"/>
                <a:cs typeface="Tahoma"/>
              </a:rPr>
              <a:t>access </a:t>
            </a:r>
            <a:r>
              <a:rPr sz="2400" dirty="0">
                <a:solidFill>
                  <a:srgbClr val="000009"/>
                </a:solidFill>
                <a:latin typeface="Tahoma"/>
                <a:cs typeface="Tahoma"/>
              </a:rPr>
              <a:t>these</a:t>
            </a:r>
            <a:r>
              <a:rPr sz="2400" spc="5" dirty="0">
                <a:solidFill>
                  <a:srgbClr val="000009"/>
                </a:solidFill>
                <a:latin typeface="Tahoma"/>
                <a:cs typeface="Tahoma"/>
              </a:rPr>
              <a:t> </a:t>
            </a:r>
            <a:r>
              <a:rPr sz="2400" spc="-10" dirty="0">
                <a:solidFill>
                  <a:srgbClr val="000009"/>
                </a:solidFill>
                <a:latin typeface="Tahoma"/>
                <a:cs typeface="Tahoma"/>
              </a:rPr>
              <a:t>elements,</a:t>
            </a:r>
            <a:r>
              <a:rPr sz="2400" spc="30" dirty="0">
                <a:solidFill>
                  <a:srgbClr val="000009"/>
                </a:solidFill>
                <a:latin typeface="Tahoma"/>
                <a:cs typeface="Tahoma"/>
              </a:rPr>
              <a:t> </a:t>
            </a:r>
            <a:r>
              <a:rPr sz="2400" dirty="0">
                <a:solidFill>
                  <a:srgbClr val="000009"/>
                </a:solidFill>
                <a:latin typeface="Tahoma"/>
                <a:cs typeface="Tahoma"/>
              </a:rPr>
              <a:t>we</a:t>
            </a:r>
            <a:r>
              <a:rPr sz="2400" spc="20" dirty="0">
                <a:solidFill>
                  <a:srgbClr val="000009"/>
                </a:solidFill>
                <a:latin typeface="Tahoma"/>
                <a:cs typeface="Tahoma"/>
              </a:rPr>
              <a:t> </a:t>
            </a:r>
            <a:r>
              <a:rPr sz="2400" dirty="0">
                <a:solidFill>
                  <a:srgbClr val="000009"/>
                </a:solidFill>
                <a:latin typeface="Tahoma"/>
                <a:cs typeface="Tahoma"/>
              </a:rPr>
              <a:t>will</a:t>
            </a:r>
            <a:r>
              <a:rPr sz="2400" spc="25" dirty="0">
                <a:solidFill>
                  <a:srgbClr val="000009"/>
                </a:solidFill>
                <a:latin typeface="Tahoma"/>
                <a:cs typeface="Tahoma"/>
              </a:rPr>
              <a:t> </a:t>
            </a:r>
            <a:r>
              <a:rPr sz="2400" dirty="0">
                <a:solidFill>
                  <a:srgbClr val="000009"/>
                </a:solidFill>
                <a:latin typeface="Tahoma"/>
                <a:cs typeface="Tahoma"/>
              </a:rPr>
              <a:t>open</a:t>
            </a:r>
            <a:r>
              <a:rPr sz="2400" spc="20" dirty="0">
                <a:solidFill>
                  <a:srgbClr val="000009"/>
                </a:solidFill>
                <a:latin typeface="Tahoma"/>
                <a:cs typeface="Tahoma"/>
              </a:rPr>
              <a:t> </a:t>
            </a:r>
            <a:r>
              <a:rPr sz="2400" dirty="0">
                <a:solidFill>
                  <a:srgbClr val="000009"/>
                </a:solidFill>
                <a:latin typeface="Tahoma"/>
                <a:cs typeface="Tahoma"/>
              </a:rPr>
              <a:t>square</a:t>
            </a:r>
            <a:r>
              <a:rPr sz="2400" spc="25" dirty="0">
                <a:solidFill>
                  <a:srgbClr val="000009"/>
                </a:solidFill>
                <a:latin typeface="Tahoma"/>
                <a:cs typeface="Tahoma"/>
              </a:rPr>
              <a:t> </a:t>
            </a:r>
            <a:r>
              <a:rPr sz="2400" dirty="0">
                <a:solidFill>
                  <a:srgbClr val="000009"/>
                </a:solidFill>
                <a:latin typeface="Tahoma"/>
                <a:cs typeface="Tahoma"/>
              </a:rPr>
              <a:t>brackets,</a:t>
            </a:r>
            <a:r>
              <a:rPr sz="2400" spc="15" dirty="0">
                <a:solidFill>
                  <a:srgbClr val="000009"/>
                </a:solidFill>
                <a:latin typeface="Tahoma"/>
                <a:cs typeface="Tahoma"/>
              </a:rPr>
              <a:t> </a:t>
            </a:r>
            <a:r>
              <a:rPr sz="2400" dirty="0">
                <a:solidFill>
                  <a:srgbClr val="000009"/>
                </a:solidFill>
                <a:latin typeface="Tahoma"/>
                <a:cs typeface="Tahoma"/>
              </a:rPr>
              <a:t>just</a:t>
            </a:r>
            <a:r>
              <a:rPr sz="2400" spc="25" dirty="0">
                <a:solidFill>
                  <a:srgbClr val="000009"/>
                </a:solidFill>
                <a:latin typeface="Tahoma"/>
                <a:cs typeface="Tahoma"/>
              </a:rPr>
              <a:t> </a:t>
            </a:r>
            <a:r>
              <a:rPr sz="2400" dirty="0">
                <a:solidFill>
                  <a:srgbClr val="000009"/>
                </a:solidFill>
                <a:latin typeface="Tahoma"/>
                <a:cs typeface="Tahoma"/>
              </a:rPr>
              <a:t>as</a:t>
            </a:r>
            <a:r>
              <a:rPr sz="2400" spc="10" dirty="0">
                <a:solidFill>
                  <a:srgbClr val="000009"/>
                </a:solidFill>
                <a:latin typeface="Tahoma"/>
                <a:cs typeface="Tahoma"/>
              </a:rPr>
              <a:t> </a:t>
            </a:r>
            <a:r>
              <a:rPr sz="2400" dirty="0">
                <a:solidFill>
                  <a:srgbClr val="000009"/>
                </a:solidFill>
                <a:latin typeface="Tahoma"/>
                <a:cs typeface="Tahoma"/>
              </a:rPr>
              <a:t>we</a:t>
            </a:r>
            <a:r>
              <a:rPr sz="2400" spc="20" dirty="0">
                <a:solidFill>
                  <a:srgbClr val="000009"/>
                </a:solidFill>
                <a:latin typeface="Tahoma"/>
                <a:cs typeface="Tahoma"/>
              </a:rPr>
              <a:t> </a:t>
            </a:r>
            <a:r>
              <a:rPr sz="2400" dirty="0">
                <a:solidFill>
                  <a:srgbClr val="000009"/>
                </a:solidFill>
                <a:latin typeface="Tahoma"/>
                <a:cs typeface="Tahoma"/>
              </a:rPr>
              <a:t>did</a:t>
            </a:r>
            <a:r>
              <a:rPr sz="2400" spc="30" dirty="0">
                <a:solidFill>
                  <a:srgbClr val="000009"/>
                </a:solidFill>
                <a:latin typeface="Tahoma"/>
                <a:cs typeface="Tahoma"/>
              </a:rPr>
              <a:t> </a:t>
            </a:r>
            <a:r>
              <a:rPr sz="2400" dirty="0">
                <a:solidFill>
                  <a:srgbClr val="000009"/>
                </a:solidFill>
                <a:latin typeface="Tahoma"/>
                <a:cs typeface="Tahoma"/>
              </a:rPr>
              <a:t>with</a:t>
            </a:r>
            <a:r>
              <a:rPr sz="2400" spc="20" dirty="0">
                <a:solidFill>
                  <a:srgbClr val="000009"/>
                </a:solidFill>
                <a:latin typeface="Tahoma"/>
                <a:cs typeface="Tahoma"/>
              </a:rPr>
              <a:t> </a:t>
            </a:r>
            <a:r>
              <a:rPr sz="2400" spc="-10" dirty="0">
                <a:solidFill>
                  <a:srgbClr val="000009"/>
                </a:solidFill>
                <a:latin typeface="Tahoma"/>
                <a:cs typeface="Tahoma"/>
              </a:rPr>
              <a:t>indexing,</a:t>
            </a:r>
            <a:r>
              <a:rPr sz="2400" spc="15" dirty="0">
                <a:solidFill>
                  <a:srgbClr val="000009"/>
                </a:solidFill>
                <a:latin typeface="Tahoma"/>
                <a:cs typeface="Tahoma"/>
              </a:rPr>
              <a:t> </a:t>
            </a:r>
            <a:r>
              <a:rPr sz="2400" dirty="0">
                <a:solidFill>
                  <a:srgbClr val="000009"/>
                </a:solidFill>
                <a:latin typeface="Tahoma"/>
                <a:cs typeface="Tahoma"/>
              </a:rPr>
              <a:t>and</a:t>
            </a:r>
            <a:r>
              <a:rPr sz="2400" spc="15" dirty="0">
                <a:solidFill>
                  <a:srgbClr val="000009"/>
                </a:solidFill>
                <a:latin typeface="Tahoma"/>
                <a:cs typeface="Tahoma"/>
              </a:rPr>
              <a:t> </a:t>
            </a:r>
            <a:r>
              <a:rPr sz="2400" dirty="0">
                <a:solidFill>
                  <a:srgbClr val="000009"/>
                </a:solidFill>
                <a:latin typeface="Tahoma"/>
                <a:cs typeface="Tahoma"/>
              </a:rPr>
              <a:t>write</a:t>
            </a:r>
            <a:r>
              <a:rPr sz="2400" spc="20" dirty="0">
                <a:solidFill>
                  <a:srgbClr val="000009"/>
                </a:solidFill>
                <a:latin typeface="Tahoma"/>
                <a:cs typeface="Tahoma"/>
              </a:rPr>
              <a:t> </a:t>
            </a:r>
            <a:r>
              <a:rPr sz="2400" dirty="0">
                <a:solidFill>
                  <a:srgbClr val="000009"/>
                </a:solidFill>
                <a:latin typeface="Tahoma"/>
                <a:cs typeface="Tahoma"/>
              </a:rPr>
              <a:t>1</a:t>
            </a:r>
            <a:r>
              <a:rPr sz="2400" spc="25" dirty="0">
                <a:solidFill>
                  <a:srgbClr val="000009"/>
                </a:solidFill>
                <a:latin typeface="Tahoma"/>
                <a:cs typeface="Tahoma"/>
              </a:rPr>
              <a:t> </a:t>
            </a:r>
            <a:r>
              <a:rPr sz="2400" dirty="0">
                <a:solidFill>
                  <a:srgbClr val="000009"/>
                </a:solidFill>
                <a:latin typeface="Tahoma"/>
                <a:cs typeface="Tahoma"/>
              </a:rPr>
              <a:t>colon</a:t>
            </a:r>
            <a:r>
              <a:rPr sz="2400" spc="20" dirty="0">
                <a:solidFill>
                  <a:srgbClr val="000009"/>
                </a:solidFill>
                <a:latin typeface="Tahoma"/>
                <a:cs typeface="Tahoma"/>
              </a:rPr>
              <a:t> </a:t>
            </a:r>
            <a:r>
              <a:rPr sz="2400" dirty="0">
                <a:solidFill>
                  <a:srgbClr val="000009"/>
                </a:solidFill>
                <a:latin typeface="Tahoma"/>
                <a:cs typeface="Tahoma"/>
              </a:rPr>
              <a:t>3.</a:t>
            </a:r>
            <a:r>
              <a:rPr sz="2400" spc="10" dirty="0">
                <a:solidFill>
                  <a:srgbClr val="000009"/>
                </a:solidFill>
                <a:latin typeface="Tahoma"/>
                <a:cs typeface="Tahoma"/>
              </a:rPr>
              <a:t> </a:t>
            </a:r>
            <a:r>
              <a:rPr sz="2400" dirty="0">
                <a:solidFill>
                  <a:srgbClr val="000009"/>
                </a:solidFill>
                <a:latin typeface="Tahoma"/>
                <a:cs typeface="Tahoma"/>
              </a:rPr>
              <a:t>The</a:t>
            </a:r>
            <a:r>
              <a:rPr sz="2400" spc="10" dirty="0">
                <a:solidFill>
                  <a:srgbClr val="000009"/>
                </a:solidFill>
                <a:latin typeface="Tahoma"/>
                <a:cs typeface="Tahoma"/>
              </a:rPr>
              <a:t> </a:t>
            </a:r>
            <a:r>
              <a:rPr sz="2400" dirty="0">
                <a:solidFill>
                  <a:srgbClr val="000009"/>
                </a:solidFill>
                <a:latin typeface="Tahoma"/>
                <a:cs typeface="Tahoma"/>
              </a:rPr>
              <a:t>first</a:t>
            </a:r>
            <a:r>
              <a:rPr sz="2400" spc="15" dirty="0">
                <a:solidFill>
                  <a:srgbClr val="000009"/>
                </a:solidFill>
                <a:latin typeface="Tahoma"/>
                <a:cs typeface="Tahoma"/>
              </a:rPr>
              <a:t> </a:t>
            </a:r>
            <a:r>
              <a:rPr sz="2400" spc="-10" dirty="0">
                <a:solidFill>
                  <a:srgbClr val="000009"/>
                </a:solidFill>
                <a:latin typeface="Tahoma"/>
                <a:cs typeface="Tahoma"/>
              </a:rPr>
              <a:t>number </a:t>
            </a:r>
            <a:r>
              <a:rPr sz="2400" dirty="0">
                <a:solidFill>
                  <a:srgbClr val="000009"/>
                </a:solidFill>
                <a:latin typeface="Tahoma"/>
                <a:cs typeface="Tahoma"/>
              </a:rPr>
              <a:t>corresponds</a:t>
            </a:r>
            <a:r>
              <a:rPr sz="2400" spc="-60" dirty="0">
                <a:solidFill>
                  <a:srgbClr val="000009"/>
                </a:solidFill>
                <a:latin typeface="Tahoma"/>
                <a:cs typeface="Tahoma"/>
              </a:rPr>
              <a:t> </a:t>
            </a:r>
            <a:r>
              <a:rPr sz="2400" dirty="0">
                <a:solidFill>
                  <a:srgbClr val="000009"/>
                </a:solidFill>
                <a:latin typeface="Tahoma"/>
                <a:cs typeface="Tahoma"/>
              </a:rPr>
              <a:t>precisely</a:t>
            </a:r>
            <a:r>
              <a:rPr sz="2400" spc="-40" dirty="0">
                <a:solidFill>
                  <a:srgbClr val="000009"/>
                </a:solidFill>
                <a:latin typeface="Tahoma"/>
                <a:cs typeface="Tahoma"/>
              </a:rPr>
              <a:t> </a:t>
            </a:r>
            <a:r>
              <a:rPr sz="2400" dirty="0">
                <a:solidFill>
                  <a:srgbClr val="000009"/>
                </a:solidFill>
                <a:latin typeface="Tahoma"/>
                <a:cs typeface="Tahoma"/>
              </a:rPr>
              <a:t>to</a:t>
            </a:r>
            <a:r>
              <a:rPr sz="2400" spc="-55" dirty="0">
                <a:solidFill>
                  <a:srgbClr val="000009"/>
                </a:solidFill>
                <a:latin typeface="Tahoma"/>
                <a:cs typeface="Tahoma"/>
              </a:rPr>
              <a:t> </a:t>
            </a:r>
            <a:r>
              <a:rPr sz="2400" spc="-20" dirty="0">
                <a:solidFill>
                  <a:srgbClr val="000009"/>
                </a:solidFill>
                <a:latin typeface="Tahoma"/>
                <a:cs typeface="Tahoma"/>
              </a:rPr>
              <a:t>the</a:t>
            </a:r>
            <a:r>
              <a:rPr sz="2400" spc="-65" dirty="0">
                <a:solidFill>
                  <a:srgbClr val="000009"/>
                </a:solidFill>
                <a:latin typeface="Tahoma"/>
                <a:cs typeface="Tahoma"/>
              </a:rPr>
              <a:t> </a:t>
            </a:r>
            <a:r>
              <a:rPr sz="2400" dirty="0">
                <a:solidFill>
                  <a:srgbClr val="000009"/>
                </a:solidFill>
                <a:latin typeface="Tahoma"/>
                <a:cs typeface="Tahoma"/>
              </a:rPr>
              <a:t>first</a:t>
            </a:r>
            <a:r>
              <a:rPr sz="2400" spc="-30" dirty="0">
                <a:solidFill>
                  <a:srgbClr val="000009"/>
                </a:solidFill>
                <a:latin typeface="Tahoma"/>
                <a:cs typeface="Tahoma"/>
              </a:rPr>
              <a:t> </a:t>
            </a:r>
            <a:r>
              <a:rPr sz="2400" dirty="0">
                <a:solidFill>
                  <a:srgbClr val="000009"/>
                </a:solidFill>
                <a:latin typeface="Tahoma"/>
                <a:cs typeface="Tahoma"/>
              </a:rPr>
              <a:t>position</a:t>
            </a:r>
            <a:r>
              <a:rPr sz="2400" spc="-45" dirty="0">
                <a:solidFill>
                  <a:srgbClr val="000009"/>
                </a:solidFill>
                <a:latin typeface="Tahoma"/>
                <a:cs typeface="Tahoma"/>
              </a:rPr>
              <a:t> </a:t>
            </a:r>
            <a:r>
              <a:rPr sz="2400" spc="-30" dirty="0">
                <a:solidFill>
                  <a:srgbClr val="000009"/>
                </a:solidFill>
                <a:latin typeface="Tahoma"/>
                <a:cs typeface="Tahoma"/>
              </a:rPr>
              <a:t>of</a:t>
            </a:r>
            <a:r>
              <a:rPr sz="2400" spc="-55" dirty="0">
                <a:solidFill>
                  <a:srgbClr val="000009"/>
                </a:solidFill>
                <a:latin typeface="Tahoma"/>
                <a:cs typeface="Tahoma"/>
              </a:rPr>
              <a:t> </a:t>
            </a:r>
            <a:r>
              <a:rPr sz="2400" spc="-10" dirty="0">
                <a:solidFill>
                  <a:srgbClr val="000009"/>
                </a:solidFill>
                <a:latin typeface="Tahoma"/>
                <a:cs typeface="Tahoma"/>
              </a:rPr>
              <a:t>interest,</a:t>
            </a:r>
            <a:r>
              <a:rPr sz="2400" spc="-70" dirty="0">
                <a:solidFill>
                  <a:srgbClr val="000009"/>
                </a:solidFill>
                <a:latin typeface="Tahoma"/>
                <a:cs typeface="Tahoma"/>
              </a:rPr>
              <a:t> </a:t>
            </a:r>
            <a:r>
              <a:rPr sz="2400" dirty="0">
                <a:solidFill>
                  <a:srgbClr val="000009"/>
                </a:solidFill>
                <a:latin typeface="Tahoma"/>
                <a:cs typeface="Tahoma"/>
              </a:rPr>
              <a:t>while</a:t>
            </a:r>
            <a:r>
              <a:rPr sz="2400" spc="-50" dirty="0">
                <a:solidFill>
                  <a:srgbClr val="000009"/>
                </a:solidFill>
                <a:latin typeface="Tahoma"/>
                <a:cs typeface="Tahoma"/>
              </a:rPr>
              <a:t> </a:t>
            </a:r>
            <a:r>
              <a:rPr sz="2400" spc="-10" dirty="0">
                <a:solidFill>
                  <a:srgbClr val="000009"/>
                </a:solidFill>
                <a:latin typeface="Tahoma"/>
                <a:cs typeface="Tahoma"/>
              </a:rPr>
              <a:t>the</a:t>
            </a:r>
            <a:r>
              <a:rPr sz="2400" spc="-45" dirty="0">
                <a:solidFill>
                  <a:srgbClr val="000009"/>
                </a:solidFill>
                <a:latin typeface="Tahoma"/>
                <a:cs typeface="Tahoma"/>
              </a:rPr>
              <a:t> </a:t>
            </a:r>
            <a:r>
              <a:rPr sz="2400" spc="-20" dirty="0">
                <a:solidFill>
                  <a:srgbClr val="000009"/>
                </a:solidFill>
                <a:latin typeface="Tahoma"/>
                <a:cs typeface="Tahoma"/>
              </a:rPr>
              <a:t>second</a:t>
            </a:r>
            <a:r>
              <a:rPr sz="2400" spc="-55" dirty="0">
                <a:solidFill>
                  <a:srgbClr val="000009"/>
                </a:solidFill>
                <a:latin typeface="Tahoma"/>
                <a:cs typeface="Tahoma"/>
              </a:rPr>
              <a:t> </a:t>
            </a:r>
            <a:r>
              <a:rPr sz="2400" spc="-10" dirty="0">
                <a:solidFill>
                  <a:srgbClr val="000009"/>
                </a:solidFill>
                <a:latin typeface="Tahoma"/>
                <a:cs typeface="Tahoma"/>
              </a:rPr>
              <a:t>number</a:t>
            </a:r>
            <a:r>
              <a:rPr sz="2400" spc="-60" dirty="0">
                <a:solidFill>
                  <a:srgbClr val="000009"/>
                </a:solidFill>
                <a:latin typeface="Tahoma"/>
                <a:cs typeface="Tahoma"/>
              </a:rPr>
              <a:t> </a:t>
            </a:r>
            <a:r>
              <a:rPr sz="2400" spc="-20" dirty="0">
                <a:solidFill>
                  <a:srgbClr val="000009"/>
                </a:solidFill>
                <a:latin typeface="Tahoma"/>
                <a:cs typeface="Tahoma"/>
              </a:rPr>
              <a:t>is</a:t>
            </a:r>
            <a:r>
              <a:rPr sz="2400" spc="-50" dirty="0">
                <a:solidFill>
                  <a:srgbClr val="000009"/>
                </a:solidFill>
                <a:latin typeface="Tahoma"/>
                <a:cs typeface="Tahoma"/>
              </a:rPr>
              <a:t> </a:t>
            </a:r>
            <a:r>
              <a:rPr sz="2400" spc="-40" dirty="0">
                <a:solidFill>
                  <a:srgbClr val="000009"/>
                </a:solidFill>
                <a:latin typeface="Tahoma"/>
                <a:cs typeface="Tahoma"/>
              </a:rPr>
              <a:t>one</a:t>
            </a:r>
            <a:r>
              <a:rPr sz="2400" spc="-55" dirty="0">
                <a:solidFill>
                  <a:srgbClr val="000009"/>
                </a:solidFill>
                <a:latin typeface="Tahoma"/>
                <a:cs typeface="Tahoma"/>
              </a:rPr>
              <a:t> </a:t>
            </a:r>
            <a:r>
              <a:rPr sz="2400" dirty="0">
                <a:solidFill>
                  <a:srgbClr val="000009"/>
                </a:solidFill>
                <a:latin typeface="Tahoma"/>
                <a:cs typeface="Tahoma"/>
              </a:rPr>
              <a:t>position</a:t>
            </a:r>
            <a:r>
              <a:rPr sz="2400" spc="-45" dirty="0">
                <a:solidFill>
                  <a:srgbClr val="000009"/>
                </a:solidFill>
                <a:latin typeface="Tahoma"/>
                <a:cs typeface="Tahoma"/>
              </a:rPr>
              <a:t> </a:t>
            </a:r>
            <a:r>
              <a:rPr sz="2400" spc="-25" dirty="0">
                <a:solidFill>
                  <a:srgbClr val="000009"/>
                </a:solidFill>
                <a:latin typeface="Tahoma"/>
                <a:cs typeface="Tahoma"/>
              </a:rPr>
              <a:t>above</a:t>
            </a:r>
            <a:r>
              <a:rPr sz="2400" spc="-70" dirty="0">
                <a:solidFill>
                  <a:srgbClr val="000009"/>
                </a:solidFill>
                <a:latin typeface="Tahoma"/>
                <a:cs typeface="Tahoma"/>
              </a:rPr>
              <a:t> </a:t>
            </a:r>
            <a:r>
              <a:rPr sz="2400" spc="-20" dirty="0">
                <a:solidFill>
                  <a:srgbClr val="000009"/>
                </a:solidFill>
                <a:latin typeface="Tahoma"/>
                <a:cs typeface="Tahoma"/>
              </a:rPr>
              <a:t>the</a:t>
            </a:r>
            <a:r>
              <a:rPr sz="2400" spc="-60" dirty="0">
                <a:solidFill>
                  <a:srgbClr val="000009"/>
                </a:solidFill>
                <a:latin typeface="Tahoma"/>
                <a:cs typeface="Tahoma"/>
              </a:rPr>
              <a:t> </a:t>
            </a:r>
            <a:r>
              <a:rPr sz="2400" dirty="0">
                <a:solidFill>
                  <a:srgbClr val="000009"/>
                </a:solidFill>
                <a:latin typeface="Tahoma"/>
                <a:cs typeface="Tahoma"/>
              </a:rPr>
              <a:t>last</a:t>
            </a:r>
            <a:r>
              <a:rPr sz="2400" spc="-45" dirty="0">
                <a:solidFill>
                  <a:srgbClr val="000009"/>
                </a:solidFill>
                <a:latin typeface="Tahoma"/>
                <a:cs typeface="Tahoma"/>
              </a:rPr>
              <a:t> </a:t>
            </a:r>
            <a:r>
              <a:rPr sz="2400" spc="-10" dirty="0">
                <a:solidFill>
                  <a:srgbClr val="000009"/>
                </a:solidFill>
                <a:latin typeface="Tahoma"/>
                <a:cs typeface="Tahoma"/>
              </a:rPr>
              <a:t>position </a:t>
            </a:r>
            <a:r>
              <a:rPr sz="2400" dirty="0">
                <a:solidFill>
                  <a:srgbClr val="000009"/>
                </a:solidFill>
                <a:latin typeface="Tahoma"/>
                <a:cs typeface="Tahoma"/>
              </a:rPr>
              <a:t>we</a:t>
            </a:r>
            <a:r>
              <a:rPr sz="2400" spc="-125" dirty="0">
                <a:solidFill>
                  <a:srgbClr val="000009"/>
                </a:solidFill>
                <a:latin typeface="Tahoma"/>
                <a:cs typeface="Tahoma"/>
              </a:rPr>
              <a:t> </a:t>
            </a:r>
            <a:r>
              <a:rPr sz="2400" spc="-10" dirty="0">
                <a:solidFill>
                  <a:srgbClr val="000009"/>
                </a:solidFill>
                <a:latin typeface="Tahoma"/>
                <a:cs typeface="Tahoma"/>
              </a:rPr>
              <a:t>need.</a:t>
            </a:r>
            <a:endParaRPr sz="2400" dirty="0">
              <a:latin typeface="Tahoma"/>
              <a:cs typeface="Tahoma"/>
            </a:endParaRPr>
          </a:p>
        </p:txBody>
      </p:sp>
      <p:pic>
        <p:nvPicPr>
          <p:cNvPr id="7" name="object 5">
            <a:extLst>
              <a:ext uri="{FF2B5EF4-FFF2-40B4-BE49-F238E27FC236}">
                <a16:creationId xmlns:a16="http://schemas.microsoft.com/office/drawing/2014/main" id="{B14281B0-76B5-D3D5-E008-E32ECAA88F30}"/>
              </a:ext>
            </a:extLst>
          </p:cNvPr>
          <p:cNvPicPr/>
          <p:nvPr/>
        </p:nvPicPr>
        <p:blipFill>
          <a:blip r:embed="rId2" cstate="print"/>
          <a:stretch>
            <a:fillRect/>
          </a:stretch>
        </p:blipFill>
        <p:spPr>
          <a:xfrm>
            <a:off x="699008" y="2636360"/>
            <a:ext cx="10100222" cy="3797808"/>
          </a:xfrm>
          <a:prstGeom prst="rect">
            <a:avLst/>
          </a:prstGeom>
        </p:spPr>
      </p:pic>
    </p:spTree>
    <p:extLst>
      <p:ext uri="{BB962C8B-B14F-4D97-AF65-F5344CB8AC3E}">
        <p14:creationId xmlns:p14="http://schemas.microsoft.com/office/powerpoint/2010/main" val="1110431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66C2C9-DB02-0FEE-CEFB-6DA1172A42F0}"/>
              </a:ext>
            </a:extLst>
          </p:cNvPr>
          <p:cNvSpPr>
            <a:spLocks noGrp="1"/>
          </p:cNvSpPr>
          <p:nvPr>
            <p:ph type="sldNum" sz="quarter" idx="12"/>
          </p:nvPr>
        </p:nvSpPr>
        <p:spPr/>
        <p:txBody>
          <a:bodyPr/>
          <a:lstStyle/>
          <a:p>
            <a:fld id="{B6F15528-21DE-4FAA-801E-634DDDAF4B2B}" type="slidenum">
              <a:rPr lang="en-US" smtClean="0"/>
              <a:pPr/>
              <a:t>84</a:t>
            </a:fld>
            <a:endParaRPr lang="en-US" dirty="0"/>
          </a:p>
        </p:txBody>
      </p:sp>
      <p:sp>
        <p:nvSpPr>
          <p:cNvPr id="3" name="Title 2">
            <a:extLst>
              <a:ext uri="{FF2B5EF4-FFF2-40B4-BE49-F238E27FC236}">
                <a16:creationId xmlns:a16="http://schemas.microsoft.com/office/drawing/2014/main" id="{21AB8F70-7F81-38D0-2B6E-7E508B770C14}"/>
              </a:ext>
            </a:extLst>
          </p:cNvPr>
          <p:cNvSpPr>
            <a:spLocks noGrp="1"/>
          </p:cNvSpPr>
          <p:nvPr>
            <p:ph type="title"/>
          </p:nvPr>
        </p:nvSpPr>
        <p:spPr/>
        <p:txBody>
          <a:bodyPr/>
          <a:lstStyle/>
          <a:p>
            <a:r>
              <a:rPr lang="en-US" dirty="0"/>
              <a:t>Help</a:t>
            </a:r>
            <a:r>
              <a:rPr lang="en-US" spc="-60" dirty="0"/>
              <a:t> </a:t>
            </a:r>
            <a:r>
              <a:rPr lang="en-US" dirty="0"/>
              <a:t>Yourself</a:t>
            </a:r>
            <a:r>
              <a:rPr lang="en-US" spc="-60" dirty="0"/>
              <a:t> </a:t>
            </a:r>
            <a:r>
              <a:rPr lang="en-US" dirty="0"/>
              <a:t>with</a:t>
            </a:r>
            <a:r>
              <a:rPr lang="en-US" spc="-55" dirty="0"/>
              <a:t> </a:t>
            </a:r>
            <a:r>
              <a:rPr lang="en-US" spc="-10" dirty="0"/>
              <a:t>Methods</a:t>
            </a:r>
            <a:endParaRPr lang="en-US" dirty="0"/>
          </a:p>
        </p:txBody>
      </p:sp>
      <p:pic>
        <p:nvPicPr>
          <p:cNvPr id="5" name="object 3">
            <a:extLst>
              <a:ext uri="{FF2B5EF4-FFF2-40B4-BE49-F238E27FC236}">
                <a16:creationId xmlns:a16="http://schemas.microsoft.com/office/drawing/2014/main" id="{B96FECC9-211A-DC7F-9897-1C7F39FA9E3F}"/>
              </a:ext>
            </a:extLst>
          </p:cNvPr>
          <p:cNvPicPr/>
          <p:nvPr/>
        </p:nvPicPr>
        <p:blipFill>
          <a:blip r:embed="rId2" cstate="print"/>
          <a:stretch>
            <a:fillRect/>
          </a:stretch>
        </p:blipFill>
        <p:spPr>
          <a:xfrm>
            <a:off x="699008" y="4536671"/>
            <a:ext cx="8012884" cy="2470404"/>
          </a:xfrm>
          <a:prstGeom prst="rect">
            <a:avLst/>
          </a:prstGeom>
        </p:spPr>
      </p:pic>
      <p:sp>
        <p:nvSpPr>
          <p:cNvPr id="6" name="object 4">
            <a:extLst>
              <a:ext uri="{FF2B5EF4-FFF2-40B4-BE49-F238E27FC236}">
                <a16:creationId xmlns:a16="http://schemas.microsoft.com/office/drawing/2014/main" id="{94015C6C-4166-CD12-EBDF-386DC7963AC5}"/>
              </a:ext>
            </a:extLst>
          </p:cNvPr>
          <p:cNvSpPr txBox="1"/>
          <p:nvPr/>
        </p:nvSpPr>
        <p:spPr>
          <a:xfrm>
            <a:off x="699008" y="1720723"/>
            <a:ext cx="15150592" cy="2343847"/>
          </a:xfrm>
          <a:prstGeom prst="rect">
            <a:avLst/>
          </a:prstGeom>
        </p:spPr>
        <p:txBody>
          <a:bodyPr vert="horz" wrap="square" lIns="0" tIns="13335" rIns="0" bIns="0" rtlCol="0">
            <a:spAutoFit/>
          </a:bodyPr>
          <a:lstStyle/>
          <a:p>
            <a:pPr marL="12700" marR="8890" algn="just">
              <a:lnSpc>
                <a:spcPct val="100000"/>
              </a:lnSpc>
              <a:spcBef>
                <a:spcPts val="105"/>
              </a:spcBef>
            </a:pPr>
            <a:r>
              <a:rPr sz="2400" dirty="0">
                <a:solidFill>
                  <a:srgbClr val="000009"/>
                </a:solidFill>
                <a:latin typeface="Kanit Light" pitchFamily="2" charset="-34"/>
                <a:cs typeface="Kanit Light" pitchFamily="2" charset="-34"/>
              </a:rPr>
              <a:t>Here</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is</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syntax</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that</a:t>
            </a:r>
            <a:r>
              <a:rPr sz="2400" spc="9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allows</a:t>
            </a:r>
            <a:r>
              <a:rPr sz="2400" spc="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to</a:t>
            </a:r>
            <a:r>
              <a:rPr sz="2400" spc="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call</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ready-made</a:t>
            </a:r>
            <a:r>
              <a:rPr sz="2400" spc="80" dirty="0">
                <a:solidFill>
                  <a:srgbClr val="000009"/>
                </a:solidFill>
                <a:latin typeface="Kanit Light" pitchFamily="2" charset="-34"/>
                <a:cs typeface="Kanit Light" pitchFamily="2" charset="-34"/>
              </a:rPr>
              <a:t> </a:t>
            </a:r>
            <a:r>
              <a:rPr sz="2400" b="1" spc="-80" dirty="0">
                <a:solidFill>
                  <a:srgbClr val="000009"/>
                </a:solidFill>
                <a:latin typeface="Kanit Light" pitchFamily="2" charset="-34"/>
                <a:cs typeface="Kanit Light" pitchFamily="2" charset="-34"/>
              </a:rPr>
              <a:t>built-</a:t>
            </a:r>
            <a:r>
              <a:rPr sz="2400" b="1" dirty="0">
                <a:solidFill>
                  <a:srgbClr val="000009"/>
                </a:solidFill>
                <a:latin typeface="Kanit Light" pitchFamily="2" charset="-34"/>
                <a:cs typeface="Kanit Light" pitchFamily="2" charset="-34"/>
              </a:rPr>
              <a:t>in</a:t>
            </a:r>
            <a:r>
              <a:rPr sz="2400" b="1" spc="105" dirty="0">
                <a:solidFill>
                  <a:srgbClr val="000009"/>
                </a:solidFill>
                <a:latin typeface="Kanit Light" pitchFamily="2" charset="-34"/>
                <a:cs typeface="Kanit Light" pitchFamily="2" charset="-34"/>
              </a:rPr>
              <a:t> </a:t>
            </a:r>
            <a:r>
              <a:rPr sz="2400" b="1" spc="-85" dirty="0">
                <a:solidFill>
                  <a:srgbClr val="000009"/>
                </a:solidFill>
                <a:latin typeface="Kanit Light" pitchFamily="2" charset="-34"/>
                <a:cs typeface="Kanit Light" pitchFamily="2" charset="-34"/>
              </a:rPr>
              <a:t>methods</a:t>
            </a:r>
            <a:r>
              <a:rPr sz="2400" b="1" spc="1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that</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do</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not</a:t>
            </a:r>
            <a:r>
              <a:rPr sz="2400" spc="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have</a:t>
            </a:r>
            <a:r>
              <a:rPr sz="2400" spc="85"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to </a:t>
            </a:r>
            <a:r>
              <a:rPr sz="2400" dirty="0">
                <a:solidFill>
                  <a:srgbClr val="000009"/>
                </a:solidFill>
                <a:latin typeface="Kanit Light" pitchFamily="2" charset="-34"/>
                <a:cs typeface="Kanit Light" pitchFamily="2" charset="-34"/>
              </a:rPr>
              <a:t>create</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on</a:t>
            </a:r>
            <a:r>
              <a:rPr sz="2400" spc="-13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your</a:t>
            </a:r>
            <a:r>
              <a:rPr sz="2400" spc="-15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own</a:t>
            </a:r>
            <a:r>
              <a:rPr sz="2400" spc="-13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and</a:t>
            </a:r>
            <a:r>
              <a:rPr sz="2400" spc="-13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can</a:t>
            </a:r>
            <a:r>
              <a:rPr sz="2400" spc="-14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be</a:t>
            </a:r>
            <a:r>
              <a:rPr sz="2400" spc="-11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used</a:t>
            </a:r>
            <a:r>
              <a:rPr sz="2400" spc="-114"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a:t>
            </a:r>
            <a:r>
              <a:rPr sz="2400" spc="-13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Python</a:t>
            </a:r>
            <a:r>
              <a:rPr sz="2400" spc="-15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directly.</a:t>
            </a:r>
            <a:endParaRPr sz="2400" dirty="0">
              <a:latin typeface="Kanit Light" pitchFamily="2" charset="-34"/>
              <a:cs typeface="Kanit Light" pitchFamily="2" charset="-34"/>
            </a:endParaRPr>
          </a:p>
          <a:p>
            <a:pPr>
              <a:lnSpc>
                <a:spcPct val="100000"/>
              </a:lnSpc>
              <a:spcBef>
                <a:spcPts val="50"/>
              </a:spcBef>
            </a:pPr>
            <a:endParaRPr sz="2400" dirty="0">
              <a:latin typeface="Kanit Light" pitchFamily="2" charset="-34"/>
              <a:cs typeface="Kanit Light" pitchFamily="2" charset="-34"/>
            </a:endParaRPr>
          </a:p>
          <a:p>
            <a:pPr marL="12700" marR="5080" algn="just">
              <a:lnSpc>
                <a:spcPct val="110000"/>
              </a:lnSpc>
            </a:pPr>
            <a:r>
              <a:rPr sz="2400" spc="35" dirty="0">
                <a:solidFill>
                  <a:srgbClr val="000009"/>
                </a:solidFill>
                <a:latin typeface="Kanit Light" pitchFamily="2" charset="-34"/>
                <a:cs typeface="Kanit Light" pitchFamily="2" charset="-34"/>
              </a:rPr>
              <a:t>After</a:t>
            </a:r>
            <a:r>
              <a:rPr sz="2400" spc="-14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14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name</a:t>
            </a:r>
            <a:r>
              <a:rPr sz="2400" spc="-145"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of</a:t>
            </a:r>
            <a:r>
              <a:rPr sz="2400" spc="-13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140" dirty="0">
                <a:solidFill>
                  <a:srgbClr val="000009"/>
                </a:solidFill>
                <a:latin typeface="Kanit Light" pitchFamily="2" charset="-34"/>
                <a:cs typeface="Kanit Light" pitchFamily="2" charset="-34"/>
              </a:rPr>
              <a:t> </a:t>
            </a:r>
            <a:r>
              <a:rPr sz="2400" b="1" spc="-80" dirty="0">
                <a:solidFill>
                  <a:srgbClr val="000009"/>
                </a:solidFill>
                <a:latin typeface="Kanit Light" pitchFamily="2" charset="-34"/>
                <a:cs typeface="Kanit Light" pitchFamily="2" charset="-34"/>
              </a:rPr>
              <a:t>object</a:t>
            </a:r>
            <a:r>
              <a:rPr sz="2400" spc="-80" dirty="0">
                <a:solidFill>
                  <a:srgbClr val="000009"/>
                </a:solidFill>
                <a:latin typeface="Kanit Light" pitchFamily="2" charset="-34"/>
                <a:cs typeface="Kanit Light" pitchFamily="2" charset="-34"/>
              </a:rPr>
              <a:t>,</a:t>
            </a:r>
            <a:r>
              <a:rPr sz="2400" spc="-14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which</a:t>
            </a:r>
            <a:r>
              <a:rPr sz="2400" spc="-12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in</a:t>
            </a:r>
            <a:r>
              <a:rPr sz="2400" spc="-13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this</a:t>
            </a:r>
            <a:r>
              <a:rPr sz="2400" spc="-14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case</a:t>
            </a:r>
            <a:r>
              <a:rPr sz="2400" spc="-14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is</a:t>
            </a:r>
            <a:r>
              <a:rPr sz="2400" spc="-13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13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“Participants”</a:t>
            </a:r>
            <a:r>
              <a:rPr sz="2400" spc="-12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list,</a:t>
            </a:r>
            <a:r>
              <a:rPr sz="2400" spc="-13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a:t>
            </a:r>
            <a:r>
              <a:rPr sz="2400" spc="-135"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must</a:t>
            </a:r>
            <a:r>
              <a:rPr sz="2400" spc="-14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put</a:t>
            </a:r>
            <a:r>
              <a:rPr sz="2400" spc="-140"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a</a:t>
            </a:r>
            <a:r>
              <a:rPr sz="2400" spc="-12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dot</a:t>
            </a:r>
            <a:r>
              <a:rPr sz="2400" spc="-14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called</a:t>
            </a:r>
            <a:r>
              <a:rPr sz="2400" spc="-13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a</a:t>
            </a:r>
            <a:r>
              <a:rPr sz="2400" spc="-120" dirty="0">
                <a:solidFill>
                  <a:srgbClr val="000009"/>
                </a:solidFill>
                <a:latin typeface="Kanit Light" pitchFamily="2" charset="-34"/>
                <a:cs typeface="Kanit Light" pitchFamily="2" charset="-34"/>
              </a:rPr>
              <a:t> </a:t>
            </a:r>
            <a:r>
              <a:rPr sz="2400" b="1" spc="-60" dirty="0">
                <a:solidFill>
                  <a:srgbClr val="000009"/>
                </a:solidFill>
                <a:latin typeface="Kanit Light" pitchFamily="2" charset="-34"/>
                <a:cs typeface="Kanit Light" pitchFamily="2" charset="-34"/>
              </a:rPr>
              <a:t>dot</a:t>
            </a:r>
            <a:r>
              <a:rPr sz="2400" b="1" spc="-95" dirty="0">
                <a:solidFill>
                  <a:srgbClr val="000009"/>
                </a:solidFill>
                <a:latin typeface="Kanit Light" pitchFamily="2" charset="-34"/>
                <a:cs typeface="Kanit Light" pitchFamily="2" charset="-34"/>
              </a:rPr>
              <a:t> </a:t>
            </a:r>
            <a:r>
              <a:rPr sz="2400" b="1" spc="-70" dirty="0">
                <a:solidFill>
                  <a:srgbClr val="000009"/>
                </a:solidFill>
                <a:latin typeface="Kanit Light" pitchFamily="2" charset="-34"/>
                <a:cs typeface="Kanit Light" pitchFamily="2" charset="-34"/>
              </a:rPr>
              <a:t>operator</a:t>
            </a:r>
            <a:r>
              <a:rPr sz="2400" spc="-70" dirty="0">
                <a:solidFill>
                  <a:srgbClr val="000009"/>
                </a:solidFill>
                <a:latin typeface="Kanit Light" pitchFamily="2" charset="-34"/>
                <a:cs typeface="Kanit Light" pitchFamily="2" charset="-34"/>
              </a:rPr>
              <a:t>.</a:t>
            </a:r>
            <a:r>
              <a:rPr sz="2400" spc="-14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The </a:t>
            </a:r>
            <a:r>
              <a:rPr sz="2400" spc="15" dirty="0">
                <a:solidFill>
                  <a:srgbClr val="000009"/>
                </a:solidFill>
                <a:latin typeface="Kanit Light" pitchFamily="2" charset="-34"/>
                <a:cs typeface="Kanit Light" pitchFamily="2" charset="-34"/>
              </a:rPr>
              <a:t>dot</a:t>
            </a:r>
            <a:r>
              <a:rPr sz="2400" spc="-8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operator</a:t>
            </a:r>
            <a:r>
              <a:rPr sz="2400" spc="-6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allows</a:t>
            </a:r>
            <a:r>
              <a:rPr sz="2400" spc="-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a:t>
            </a:r>
            <a:r>
              <a:rPr sz="2400" spc="-70"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to</a:t>
            </a:r>
            <a:r>
              <a:rPr sz="2400" spc="-75" dirty="0">
                <a:solidFill>
                  <a:srgbClr val="000009"/>
                </a:solidFill>
                <a:latin typeface="Kanit Light" pitchFamily="2" charset="-34"/>
                <a:cs typeface="Kanit Light" pitchFamily="2" charset="-34"/>
              </a:rPr>
              <a:t> </a:t>
            </a:r>
            <a:r>
              <a:rPr sz="2400" b="1" spc="-60" dirty="0">
                <a:solidFill>
                  <a:srgbClr val="000009"/>
                </a:solidFill>
                <a:latin typeface="Kanit Light" pitchFamily="2" charset="-34"/>
                <a:cs typeface="Kanit Light" pitchFamily="2" charset="-34"/>
              </a:rPr>
              <a:t>call</a:t>
            </a:r>
            <a:r>
              <a:rPr sz="2400" b="1" spc="-5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or</a:t>
            </a:r>
            <a:r>
              <a:rPr sz="2400" spc="-70" dirty="0">
                <a:solidFill>
                  <a:srgbClr val="000009"/>
                </a:solidFill>
                <a:latin typeface="Kanit Light" pitchFamily="2" charset="-34"/>
                <a:cs typeface="Kanit Light" pitchFamily="2" charset="-34"/>
              </a:rPr>
              <a:t> </a:t>
            </a:r>
            <a:r>
              <a:rPr sz="2400" b="1" spc="-80" dirty="0">
                <a:solidFill>
                  <a:srgbClr val="000009"/>
                </a:solidFill>
                <a:latin typeface="Kanit Light" pitchFamily="2" charset="-34"/>
                <a:cs typeface="Kanit Light" pitchFamily="2" charset="-34"/>
              </a:rPr>
              <a:t>invoke</a:t>
            </a:r>
            <a:r>
              <a:rPr sz="2400" b="1" spc="-4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a</a:t>
            </a:r>
            <a:r>
              <a:rPr sz="2400" spc="-6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certain</a:t>
            </a:r>
            <a:r>
              <a:rPr sz="2400" spc="-7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method.</a:t>
            </a:r>
            <a:r>
              <a:rPr sz="2400" spc="-80" dirty="0">
                <a:solidFill>
                  <a:srgbClr val="000009"/>
                </a:solidFill>
                <a:latin typeface="Kanit Light" pitchFamily="2" charset="-34"/>
                <a:cs typeface="Kanit Light" pitchFamily="2" charset="-34"/>
              </a:rPr>
              <a:t> </a:t>
            </a:r>
            <a:r>
              <a:rPr sz="2400" spc="-55" dirty="0">
                <a:solidFill>
                  <a:srgbClr val="000009"/>
                </a:solidFill>
                <a:latin typeface="Kanit Light" pitchFamily="2" charset="-34"/>
                <a:cs typeface="Kanit Light" pitchFamily="2" charset="-34"/>
              </a:rPr>
              <a:t>To</a:t>
            </a:r>
            <a:r>
              <a:rPr sz="2400" spc="-7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call</a:t>
            </a:r>
            <a:r>
              <a:rPr sz="2400" spc="-7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the</a:t>
            </a:r>
            <a:r>
              <a:rPr sz="2400" spc="-80" dirty="0">
                <a:solidFill>
                  <a:srgbClr val="000009"/>
                </a:solidFill>
                <a:latin typeface="Kanit Light" pitchFamily="2" charset="-34"/>
                <a:cs typeface="Kanit Light" pitchFamily="2" charset="-34"/>
              </a:rPr>
              <a:t> </a:t>
            </a:r>
            <a:r>
              <a:rPr sz="2400" spc="5" dirty="0">
                <a:solidFill>
                  <a:srgbClr val="000009"/>
                </a:solidFill>
                <a:latin typeface="Kanit Light" pitchFamily="2" charset="-34"/>
                <a:cs typeface="Kanit Light" pitchFamily="2" charset="-34"/>
              </a:rPr>
              <a:t>method</a:t>
            </a:r>
            <a:r>
              <a:rPr sz="2400" spc="-80" dirty="0">
                <a:solidFill>
                  <a:srgbClr val="000009"/>
                </a:solidFill>
                <a:latin typeface="Kanit Light" pitchFamily="2" charset="-34"/>
                <a:cs typeface="Kanit Light" pitchFamily="2" charset="-34"/>
              </a:rPr>
              <a:t> </a:t>
            </a:r>
            <a:r>
              <a:rPr sz="2400" spc="-55" dirty="0">
                <a:solidFill>
                  <a:srgbClr val="000009"/>
                </a:solidFill>
                <a:latin typeface="Kanit Light" pitchFamily="2" charset="-34"/>
                <a:cs typeface="Kanit Light" pitchFamily="2" charset="-34"/>
              </a:rPr>
              <a:t>“append”,</a:t>
            </a:r>
            <a:r>
              <a:rPr sz="2400" spc="-8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state</a:t>
            </a:r>
            <a:r>
              <a:rPr sz="2400" spc="-85"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its</a:t>
            </a:r>
            <a:r>
              <a:rPr sz="2400" spc="-80"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name,</a:t>
            </a:r>
            <a:r>
              <a:rPr sz="2400" spc="-80" dirty="0">
                <a:solidFill>
                  <a:srgbClr val="000009"/>
                </a:solidFill>
                <a:latin typeface="Kanit Light" pitchFamily="2" charset="-34"/>
                <a:cs typeface="Kanit Light" pitchFamily="2" charset="-34"/>
              </a:rPr>
              <a:t> </a:t>
            </a:r>
            <a:r>
              <a:rPr sz="2400" spc="15" dirty="0">
                <a:solidFill>
                  <a:srgbClr val="000009"/>
                </a:solidFill>
                <a:latin typeface="Kanit Light" pitchFamily="2" charset="-34"/>
                <a:cs typeface="Kanit Light" pitchFamily="2" charset="-34"/>
              </a:rPr>
              <a:t>followed</a:t>
            </a:r>
            <a:r>
              <a:rPr sz="2400" spc="-7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by</a:t>
            </a:r>
            <a:r>
              <a:rPr sz="2400" spc="-15" dirty="0">
                <a:solidFill>
                  <a:srgbClr val="000009"/>
                </a:solidFill>
                <a:latin typeface="Kanit Light" pitchFamily="2" charset="-34"/>
                <a:cs typeface="Kanit Light" pitchFamily="2" charset="-34"/>
              </a:rPr>
              <a:t> </a:t>
            </a:r>
            <a:r>
              <a:rPr sz="2400" b="1" spc="-85" dirty="0">
                <a:solidFill>
                  <a:srgbClr val="000009"/>
                </a:solidFill>
                <a:latin typeface="Kanit Light" pitchFamily="2" charset="-34"/>
                <a:cs typeface="Kanit Light" pitchFamily="2" charset="-34"/>
              </a:rPr>
              <a:t>parentheses</a:t>
            </a:r>
            <a:r>
              <a:rPr sz="2400" spc="-85" dirty="0">
                <a:solidFill>
                  <a:srgbClr val="000009"/>
                </a:solidFill>
                <a:latin typeface="Kanit Light" pitchFamily="2" charset="-34"/>
                <a:cs typeface="Kanit Light" pitchFamily="2" charset="-34"/>
              </a:rPr>
              <a:t>.</a:t>
            </a:r>
            <a:endParaRPr sz="2400" dirty="0">
              <a:latin typeface="Kanit Light" pitchFamily="2" charset="-34"/>
              <a:cs typeface="Kanit Light" pitchFamily="2" charset="-34"/>
            </a:endParaRPr>
          </a:p>
        </p:txBody>
      </p:sp>
      <p:sp>
        <p:nvSpPr>
          <p:cNvPr id="7" name="object 5">
            <a:extLst>
              <a:ext uri="{FF2B5EF4-FFF2-40B4-BE49-F238E27FC236}">
                <a16:creationId xmlns:a16="http://schemas.microsoft.com/office/drawing/2014/main" id="{FFAE5AD6-9A90-1943-7FCE-C8B941A8FCFA}"/>
              </a:ext>
            </a:extLst>
          </p:cNvPr>
          <p:cNvSpPr txBox="1"/>
          <p:nvPr/>
        </p:nvSpPr>
        <p:spPr>
          <a:xfrm>
            <a:off x="620268" y="7999455"/>
            <a:ext cx="15146866" cy="751488"/>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9"/>
                </a:solidFill>
                <a:latin typeface="Kanit Light" pitchFamily="2" charset="-34"/>
                <a:cs typeface="Kanit Light" pitchFamily="2" charset="-34"/>
              </a:rPr>
              <a:t>To</a:t>
            </a:r>
            <a:r>
              <a:rPr sz="2400" spc="1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insert</a:t>
            </a:r>
            <a:r>
              <a:rPr sz="2400" spc="1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1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name</a:t>
            </a:r>
            <a:r>
              <a:rPr sz="2400" spc="1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“Dwayne”</a:t>
            </a:r>
            <a:r>
              <a:rPr sz="2400" spc="1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a:t>
            </a:r>
            <a:r>
              <a:rPr sz="2400" spc="1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our</a:t>
            </a:r>
            <a:r>
              <a:rPr sz="2400" spc="1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list,</a:t>
            </a:r>
            <a:r>
              <a:rPr sz="2400" spc="1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a:t>
            </a:r>
            <a:r>
              <a:rPr sz="2400" spc="1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must</a:t>
            </a:r>
            <a:r>
              <a:rPr sz="2400" spc="1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put</a:t>
            </a:r>
            <a:r>
              <a:rPr sz="2400" spc="1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1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string</a:t>
            </a:r>
            <a:r>
              <a:rPr sz="2400" spc="1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“Dwayne”</a:t>
            </a:r>
            <a:r>
              <a:rPr sz="2400" spc="1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a:t>
            </a:r>
            <a:r>
              <a:rPr sz="2400" spc="1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inverted</a:t>
            </a:r>
            <a:r>
              <a:rPr sz="2400" spc="1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commas</a:t>
            </a:r>
            <a:r>
              <a:rPr sz="2400" spc="1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between</a:t>
            </a:r>
            <a:r>
              <a:rPr sz="2400" spc="160"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the</a:t>
            </a:r>
            <a:endParaRPr sz="2400" dirty="0">
              <a:latin typeface="Kanit Light" pitchFamily="2" charset="-34"/>
              <a:cs typeface="Kanit Light" pitchFamily="2" charset="-34"/>
            </a:endParaRPr>
          </a:p>
          <a:p>
            <a:pPr marL="12700">
              <a:lnSpc>
                <a:spcPct val="100000"/>
              </a:lnSpc>
              <a:spcBef>
                <a:spcPts val="5"/>
              </a:spcBef>
            </a:pPr>
            <a:r>
              <a:rPr sz="2400" spc="-10" dirty="0">
                <a:solidFill>
                  <a:srgbClr val="000009"/>
                </a:solidFill>
                <a:latin typeface="Kanit Light" pitchFamily="2" charset="-34"/>
                <a:cs typeface="Kanit Light" pitchFamily="2" charset="-34"/>
              </a:rPr>
              <a:t>parentheses.</a:t>
            </a:r>
            <a:endParaRPr sz="2400" dirty="0">
              <a:latin typeface="Kanit Light" pitchFamily="2" charset="-34"/>
              <a:cs typeface="Kanit Light" pitchFamily="2" charset="-34"/>
            </a:endParaRPr>
          </a:p>
        </p:txBody>
      </p:sp>
    </p:spTree>
    <p:extLst>
      <p:ext uri="{BB962C8B-B14F-4D97-AF65-F5344CB8AC3E}">
        <p14:creationId xmlns:p14="http://schemas.microsoft.com/office/powerpoint/2010/main" val="2751017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66C2C9-DB02-0FEE-CEFB-6DA1172A42F0}"/>
              </a:ext>
            </a:extLst>
          </p:cNvPr>
          <p:cNvSpPr>
            <a:spLocks noGrp="1"/>
          </p:cNvSpPr>
          <p:nvPr>
            <p:ph type="sldNum" sz="quarter" idx="12"/>
          </p:nvPr>
        </p:nvSpPr>
        <p:spPr/>
        <p:txBody>
          <a:bodyPr/>
          <a:lstStyle/>
          <a:p>
            <a:fld id="{B6F15528-21DE-4FAA-801E-634DDDAF4B2B}" type="slidenum">
              <a:rPr lang="en-US" smtClean="0"/>
              <a:pPr/>
              <a:t>85</a:t>
            </a:fld>
            <a:endParaRPr lang="en-US" dirty="0"/>
          </a:p>
        </p:txBody>
      </p:sp>
      <p:sp>
        <p:nvSpPr>
          <p:cNvPr id="3" name="Title 2">
            <a:extLst>
              <a:ext uri="{FF2B5EF4-FFF2-40B4-BE49-F238E27FC236}">
                <a16:creationId xmlns:a16="http://schemas.microsoft.com/office/drawing/2014/main" id="{21AB8F70-7F81-38D0-2B6E-7E508B770C14}"/>
              </a:ext>
            </a:extLst>
          </p:cNvPr>
          <p:cNvSpPr>
            <a:spLocks noGrp="1"/>
          </p:cNvSpPr>
          <p:nvPr>
            <p:ph type="title"/>
          </p:nvPr>
        </p:nvSpPr>
        <p:spPr/>
        <p:txBody>
          <a:bodyPr/>
          <a:lstStyle/>
          <a:p>
            <a:r>
              <a:rPr lang="en-US" dirty="0"/>
              <a:t>Help</a:t>
            </a:r>
            <a:r>
              <a:rPr lang="en-US" spc="-60" dirty="0"/>
              <a:t> </a:t>
            </a:r>
            <a:r>
              <a:rPr lang="en-US" dirty="0"/>
              <a:t>Yourself</a:t>
            </a:r>
            <a:r>
              <a:rPr lang="en-US" spc="-60" dirty="0"/>
              <a:t> </a:t>
            </a:r>
            <a:r>
              <a:rPr lang="en-US" dirty="0"/>
              <a:t>with</a:t>
            </a:r>
            <a:r>
              <a:rPr lang="en-US" spc="-55" dirty="0"/>
              <a:t> </a:t>
            </a:r>
            <a:r>
              <a:rPr lang="en-US" spc="-10" dirty="0"/>
              <a:t>Methods</a:t>
            </a:r>
            <a:endParaRPr lang="en-US" dirty="0"/>
          </a:p>
        </p:txBody>
      </p:sp>
      <p:sp>
        <p:nvSpPr>
          <p:cNvPr id="4" name="object 3">
            <a:extLst>
              <a:ext uri="{FF2B5EF4-FFF2-40B4-BE49-F238E27FC236}">
                <a16:creationId xmlns:a16="http://schemas.microsoft.com/office/drawing/2014/main" id="{3F8CC1B3-F8EF-648D-7E7C-321CB0ED7D03}"/>
              </a:ext>
            </a:extLst>
          </p:cNvPr>
          <p:cNvSpPr txBox="1"/>
          <p:nvPr/>
        </p:nvSpPr>
        <p:spPr>
          <a:xfrm>
            <a:off x="1066800" y="7285725"/>
            <a:ext cx="15398242" cy="1227259"/>
          </a:xfrm>
          <a:prstGeom prst="rect">
            <a:avLst/>
          </a:prstGeom>
        </p:spPr>
        <p:txBody>
          <a:bodyPr vert="horz" wrap="square" lIns="0" tIns="26670" rIns="0" bIns="0" rtlCol="0">
            <a:spAutoFit/>
          </a:bodyPr>
          <a:lstStyle/>
          <a:p>
            <a:pPr marL="12700" marR="5080" algn="just">
              <a:spcBef>
                <a:spcPts val="210"/>
              </a:spcBef>
            </a:pPr>
            <a:r>
              <a:rPr sz="2600" dirty="0">
                <a:solidFill>
                  <a:srgbClr val="000009"/>
                </a:solidFill>
                <a:latin typeface="Kanit Light" pitchFamily="2" charset="-34"/>
                <a:cs typeface="Kanit Light" pitchFamily="2" charset="-34"/>
              </a:rPr>
              <a:t>Alternatively,</a:t>
            </a:r>
            <a:r>
              <a:rPr sz="2600" spc="-5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the</a:t>
            </a:r>
            <a:r>
              <a:rPr sz="2600" spc="-40" dirty="0">
                <a:solidFill>
                  <a:srgbClr val="000009"/>
                </a:solidFill>
                <a:latin typeface="Kanit Light" pitchFamily="2" charset="-34"/>
                <a:cs typeface="Kanit Light" pitchFamily="2" charset="-34"/>
              </a:rPr>
              <a:t> </a:t>
            </a:r>
            <a:r>
              <a:rPr sz="2600" spc="-45" dirty="0">
                <a:solidFill>
                  <a:srgbClr val="000009"/>
                </a:solidFill>
                <a:latin typeface="Kanit Light" pitchFamily="2" charset="-34"/>
                <a:cs typeface="Kanit Light" pitchFamily="2" charset="-34"/>
              </a:rPr>
              <a:t>same</a:t>
            </a:r>
            <a:r>
              <a:rPr sz="2600" spc="-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result</a:t>
            </a:r>
            <a:r>
              <a:rPr sz="2600" spc="-40" dirty="0">
                <a:solidFill>
                  <a:srgbClr val="000009"/>
                </a:solidFill>
                <a:latin typeface="Kanit Light" pitchFamily="2" charset="-34"/>
                <a:cs typeface="Kanit Light" pitchFamily="2" charset="-34"/>
              </a:rPr>
              <a:t> </a:t>
            </a:r>
            <a:r>
              <a:rPr sz="2600" spc="-35" dirty="0">
                <a:solidFill>
                  <a:srgbClr val="000009"/>
                </a:solidFill>
                <a:latin typeface="Kanit Light" pitchFamily="2" charset="-34"/>
                <a:cs typeface="Kanit Light" pitchFamily="2" charset="-34"/>
              </a:rPr>
              <a:t>can</a:t>
            </a:r>
            <a:r>
              <a:rPr sz="2600" spc="-45" dirty="0">
                <a:solidFill>
                  <a:srgbClr val="000009"/>
                </a:solidFill>
                <a:latin typeface="Kanit Light" pitchFamily="2" charset="-34"/>
                <a:cs typeface="Kanit Light" pitchFamily="2" charset="-34"/>
              </a:rPr>
              <a:t> be </a:t>
            </a:r>
            <a:r>
              <a:rPr sz="2600" spc="-10" dirty="0">
                <a:solidFill>
                  <a:srgbClr val="000009"/>
                </a:solidFill>
                <a:latin typeface="Kanit Light" pitchFamily="2" charset="-34"/>
                <a:cs typeface="Kanit Light" pitchFamily="2" charset="-34"/>
              </a:rPr>
              <a:t>achieved</a:t>
            </a:r>
            <a:r>
              <a:rPr sz="2600" spc="-5" dirty="0">
                <a:solidFill>
                  <a:srgbClr val="000009"/>
                </a:solidFill>
                <a:latin typeface="Kanit Light" pitchFamily="2" charset="-34"/>
                <a:cs typeface="Kanit Light" pitchFamily="2" charset="-34"/>
              </a:rPr>
              <a:t> </a:t>
            </a:r>
            <a:r>
              <a:rPr sz="2600" spc="-50" dirty="0">
                <a:solidFill>
                  <a:srgbClr val="000009"/>
                </a:solidFill>
                <a:latin typeface="Kanit Light" pitchFamily="2" charset="-34"/>
                <a:cs typeface="Kanit Light" pitchFamily="2" charset="-34"/>
              </a:rPr>
              <a:t>by</a:t>
            </a:r>
            <a:r>
              <a:rPr sz="2600" spc="-45" dirty="0">
                <a:solidFill>
                  <a:srgbClr val="000009"/>
                </a:solidFill>
                <a:latin typeface="Kanit Light" pitchFamily="2" charset="-34"/>
                <a:cs typeface="Kanit Light" pitchFamily="2" charset="-34"/>
              </a:rPr>
              <a:t> </a:t>
            </a:r>
            <a:r>
              <a:rPr sz="2600" spc="-25" dirty="0">
                <a:solidFill>
                  <a:srgbClr val="000009"/>
                </a:solidFill>
                <a:latin typeface="Kanit Light" pitchFamily="2" charset="-34"/>
                <a:cs typeface="Kanit Light" pitchFamily="2" charset="-34"/>
              </a:rPr>
              <a:t>using</a:t>
            </a:r>
            <a:r>
              <a:rPr sz="2600" spc="-3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the</a:t>
            </a:r>
            <a:r>
              <a:rPr sz="2600" spc="-40" dirty="0">
                <a:solidFill>
                  <a:srgbClr val="000009"/>
                </a:solidFill>
                <a:latin typeface="Kanit Light" pitchFamily="2" charset="-34"/>
                <a:cs typeface="Kanit Light" pitchFamily="2" charset="-34"/>
              </a:rPr>
              <a:t> </a:t>
            </a:r>
            <a:r>
              <a:rPr sz="2600" i="1" spc="-95" dirty="0">
                <a:solidFill>
                  <a:srgbClr val="000009"/>
                </a:solidFill>
                <a:latin typeface="Kanit Light" pitchFamily="2" charset="-34"/>
                <a:cs typeface="Kanit Light" pitchFamily="2" charset="-34"/>
              </a:rPr>
              <a:t>.extend()</a:t>
            </a:r>
            <a:r>
              <a:rPr sz="2600" i="1" spc="-5" dirty="0">
                <a:solidFill>
                  <a:srgbClr val="000009"/>
                </a:solidFill>
                <a:latin typeface="Kanit Light" pitchFamily="2" charset="-34"/>
                <a:cs typeface="Kanit Light" pitchFamily="2" charset="-34"/>
              </a:rPr>
              <a:t> </a:t>
            </a:r>
            <a:r>
              <a:rPr sz="2600" spc="-30" dirty="0">
                <a:solidFill>
                  <a:srgbClr val="000009"/>
                </a:solidFill>
                <a:latin typeface="Kanit Light" pitchFamily="2" charset="-34"/>
                <a:cs typeface="Kanit Light" pitchFamily="2" charset="-34"/>
              </a:rPr>
              <a:t>method.</a:t>
            </a:r>
            <a:r>
              <a:rPr sz="2600" spc="-5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This</a:t>
            </a:r>
            <a:r>
              <a:rPr sz="2600" spc="-20" dirty="0">
                <a:solidFill>
                  <a:srgbClr val="000009"/>
                </a:solidFill>
                <a:latin typeface="Kanit Light" pitchFamily="2" charset="-34"/>
                <a:cs typeface="Kanit Light" pitchFamily="2" charset="-34"/>
              </a:rPr>
              <a:t> </a:t>
            </a:r>
            <a:r>
              <a:rPr sz="2600" spc="-30" dirty="0">
                <a:solidFill>
                  <a:srgbClr val="000009"/>
                </a:solidFill>
                <a:latin typeface="Kanit Light" pitchFamily="2" charset="-34"/>
                <a:cs typeface="Kanit Light" pitchFamily="2" charset="-34"/>
              </a:rPr>
              <a:t>time,</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within</a:t>
            </a:r>
            <a:r>
              <a:rPr sz="2600" spc="-4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the</a:t>
            </a:r>
            <a:r>
              <a:rPr sz="2600" spc="-40"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parentheses,</a:t>
            </a:r>
            <a:r>
              <a:rPr sz="2600" spc="-25"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you’ll </a:t>
            </a:r>
            <a:r>
              <a:rPr sz="2600" dirty="0">
                <a:solidFill>
                  <a:srgbClr val="000009"/>
                </a:solidFill>
                <a:latin typeface="Kanit Light" pitchFamily="2" charset="-34"/>
                <a:cs typeface="Kanit Light" pitchFamily="2" charset="-34"/>
              </a:rPr>
              <a:t>have</a:t>
            </a:r>
            <a:r>
              <a:rPr sz="2600" spc="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add</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brackets,</a:t>
            </a:r>
            <a:r>
              <a:rPr sz="2600" spc="6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as</a:t>
            </a:r>
            <a:r>
              <a:rPr sz="2600" spc="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you</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are</a:t>
            </a:r>
            <a:r>
              <a:rPr sz="2600" spc="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going</a:t>
            </a:r>
            <a:r>
              <a:rPr sz="2600" spc="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extend</a:t>
            </a:r>
            <a:r>
              <a:rPr sz="2600" spc="3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30" dirty="0">
                <a:solidFill>
                  <a:srgbClr val="000009"/>
                </a:solidFill>
                <a:latin typeface="Kanit Light" pitchFamily="2" charset="-34"/>
                <a:cs typeface="Kanit Light" pitchFamily="2" charset="-34"/>
              </a:rPr>
              <a:t> </a:t>
            </a:r>
            <a:r>
              <a:rPr sz="2600" i="1" spc="-90" dirty="0">
                <a:solidFill>
                  <a:srgbClr val="000009"/>
                </a:solidFill>
                <a:latin typeface="Kanit Light" pitchFamily="2" charset="-34"/>
                <a:cs typeface="Kanit Light" pitchFamily="2" charset="-34"/>
              </a:rPr>
              <a:t>Participants</a:t>
            </a:r>
            <a:r>
              <a:rPr sz="2600" i="1" spc="1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list</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by</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adding</a:t>
            </a:r>
            <a:r>
              <a:rPr sz="2600" spc="3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list</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specified</a:t>
            </a:r>
            <a:r>
              <a:rPr sz="2600" spc="4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precisely</a:t>
            </a:r>
            <a:r>
              <a:rPr sz="2600" spc="4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in</a:t>
            </a:r>
            <a:r>
              <a:rPr sz="2600" spc="40" dirty="0">
                <a:solidFill>
                  <a:srgbClr val="000009"/>
                </a:solidFill>
                <a:latin typeface="Kanit Light" pitchFamily="2" charset="-34"/>
                <a:cs typeface="Kanit Light" pitchFamily="2" charset="-34"/>
              </a:rPr>
              <a:t> </a:t>
            </a:r>
            <a:r>
              <a:rPr sz="2600" spc="-10" dirty="0">
                <a:solidFill>
                  <a:srgbClr val="000009"/>
                </a:solidFill>
                <a:latin typeface="Kanit Light" pitchFamily="2" charset="-34"/>
                <a:cs typeface="Kanit Light" pitchFamily="2" charset="-34"/>
              </a:rPr>
              <a:t>these parentheses.</a:t>
            </a:r>
            <a:endParaRPr sz="2600" dirty="0">
              <a:latin typeface="Kanit Light" pitchFamily="2" charset="-34"/>
              <a:cs typeface="Kanit Light" pitchFamily="2" charset="-34"/>
            </a:endParaRPr>
          </a:p>
        </p:txBody>
      </p:sp>
      <p:pic>
        <p:nvPicPr>
          <p:cNvPr id="8" name="object 4">
            <a:extLst>
              <a:ext uri="{FF2B5EF4-FFF2-40B4-BE49-F238E27FC236}">
                <a16:creationId xmlns:a16="http://schemas.microsoft.com/office/drawing/2014/main" id="{04E71003-946C-3C02-1163-002EC233485D}"/>
              </a:ext>
            </a:extLst>
          </p:cNvPr>
          <p:cNvPicPr/>
          <p:nvPr/>
        </p:nvPicPr>
        <p:blipFill>
          <a:blip r:embed="rId2" cstate="print"/>
          <a:stretch>
            <a:fillRect/>
          </a:stretch>
        </p:blipFill>
        <p:spPr>
          <a:xfrm>
            <a:off x="620267" y="1688592"/>
            <a:ext cx="14075545" cy="1778508"/>
          </a:xfrm>
          <a:prstGeom prst="rect">
            <a:avLst/>
          </a:prstGeom>
        </p:spPr>
      </p:pic>
    </p:spTree>
    <p:extLst>
      <p:ext uri="{BB962C8B-B14F-4D97-AF65-F5344CB8AC3E}">
        <p14:creationId xmlns:p14="http://schemas.microsoft.com/office/powerpoint/2010/main" val="41952582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48D63-C713-AB9B-1126-9CAD106AECDC}"/>
              </a:ext>
            </a:extLst>
          </p:cNvPr>
          <p:cNvSpPr>
            <a:spLocks noGrp="1"/>
          </p:cNvSpPr>
          <p:nvPr>
            <p:ph type="sldNum" sz="quarter" idx="12"/>
          </p:nvPr>
        </p:nvSpPr>
        <p:spPr/>
        <p:txBody>
          <a:bodyPr/>
          <a:lstStyle/>
          <a:p>
            <a:fld id="{B6F15528-21DE-4FAA-801E-634DDDAF4B2B}" type="slidenum">
              <a:rPr lang="en-US" smtClean="0"/>
              <a:pPr/>
              <a:t>86</a:t>
            </a:fld>
            <a:endParaRPr lang="en-US" dirty="0"/>
          </a:p>
        </p:txBody>
      </p:sp>
      <p:sp>
        <p:nvSpPr>
          <p:cNvPr id="3" name="Title 2">
            <a:extLst>
              <a:ext uri="{FF2B5EF4-FFF2-40B4-BE49-F238E27FC236}">
                <a16:creationId xmlns:a16="http://schemas.microsoft.com/office/drawing/2014/main" id="{E45175C0-1850-D4BA-CBD4-FD544243689E}"/>
              </a:ext>
            </a:extLst>
          </p:cNvPr>
          <p:cNvSpPr>
            <a:spLocks noGrp="1"/>
          </p:cNvSpPr>
          <p:nvPr>
            <p:ph type="title"/>
          </p:nvPr>
        </p:nvSpPr>
        <p:spPr/>
        <p:txBody>
          <a:bodyPr/>
          <a:lstStyle/>
          <a:p>
            <a:r>
              <a:rPr lang="en-US" spc="-10" dirty="0"/>
              <a:t>Tuples</a:t>
            </a:r>
            <a:endParaRPr lang="en-US" dirty="0"/>
          </a:p>
        </p:txBody>
      </p:sp>
      <p:pic>
        <p:nvPicPr>
          <p:cNvPr id="5" name="object 3">
            <a:extLst>
              <a:ext uri="{FF2B5EF4-FFF2-40B4-BE49-F238E27FC236}">
                <a16:creationId xmlns:a16="http://schemas.microsoft.com/office/drawing/2014/main" id="{92DF103C-A1E5-1746-4432-3C1461A7B47A}"/>
              </a:ext>
            </a:extLst>
          </p:cNvPr>
          <p:cNvPicPr/>
          <p:nvPr/>
        </p:nvPicPr>
        <p:blipFill>
          <a:blip r:embed="rId2" cstate="print"/>
          <a:stretch>
            <a:fillRect/>
          </a:stretch>
        </p:blipFill>
        <p:spPr>
          <a:xfrm>
            <a:off x="533400" y="2896943"/>
            <a:ext cx="8369587" cy="5707380"/>
          </a:xfrm>
          <a:prstGeom prst="rect">
            <a:avLst/>
          </a:prstGeom>
        </p:spPr>
      </p:pic>
      <p:sp>
        <p:nvSpPr>
          <p:cNvPr id="6" name="object 4">
            <a:extLst>
              <a:ext uri="{FF2B5EF4-FFF2-40B4-BE49-F238E27FC236}">
                <a16:creationId xmlns:a16="http://schemas.microsoft.com/office/drawing/2014/main" id="{5F8AC142-B01B-AA08-1F28-ADD2867BB289}"/>
              </a:ext>
            </a:extLst>
          </p:cNvPr>
          <p:cNvSpPr txBox="1"/>
          <p:nvPr/>
        </p:nvSpPr>
        <p:spPr>
          <a:xfrm>
            <a:off x="699008" y="1711079"/>
            <a:ext cx="13474192" cy="1150956"/>
          </a:xfrm>
          <a:prstGeom prst="rect">
            <a:avLst/>
          </a:prstGeom>
        </p:spPr>
        <p:txBody>
          <a:bodyPr vert="horz" wrap="square" lIns="0" tIns="29845" rIns="0" bIns="0" rtlCol="0">
            <a:spAutoFit/>
          </a:bodyPr>
          <a:lstStyle/>
          <a:p>
            <a:pPr marL="12700" marR="5080">
              <a:spcBef>
                <a:spcPts val="235"/>
              </a:spcBef>
            </a:pPr>
            <a:r>
              <a:rPr sz="2400" b="1" spc="-70" dirty="0">
                <a:solidFill>
                  <a:srgbClr val="000009"/>
                </a:solidFill>
                <a:latin typeface="Tahoma"/>
                <a:cs typeface="Tahoma"/>
              </a:rPr>
              <a:t>Tuples</a:t>
            </a:r>
            <a:r>
              <a:rPr sz="2400" b="1" spc="165" dirty="0">
                <a:solidFill>
                  <a:srgbClr val="000009"/>
                </a:solidFill>
                <a:latin typeface="Tahoma"/>
                <a:cs typeface="Tahoma"/>
              </a:rPr>
              <a:t> </a:t>
            </a:r>
            <a:r>
              <a:rPr sz="2400" dirty="0">
                <a:solidFill>
                  <a:srgbClr val="000009"/>
                </a:solidFill>
                <a:latin typeface="Tahoma"/>
                <a:cs typeface="Tahoma"/>
              </a:rPr>
              <a:t>are</a:t>
            </a:r>
            <a:r>
              <a:rPr sz="2400" spc="135" dirty="0">
                <a:solidFill>
                  <a:srgbClr val="000009"/>
                </a:solidFill>
                <a:latin typeface="Tahoma"/>
                <a:cs typeface="Tahoma"/>
              </a:rPr>
              <a:t> </a:t>
            </a:r>
            <a:r>
              <a:rPr sz="2400" dirty="0">
                <a:solidFill>
                  <a:srgbClr val="000009"/>
                </a:solidFill>
                <a:latin typeface="Tahoma"/>
                <a:cs typeface="Tahoma"/>
              </a:rPr>
              <a:t>another</a:t>
            </a:r>
            <a:r>
              <a:rPr sz="2400" spc="130" dirty="0">
                <a:solidFill>
                  <a:srgbClr val="000009"/>
                </a:solidFill>
                <a:latin typeface="Tahoma"/>
                <a:cs typeface="Tahoma"/>
              </a:rPr>
              <a:t> </a:t>
            </a:r>
            <a:r>
              <a:rPr sz="2400" dirty="0">
                <a:solidFill>
                  <a:srgbClr val="000009"/>
                </a:solidFill>
                <a:latin typeface="Tahoma"/>
                <a:cs typeface="Tahoma"/>
              </a:rPr>
              <a:t>type</a:t>
            </a:r>
            <a:r>
              <a:rPr sz="2400" spc="140" dirty="0">
                <a:solidFill>
                  <a:srgbClr val="000009"/>
                </a:solidFill>
                <a:latin typeface="Tahoma"/>
                <a:cs typeface="Tahoma"/>
              </a:rPr>
              <a:t> </a:t>
            </a:r>
            <a:r>
              <a:rPr sz="2400" dirty="0">
                <a:solidFill>
                  <a:srgbClr val="000009"/>
                </a:solidFill>
                <a:latin typeface="Tahoma"/>
                <a:cs typeface="Tahoma"/>
              </a:rPr>
              <a:t>of</a:t>
            </a:r>
            <a:r>
              <a:rPr sz="2400" spc="135" dirty="0">
                <a:solidFill>
                  <a:srgbClr val="000009"/>
                </a:solidFill>
                <a:latin typeface="Tahoma"/>
                <a:cs typeface="Tahoma"/>
              </a:rPr>
              <a:t> </a:t>
            </a:r>
            <a:r>
              <a:rPr sz="2400" dirty="0">
                <a:solidFill>
                  <a:srgbClr val="000009"/>
                </a:solidFill>
                <a:latin typeface="Tahoma"/>
                <a:cs typeface="Tahoma"/>
              </a:rPr>
              <a:t>data</a:t>
            </a:r>
            <a:r>
              <a:rPr sz="2400" spc="130" dirty="0">
                <a:solidFill>
                  <a:srgbClr val="000009"/>
                </a:solidFill>
                <a:latin typeface="Tahoma"/>
                <a:cs typeface="Tahoma"/>
              </a:rPr>
              <a:t> </a:t>
            </a:r>
            <a:r>
              <a:rPr sz="2400" dirty="0">
                <a:solidFill>
                  <a:srgbClr val="000009"/>
                </a:solidFill>
                <a:latin typeface="Tahoma"/>
                <a:cs typeface="Tahoma"/>
              </a:rPr>
              <a:t>sequences,</a:t>
            </a:r>
            <a:r>
              <a:rPr sz="2400" spc="130" dirty="0">
                <a:solidFill>
                  <a:srgbClr val="000009"/>
                </a:solidFill>
                <a:latin typeface="Tahoma"/>
                <a:cs typeface="Tahoma"/>
              </a:rPr>
              <a:t> </a:t>
            </a:r>
            <a:r>
              <a:rPr sz="2400" dirty="0">
                <a:solidFill>
                  <a:srgbClr val="000009"/>
                </a:solidFill>
                <a:latin typeface="Tahoma"/>
                <a:cs typeface="Tahoma"/>
              </a:rPr>
              <a:t>but</a:t>
            </a:r>
            <a:r>
              <a:rPr sz="2400" spc="145" dirty="0">
                <a:solidFill>
                  <a:srgbClr val="000009"/>
                </a:solidFill>
                <a:latin typeface="Tahoma"/>
                <a:cs typeface="Tahoma"/>
              </a:rPr>
              <a:t> </a:t>
            </a:r>
            <a:r>
              <a:rPr sz="2400" dirty="0">
                <a:solidFill>
                  <a:srgbClr val="000009"/>
                </a:solidFill>
                <a:latin typeface="Tahoma"/>
                <a:cs typeface="Tahoma"/>
              </a:rPr>
              <a:t>differently</a:t>
            </a:r>
            <a:r>
              <a:rPr sz="2400" spc="150" dirty="0">
                <a:solidFill>
                  <a:srgbClr val="000009"/>
                </a:solidFill>
                <a:latin typeface="Tahoma"/>
                <a:cs typeface="Tahoma"/>
              </a:rPr>
              <a:t> </a:t>
            </a:r>
            <a:r>
              <a:rPr sz="2400" dirty="0">
                <a:solidFill>
                  <a:srgbClr val="000009"/>
                </a:solidFill>
                <a:latin typeface="Tahoma"/>
                <a:cs typeface="Tahoma"/>
              </a:rPr>
              <a:t>to</a:t>
            </a:r>
            <a:r>
              <a:rPr sz="2400" spc="140" dirty="0">
                <a:solidFill>
                  <a:srgbClr val="000009"/>
                </a:solidFill>
                <a:latin typeface="Tahoma"/>
                <a:cs typeface="Tahoma"/>
              </a:rPr>
              <a:t> </a:t>
            </a:r>
            <a:r>
              <a:rPr sz="2400" dirty="0">
                <a:solidFill>
                  <a:srgbClr val="000009"/>
                </a:solidFill>
                <a:latin typeface="Tahoma"/>
                <a:cs typeface="Tahoma"/>
              </a:rPr>
              <a:t>lists,</a:t>
            </a:r>
            <a:r>
              <a:rPr sz="2400" spc="130" dirty="0">
                <a:solidFill>
                  <a:srgbClr val="000009"/>
                </a:solidFill>
                <a:latin typeface="Tahoma"/>
                <a:cs typeface="Tahoma"/>
              </a:rPr>
              <a:t> </a:t>
            </a:r>
            <a:r>
              <a:rPr sz="2400" dirty="0">
                <a:solidFill>
                  <a:srgbClr val="000009"/>
                </a:solidFill>
                <a:latin typeface="Tahoma"/>
                <a:cs typeface="Tahoma"/>
              </a:rPr>
              <a:t>they</a:t>
            </a:r>
            <a:r>
              <a:rPr sz="2400" spc="145" dirty="0">
                <a:solidFill>
                  <a:srgbClr val="000009"/>
                </a:solidFill>
                <a:latin typeface="Tahoma"/>
                <a:cs typeface="Tahoma"/>
              </a:rPr>
              <a:t> </a:t>
            </a:r>
            <a:r>
              <a:rPr sz="2400" dirty="0">
                <a:solidFill>
                  <a:srgbClr val="000009"/>
                </a:solidFill>
                <a:latin typeface="Tahoma"/>
                <a:cs typeface="Tahoma"/>
              </a:rPr>
              <a:t>are</a:t>
            </a:r>
            <a:r>
              <a:rPr sz="2400" spc="140" dirty="0">
                <a:solidFill>
                  <a:srgbClr val="000009"/>
                </a:solidFill>
                <a:latin typeface="Tahoma"/>
                <a:cs typeface="Tahoma"/>
              </a:rPr>
              <a:t> </a:t>
            </a:r>
            <a:r>
              <a:rPr sz="2400" b="1" i="1" spc="-65" dirty="0">
                <a:solidFill>
                  <a:srgbClr val="000009"/>
                </a:solidFill>
                <a:latin typeface="Trebuchet MS"/>
                <a:cs typeface="Trebuchet MS"/>
              </a:rPr>
              <a:t>immutable</a:t>
            </a:r>
            <a:r>
              <a:rPr sz="2400" spc="-65" dirty="0">
                <a:solidFill>
                  <a:srgbClr val="000009"/>
                </a:solidFill>
                <a:latin typeface="Tahoma"/>
                <a:cs typeface="Tahoma"/>
              </a:rPr>
              <a:t>.</a:t>
            </a:r>
            <a:r>
              <a:rPr sz="2400" spc="130" dirty="0">
                <a:solidFill>
                  <a:srgbClr val="000009"/>
                </a:solidFill>
                <a:latin typeface="Tahoma"/>
                <a:cs typeface="Tahoma"/>
              </a:rPr>
              <a:t> </a:t>
            </a:r>
            <a:r>
              <a:rPr sz="2400" spc="-10" dirty="0">
                <a:solidFill>
                  <a:srgbClr val="000009"/>
                </a:solidFill>
                <a:latin typeface="Tahoma"/>
                <a:cs typeface="Tahoma"/>
              </a:rPr>
              <a:t>Tuples </a:t>
            </a:r>
            <a:r>
              <a:rPr sz="2400" dirty="0">
                <a:solidFill>
                  <a:srgbClr val="000009"/>
                </a:solidFill>
                <a:latin typeface="Tahoma"/>
                <a:cs typeface="Tahoma"/>
              </a:rPr>
              <a:t>cannot</a:t>
            </a:r>
            <a:r>
              <a:rPr sz="2400" spc="-150" dirty="0">
                <a:solidFill>
                  <a:srgbClr val="000009"/>
                </a:solidFill>
                <a:latin typeface="Tahoma"/>
                <a:cs typeface="Tahoma"/>
              </a:rPr>
              <a:t> </a:t>
            </a:r>
            <a:r>
              <a:rPr sz="2400" spc="-10" dirty="0">
                <a:solidFill>
                  <a:srgbClr val="000009"/>
                </a:solidFill>
                <a:latin typeface="Tahoma"/>
                <a:cs typeface="Tahoma"/>
              </a:rPr>
              <a:t>be</a:t>
            </a:r>
            <a:r>
              <a:rPr sz="2400" spc="-110" dirty="0">
                <a:solidFill>
                  <a:srgbClr val="000009"/>
                </a:solidFill>
                <a:latin typeface="Tahoma"/>
                <a:cs typeface="Tahoma"/>
              </a:rPr>
              <a:t> </a:t>
            </a:r>
            <a:r>
              <a:rPr sz="2400" spc="-20" dirty="0">
                <a:solidFill>
                  <a:srgbClr val="000009"/>
                </a:solidFill>
                <a:latin typeface="Tahoma"/>
                <a:cs typeface="Tahoma"/>
              </a:rPr>
              <a:t>changed</a:t>
            </a:r>
            <a:r>
              <a:rPr sz="2400" spc="-140" dirty="0">
                <a:solidFill>
                  <a:srgbClr val="000009"/>
                </a:solidFill>
                <a:latin typeface="Tahoma"/>
                <a:cs typeface="Tahoma"/>
              </a:rPr>
              <a:t> </a:t>
            </a:r>
            <a:r>
              <a:rPr sz="2400" dirty="0">
                <a:solidFill>
                  <a:srgbClr val="000009"/>
                </a:solidFill>
                <a:latin typeface="Tahoma"/>
                <a:cs typeface="Tahoma"/>
              </a:rPr>
              <a:t>or</a:t>
            </a:r>
            <a:r>
              <a:rPr sz="2400" spc="-145" dirty="0">
                <a:solidFill>
                  <a:srgbClr val="000009"/>
                </a:solidFill>
                <a:latin typeface="Tahoma"/>
                <a:cs typeface="Tahoma"/>
              </a:rPr>
              <a:t> </a:t>
            </a:r>
            <a:r>
              <a:rPr sz="2400" spc="-10" dirty="0">
                <a:solidFill>
                  <a:srgbClr val="000009"/>
                </a:solidFill>
                <a:latin typeface="Tahoma"/>
                <a:cs typeface="Tahoma"/>
              </a:rPr>
              <a:t>modified;</a:t>
            </a:r>
            <a:r>
              <a:rPr sz="2400" spc="-85" dirty="0">
                <a:solidFill>
                  <a:srgbClr val="000009"/>
                </a:solidFill>
                <a:latin typeface="Tahoma"/>
                <a:cs typeface="Tahoma"/>
              </a:rPr>
              <a:t> </a:t>
            </a:r>
            <a:r>
              <a:rPr sz="2400" dirty="0">
                <a:solidFill>
                  <a:srgbClr val="FF0000"/>
                </a:solidFill>
                <a:latin typeface="Tahoma"/>
                <a:cs typeface="Tahoma"/>
              </a:rPr>
              <a:t>you</a:t>
            </a:r>
            <a:r>
              <a:rPr sz="2400" spc="-150" dirty="0">
                <a:solidFill>
                  <a:srgbClr val="FF0000"/>
                </a:solidFill>
                <a:latin typeface="Tahoma"/>
                <a:cs typeface="Tahoma"/>
              </a:rPr>
              <a:t> </a:t>
            </a:r>
            <a:r>
              <a:rPr sz="2400" dirty="0">
                <a:solidFill>
                  <a:srgbClr val="FF0000"/>
                </a:solidFill>
                <a:latin typeface="Tahoma"/>
                <a:cs typeface="Tahoma"/>
              </a:rPr>
              <a:t>cannot</a:t>
            </a:r>
            <a:r>
              <a:rPr sz="2400" spc="-145" dirty="0">
                <a:solidFill>
                  <a:srgbClr val="FF0000"/>
                </a:solidFill>
                <a:latin typeface="Tahoma"/>
                <a:cs typeface="Tahoma"/>
              </a:rPr>
              <a:t> </a:t>
            </a:r>
            <a:r>
              <a:rPr sz="2400" spc="-10" dirty="0">
                <a:solidFill>
                  <a:srgbClr val="FF0000"/>
                </a:solidFill>
                <a:latin typeface="Tahoma"/>
                <a:cs typeface="Tahoma"/>
              </a:rPr>
              <a:t>append</a:t>
            </a:r>
            <a:r>
              <a:rPr sz="2400" spc="-125" dirty="0">
                <a:solidFill>
                  <a:srgbClr val="FF0000"/>
                </a:solidFill>
                <a:latin typeface="Tahoma"/>
                <a:cs typeface="Tahoma"/>
              </a:rPr>
              <a:t> </a:t>
            </a:r>
            <a:r>
              <a:rPr sz="2400" dirty="0">
                <a:solidFill>
                  <a:srgbClr val="FF0000"/>
                </a:solidFill>
                <a:latin typeface="Tahoma"/>
                <a:cs typeface="Tahoma"/>
              </a:rPr>
              <a:t>or</a:t>
            </a:r>
            <a:r>
              <a:rPr sz="2400" spc="-140" dirty="0">
                <a:solidFill>
                  <a:srgbClr val="FF0000"/>
                </a:solidFill>
                <a:latin typeface="Tahoma"/>
                <a:cs typeface="Tahoma"/>
              </a:rPr>
              <a:t> </a:t>
            </a:r>
            <a:r>
              <a:rPr sz="2400" dirty="0">
                <a:solidFill>
                  <a:srgbClr val="FF0000"/>
                </a:solidFill>
                <a:latin typeface="Tahoma"/>
                <a:cs typeface="Tahoma"/>
              </a:rPr>
              <a:t>delete</a:t>
            </a:r>
            <a:r>
              <a:rPr sz="2400" spc="-100" dirty="0">
                <a:solidFill>
                  <a:srgbClr val="FF0000"/>
                </a:solidFill>
                <a:latin typeface="Tahoma"/>
                <a:cs typeface="Tahoma"/>
              </a:rPr>
              <a:t> </a:t>
            </a:r>
            <a:r>
              <a:rPr sz="2400" spc="-10" dirty="0">
                <a:solidFill>
                  <a:srgbClr val="FF0000"/>
                </a:solidFill>
                <a:latin typeface="Tahoma"/>
                <a:cs typeface="Tahoma"/>
              </a:rPr>
              <a:t>elements.</a:t>
            </a:r>
            <a:endParaRPr sz="2400" dirty="0">
              <a:solidFill>
                <a:srgbClr val="FF0000"/>
              </a:solidFill>
              <a:latin typeface="Tahoma"/>
              <a:cs typeface="Tahoma"/>
            </a:endParaRPr>
          </a:p>
          <a:p>
            <a:pPr>
              <a:spcBef>
                <a:spcPts val="50"/>
              </a:spcBef>
            </a:pPr>
            <a:endParaRPr sz="2400" dirty="0">
              <a:latin typeface="Tahoma"/>
              <a:cs typeface="Tahoma"/>
            </a:endParaRPr>
          </a:p>
        </p:txBody>
      </p:sp>
      <p:sp>
        <p:nvSpPr>
          <p:cNvPr id="8" name="TextBox 7">
            <a:extLst>
              <a:ext uri="{FF2B5EF4-FFF2-40B4-BE49-F238E27FC236}">
                <a16:creationId xmlns:a16="http://schemas.microsoft.com/office/drawing/2014/main" id="{C3776B5E-BFF1-6B47-4EBA-BF957FF91284}"/>
              </a:ext>
            </a:extLst>
          </p:cNvPr>
          <p:cNvSpPr txBox="1"/>
          <p:nvPr/>
        </p:nvSpPr>
        <p:spPr>
          <a:xfrm>
            <a:off x="10306049" y="2896943"/>
            <a:ext cx="5791201" cy="5183470"/>
          </a:xfrm>
          <a:prstGeom prst="rect">
            <a:avLst/>
          </a:prstGeom>
          <a:noFill/>
        </p:spPr>
        <p:txBody>
          <a:bodyPr wrap="square">
            <a:spAutoFit/>
          </a:bodyPr>
          <a:lstStyle/>
          <a:p>
            <a:pPr marR="6350" algn="just"/>
            <a:r>
              <a:rPr lang="en-US" sz="2000" dirty="0">
                <a:solidFill>
                  <a:srgbClr val="000009"/>
                </a:solidFill>
                <a:latin typeface="Tahoma"/>
                <a:cs typeface="Tahoma"/>
              </a:rPr>
              <a:t>The</a:t>
            </a:r>
            <a:r>
              <a:rPr lang="en-US" sz="2000" spc="20" dirty="0">
                <a:solidFill>
                  <a:srgbClr val="000009"/>
                </a:solidFill>
                <a:latin typeface="Tahoma"/>
                <a:cs typeface="Tahoma"/>
              </a:rPr>
              <a:t> </a:t>
            </a:r>
            <a:r>
              <a:rPr lang="en-US" sz="2000" dirty="0">
                <a:solidFill>
                  <a:srgbClr val="000009"/>
                </a:solidFill>
                <a:latin typeface="Tahoma"/>
                <a:cs typeface="Tahoma"/>
              </a:rPr>
              <a:t>syntax</a:t>
            </a:r>
            <a:r>
              <a:rPr lang="en-US" sz="2000" spc="35" dirty="0">
                <a:solidFill>
                  <a:srgbClr val="000009"/>
                </a:solidFill>
                <a:latin typeface="Tahoma"/>
                <a:cs typeface="Tahoma"/>
              </a:rPr>
              <a:t> </a:t>
            </a:r>
            <a:r>
              <a:rPr lang="en-US" sz="2000" dirty="0">
                <a:solidFill>
                  <a:srgbClr val="000009"/>
                </a:solidFill>
                <a:latin typeface="Tahoma"/>
                <a:cs typeface="Tahoma"/>
              </a:rPr>
              <a:t>that</a:t>
            </a:r>
            <a:r>
              <a:rPr lang="en-US" sz="2000" spc="40" dirty="0">
                <a:solidFill>
                  <a:srgbClr val="000009"/>
                </a:solidFill>
                <a:latin typeface="Tahoma"/>
                <a:cs typeface="Tahoma"/>
              </a:rPr>
              <a:t> </a:t>
            </a:r>
            <a:r>
              <a:rPr lang="en-US" sz="2000" dirty="0">
                <a:solidFill>
                  <a:srgbClr val="000009"/>
                </a:solidFill>
                <a:latin typeface="Tahoma"/>
                <a:cs typeface="Tahoma"/>
              </a:rPr>
              <a:t>indicates</a:t>
            </a:r>
            <a:r>
              <a:rPr lang="en-US" sz="2000" spc="35" dirty="0">
                <a:solidFill>
                  <a:srgbClr val="000009"/>
                </a:solidFill>
                <a:latin typeface="Tahoma"/>
                <a:cs typeface="Tahoma"/>
              </a:rPr>
              <a:t> </a:t>
            </a:r>
            <a:r>
              <a:rPr lang="en-US" sz="2000" dirty="0">
                <a:solidFill>
                  <a:srgbClr val="000009"/>
                </a:solidFill>
                <a:latin typeface="Tahoma"/>
                <a:cs typeface="Tahoma"/>
              </a:rPr>
              <a:t>you</a:t>
            </a:r>
            <a:r>
              <a:rPr lang="en-US" sz="2000" spc="40" dirty="0">
                <a:solidFill>
                  <a:srgbClr val="000009"/>
                </a:solidFill>
                <a:latin typeface="Tahoma"/>
                <a:cs typeface="Tahoma"/>
              </a:rPr>
              <a:t> </a:t>
            </a:r>
            <a:r>
              <a:rPr lang="en-US" sz="2000" dirty="0">
                <a:solidFill>
                  <a:srgbClr val="000009"/>
                </a:solidFill>
                <a:latin typeface="Tahoma"/>
                <a:cs typeface="Tahoma"/>
              </a:rPr>
              <a:t>are</a:t>
            </a:r>
            <a:r>
              <a:rPr lang="en-US" sz="2000" spc="30" dirty="0">
                <a:solidFill>
                  <a:srgbClr val="000009"/>
                </a:solidFill>
                <a:latin typeface="Tahoma"/>
                <a:cs typeface="Tahoma"/>
              </a:rPr>
              <a:t> </a:t>
            </a:r>
            <a:r>
              <a:rPr lang="en-US" sz="2000" dirty="0">
                <a:solidFill>
                  <a:srgbClr val="000009"/>
                </a:solidFill>
                <a:latin typeface="Tahoma"/>
                <a:cs typeface="Tahoma"/>
              </a:rPr>
              <a:t>having</a:t>
            </a:r>
            <a:r>
              <a:rPr lang="en-US" sz="2000" spc="30" dirty="0">
                <a:solidFill>
                  <a:srgbClr val="000009"/>
                </a:solidFill>
                <a:latin typeface="Tahoma"/>
                <a:cs typeface="Tahoma"/>
              </a:rPr>
              <a:t> </a:t>
            </a:r>
            <a:r>
              <a:rPr lang="en-US" sz="2000" dirty="0">
                <a:solidFill>
                  <a:srgbClr val="000009"/>
                </a:solidFill>
                <a:latin typeface="Tahoma"/>
                <a:cs typeface="Tahoma"/>
              </a:rPr>
              <a:t>a</a:t>
            </a:r>
            <a:r>
              <a:rPr lang="en-US" sz="2000" spc="40" dirty="0">
                <a:solidFill>
                  <a:srgbClr val="000009"/>
                </a:solidFill>
                <a:latin typeface="Tahoma"/>
                <a:cs typeface="Tahoma"/>
              </a:rPr>
              <a:t> </a:t>
            </a:r>
            <a:r>
              <a:rPr lang="en-US" sz="2000" spc="-10" dirty="0">
                <a:solidFill>
                  <a:srgbClr val="000009"/>
                </a:solidFill>
                <a:latin typeface="Tahoma"/>
                <a:cs typeface="Tahoma"/>
              </a:rPr>
              <a:t>tuple </a:t>
            </a:r>
            <a:r>
              <a:rPr lang="en-US" sz="2000" dirty="0">
                <a:solidFill>
                  <a:srgbClr val="000009"/>
                </a:solidFill>
                <a:latin typeface="Tahoma"/>
                <a:cs typeface="Tahoma"/>
              </a:rPr>
              <a:t>and</a:t>
            </a:r>
            <a:r>
              <a:rPr lang="en-US" sz="2000" spc="240" dirty="0">
                <a:solidFill>
                  <a:srgbClr val="000009"/>
                </a:solidFill>
                <a:latin typeface="Tahoma"/>
                <a:cs typeface="Tahoma"/>
              </a:rPr>
              <a:t> </a:t>
            </a:r>
            <a:r>
              <a:rPr lang="en-US" sz="2000" dirty="0">
                <a:solidFill>
                  <a:srgbClr val="000009"/>
                </a:solidFill>
                <a:latin typeface="Tahoma"/>
                <a:cs typeface="Tahoma"/>
              </a:rPr>
              <a:t>not</a:t>
            </a:r>
            <a:r>
              <a:rPr lang="en-US" sz="2000" spc="229" dirty="0">
                <a:solidFill>
                  <a:srgbClr val="000009"/>
                </a:solidFill>
                <a:latin typeface="Tahoma"/>
                <a:cs typeface="Tahoma"/>
              </a:rPr>
              <a:t> </a:t>
            </a:r>
            <a:r>
              <a:rPr lang="en-US" sz="2000" dirty="0">
                <a:solidFill>
                  <a:srgbClr val="000009"/>
                </a:solidFill>
                <a:latin typeface="Tahoma"/>
                <a:cs typeface="Tahoma"/>
              </a:rPr>
              <a:t>a</a:t>
            </a:r>
            <a:r>
              <a:rPr lang="en-US" sz="2000" spc="240" dirty="0">
                <a:solidFill>
                  <a:srgbClr val="000009"/>
                </a:solidFill>
                <a:latin typeface="Tahoma"/>
                <a:cs typeface="Tahoma"/>
              </a:rPr>
              <a:t> </a:t>
            </a:r>
            <a:r>
              <a:rPr lang="en-US" sz="2000" dirty="0">
                <a:solidFill>
                  <a:srgbClr val="000009"/>
                </a:solidFill>
                <a:latin typeface="Tahoma"/>
                <a:cs typeface="Tahoma"/>
              </a:rPr>
              <a:t>list</a:t>
            </a:r>
            <a:r>
              <a:rPr lang="en-US" sz="2000" spc="235" dirty="0">
                <a:solidFill>
                  <a:srgbClr val="000009"/>
                </a:solidFill>
                <a:latin typeface="Tahoma"/>
                <a:cs typeface="Tahoma"/>
              </a:rPr>
              <a:t> </a:t>
            </a:r>
            <a:r>
              <a:rPr lang="en-US" sz="2000" dirty="0">
                <a:solidFill>
                  <a:srgbClr val="000009"/>
                </a:solidFill>
                <a:latin typeface="Tahoma"/>
                <a:cs typeface="Tahoma"/>
              </a:rPr>
              <a:t>is</a:t>
            </a:r>
            <a:r>
              <a:rPr lang="en-US" sz="2000" spc="254" dirty="0">
                <a:solidFill>
                  <a:srgbClr val="000009"/>
                </a:solidFill>
                <a:latin typeface="Tahoma"/>
                <a:cs typeface="Tahoma"/>
              </a:rPr>
              <a:t> </a:t>
            </a:r>
            <a:r>
              <a:rPr lang="en-US" sz="2000" dirty="0">
                <a:solidFill>
                  <a:srgbClr val="000009"/>
                </a:solidFill>
                <a:latin typeface="Tahoma"/>
                <a:cs typeface="Tahoma"/>
              </a:rPr>
              <a:t>that</a:t>
            </a:r>
            <a:r>
              <a:rPr lang="en-US" sz="2000" spc="235" dirty="0">
                <a:solidFill>
                  <a:srgbClr val="000009"/>
                </a:solidFill>
                <a:latin typeface="Tahoma"/>
                <a:cs typeface="Tahoma"/>
              </a:rPr>
              <a:t> </a:t>
            </a:r>
            <a:r>
              <a:rPr lang="en-US" sz="2000" dirty="0">
                <a:solidFill>
                  <a:srgbClr val="000009"/>
                </a:solidFill>
                <a:latin typeface="Tahoma"/>
                <a:cs typeface="Tahoma"/>
              </a:rPr>
              <a:t>the</a:t>
            </a:r>
            <a:r>
              <a:rPr lang="en-US" sz="2000" spc="245" dirty="0">
                <a:solidFill>
                  <a:srgbClr val="000009"/>
                </a:solidFill>
                <a:latin typeface="Tahoma"/>
                <a:cs typeface="Tahoma"/>
              </a:rPr>
              <a:t> </a:t>
            </a:r>
            <a:r>
              <a:rPr lang="en-US" sz="2000" dirty="0">
                <a:solidFill>
                  <a:srgbClr val="000009"/>
                </a:solidFill>
                <a:latin typeface="Tahoma"/>
                <a:cs typeface="Tahoma"/>
              </a:rPr>
              <a:t>tuple’s</a:t>
            </a:r>
            <a:r>
              <a:rPr lang="en-US" sz="2000" spc="245" dirty="0">
                <a:solidFill>
                  <a:srgbClr val="000009"/>
                </a:solidFill>
                <a:latin typeface="Tahoma"/>
                <a:cs typeface="Tahoma"/>
              </a:rPr>
              <a:t> </a:t>
            </a:r>
            <a:r>
              <a:rPr lang="en-US" sz="2000" dirty="0">
                <a:solidFill>
                  <a:srgbClr val="000009"/>
                </a:solidFill>
                <a:latin typeface="Tahoma"/>
                <a:cs typeface="Tahoma"/>
              </a:rPr>
              <a:t>elements</a:t>
            </a:r>
            <a:r>
              <a:rPr lang="en-US" sz="2000" spc="245" dirty="0">
                <a:solidFill>
                  <a:srgbClr val="000009"/>
                </a:solidFill>
                <a:latin typeface="Tahoma"/>
                <a:cs typeface="Tahoma"/>
              </a:rPr>
              <a:t> </a:t>
            </a:r>
            <a:r>
              <a:rPr lang="en-US" sz="2000" spc="-25" dirty="0">
                <a:solidFill>
                  <a:srgbClr val="000009"/>
                </a:solidFill>
                <a:latin typeface="Tahoma"/>
                <a:cs typeface="Tahoma"/>
              </a:rPr>
              <a:t>are </a:t>
            </a:r>
            <a:r>
              <a:rPr lang="en-US" sz="2000" dirty="0">
                <a:solidFill>
                  <a:srgbClr val="000009"/>
                </a:solidFill>
                <a:latin typeface="Tahoma"/>
                <a:cs typeface="Tahoma"/>
              </a:rPr>
              <a:t>placed</a:t>
            </a:r>
            <a:r>
              <a:rPr lang="en-US" sz="2000" spc="-65" dirty="0">
                <a:solidFill>
                  <a:srgbClr val="000009"/>
                </a:solidFill>
                <a:latin typeface="Tahoma"/>
                <a:cs typeface="Tahoma"/>
              </a:rPr>
              <a:t> </a:t>
            </a:r>
            <a:r>
              <a:rPr lang="en-US" sz="2000" dirty="0">
                <a:solidFill>
                  <a:srgbClr val="000009"/>
                </a:solidFill>
                <a:latin typeface="Tahoma"/>
                <a:cs typeface="Tahoma"/>
              </a:rPr>
              <a:t>within</a:t>
            </a:r>
            <a:r>
              <a:rPr lang="en-US" sz="2000" spc="-70" dirty="0">
                <a:solidFill>
                  <a:srgbClr val="000009"/>
                </a:solidFill>
                <a:latin typeface="Tahoma"/>
                <a:cs typeface="Tahoma"/>
              </a:rPr>
              <a:t> </a:t>
            </a:r>
            <a:r>
              <a:rPr lang="en-US" sz="2000" spc="-20" dirty="0">
                <a:solidFill>
                  <a:srgbClr val="000009"/>
                </a:solidFill>
                <a:latin typeface="Tahoma"/>
                <a:cs typeface="Tahoma"/>
              </a:rPr>
              <a:t>parentheses,</a:t>
            </a:r>
            <a:r>
              <a:rPr lang="en-US" sz="2000" spc="-50" dirty="0">
                <a:solidFill>
                  <a:srgbClr val="000009"/>
                </a:solidFill>
                <a:latin typeface="Tahoma"/>
                <a:cs typeface="Tahoma"/>
              </a:rPr>
              <a:t> </a:t>
            </a:r>
            <a:r>
              <a:rPr lang="en-US" sz="2000" dirty="0">
                <a:solidFill>
                  <a:srgbClr val="000009"/>
                </a:solidFill>
                <a:latin typeface="Tahoma"/>
                <a:cs typeface="Tahoma"/>
              </a:rPr>
              <a:t>not</a:t>
            </a:r>
            <a:r>
              <a:rPr lang="en-US" sz="2000" spc="-80" dirty="0">
                <a:solidFill>
                  <a:srgbClr val="000009"/>
                </a:solidFill>
                <a:latin typeface="Tahoma"/>
                <a:cs typeface="Tahoma"/>
              </a:rPr>
              <a:t> </a:t>
            </a:r>
            <a:r>
              <a:rPr lang="en-US" sz="2000" spc="-10" dirty="0">
                <a:solidFill>
                  <a:srgbClr val="000009"/>
                </a:solidFill>
                <a:latin typeface="Tahoma"/>
                <a:cs typeface="Tahoma"/>
              </a:rPr>
              <a:t>brackets.</a:t>
            </a:r>
            <a:endParaRPr lang="en-US" sz="2000" dirty="0">
              <a:latin typeface="Tahoma"/>
              <a:cs typeface="Tahoma"/>
            </a:endParaRPr>
          </a:p>
          <a:p>
            <a:endParaRPr lang="en-US" sz="2000" dirty="0">
              <a:latin typeface="Tahoma"/>
              <a:cs typeface="Tahoma"/>
            </a:endParaRPr>
          </a:p>
          <a:p>
            <a:pPr marR="5080" algn="just">
              <a:spcBef>
                <a:spcPts val="1190"/>
              </a:spcBef>
            </a:pPr>
            <a:r>
              <a:rPr lang="en-US" sz="2000" dirty="0">
                <a:solidFill>
                  <a:srgbClr val="000009"/>
                </a:solidFill>
                <a:latin typeface="Tahoma"/>
                <a:cs typeface="Tahoma"/>
              </a:rPr>
              <a:t>The</a:t>
            </a:r>
            <a:r>
              <a:rPr lang="en-US" sz="2000" spc="-30" dirty="0">
                <a:solidFill>
                  <a:srgbClr val="000009"/>
                </a:solidFill>
                <a:latin typeface="Tahoma"/>
                <a:cs typeface="Tahoma"/>
              </a:rPr>
              <a:t> </a:t>
            </a:r>
            <a:r>
              <a:rPr lang="en-US" sz="2000" dirty="0">
                <a:solidFill>
                  <a:srgbClr val="000009"/>
                </a:solidFill>
                <a:latin typeface="Tahoma"/>
                <a:cs typeface="Tahoma"/>
              </a:rPr>
              <a:t>tuple</a:t>
            </a:r>
            <a:r>
              <a:rPr lang="en-US" sz="2000" spc="-20" dirty="0">
                <a:solidFill>
                  <a:srgbClr val="000009"/>
                </a:solidFill>
                <a:latin typeface="Tahoma"/>
                <a:cs typeface="Tahoma"/>
              </a:rPr>
              <a:t> </a:t>
            </a:r>
            <a:r>
              <a:rPr lang="en-US" sz="2000" dirty="0">
                <a:solidFill>
                  <a:srgbClr val="000009"/>
                </a:solidFill>
                <a:latin typeface="Tahoma"/>
                <a:cs typeface="Tahoma"/>
              </a:rPr>
              <a:t>is</a:t>
            </a:r>
            <a:r>
              <a:rPr lang="en-US" sz="2000" spc="-20" dirty="0">
                <a:solidFill>
                  <a:srgbClr val="000009"/>
                </a:solidFill>
                <a:latin typeface="Tahoma"/>
                <a:cs typeface="Tahoma"/>
              </a:rPr>
              <a:t> </a:t>
            </a:r>
            <a:r>
              <a:rPr lang="en-US" sz="2000" dirty="0">
                <a:solidFill>
                  <a:srgbClr val="000009"/>
                </a:solidFill>
                <a:latin typeface="Tahoma"/>
                <a:cs typeface="Tahoma"/>
              </a:rPr>
              <a:t>the</a:t>
            </a:r>
            <a:r>
              <a:rPr lang="en-US" sz="2000" spc="-20" dirty="0">
                <a:solidFill>
                  <a:srgbClr val="000009"/>
                </a:solidFill>
                <a:latin typeface="Tahoma"/>
                <a:cs typeface="Tahoma"/>
              </a:rPr>
              <a:t> </a:t>
            </a:r>
            <a:r>
              <a:rPr lang="en-US" sz="2000" dirty="0">
                <a:solidFill>
                  <a:srgbClr val="000009"/>
                </a:solidFill>
                <a:latin typeface="Tahoma"/>
                <a:cs typeface="Tahoma"/>
              </a:rPr>
              <a:t>default</a:t>
            </a:r>
            <a:r>
              <a:rPr lang="en-US" sz="2000" spc="-15" dirty="0">
                <a:solidFill>
                  <a:srgbClr val="000009"/>
                </a:solidFill>
                <a:latin typeface="Tahoma"/>
                <a:cs typeface="Tahoma"/>
              </a:rPr>
              <a:t> </a:t>
            </a:r>
            <a:r>
              <a:rPr lang="en-US" sz="2000" dirty="0">
                <a:solidFill>
                  <a:srgbClr val="000009"/>
                </a:solidFill>
                <a:latin typeface="Tahoma"/>
                <a:cs typeface="Tahoma"/>
              </a:rPr>
              <a:t>sequence</a:t>
            </a:r>
            <a:r>
              <a:rPr lang="en-US" sz="2000" spc="-20" dirty="0">
                <a:solidFill>
                  <a:srgbClr val="000009"/>
                </a:solidFill>
                <a:latin typeface="Tahoma"/>
                <a:cs typeface="Tahoma"/>
              </a:rPr>
              <a:t> </a:t>
            </a:r>
            <a:r>
              <a:rPr lang="en-US" sz="2000" dirty="0">
                <a:solidFill>
                  <a:srgbClr val="000009"/>
                </a:solidFill>
                <a:latin typeface="Tahoma"/>
                <a:cs typeface="Tahoma"/>
              </a:rPr>
              <a:t>type</a:t>
            </a:r>
            <a:r>
              <a:rPr lang="en-US" sz="2000" spc="-25" dirty="0">
                <a:solidFill>
                  <a:srgbClr val="000009"/>
                </a:solidFill>
                <a:latin typeface="Tahoma"/>
                <a:cs typeface="Tahoma"/>
              </a:rPr>
              <a:t> </a:t>
            </a:r>
            <a:r>
              <a:rPr lang="en-US" sz="2000" dirty="0">
                <a:solidFill>
                  <a:srgbClr val="000009"/>
                </a:solidFill>
                <a:latin typeface="Tahoma"/>
                <a:cs typeface="Tahoma"/>
              </a:rPr>
              <a:t>in</a:t>
            </a:r>
            <a:r>
              <a:rPr lang="en-US" sz="2000" spc="-10" dirty="0">
                <a:solidFill>
                  <a:srgbClr val="000009"/>
                </a:solidFill>
                <a:latin typeface="Tahoma"/>
                <a:cs typeface="Tahoma"/>
              </a:rPr>
              <a:t> Python, </a:t>
            </a:r>
            <a:r>
              <a:rPr lang="en-US" sz="2000" dirty="0">
                <a:solidFill>
                  <a:srgbClr val="000009"/>
                </a:solidFill>
                <a:latin typeface="Tahoma"/>
                <a:cs typeface="Tahoma"/>
              </a:rPr>
              <a:t>so</a:t>
            </a:r>
            <a:r>
              <a:rPr lang="en-US" sz="2000" spc="-20" dirty="0">
                <a:solidFill>
                  <a:srgbClr val="000009"/>
                </a:solidFill>
                <a:latin typeface="Tahoma"/>
                <a:cs typeface="Tahoma"/>
              </a:rPr>
              <a:t> </a:t>
            </a:r>
            <a:r>
              <a:rPr lang="en-US" sz="2000" dirty="0">
                <a:solidFill>
                  <a:srgbClr val="000009"/>
                </a:solidFill>
                <a:latin typeface="Tahoma"/>
                <a:cs typeface="Tahoma"/>
              </a:rPr>
              <a:t>if</a:t>
            </a:r>
            <a:r>
              <a:rPr lang="en-US" sz="2000" spc="-15" dirty="0">
                <a:solidFill>
                  <a:srgbClr val="000009"/>
                </a:solidFill>
                <a:latin typeface="Tahoma"/>
                <a:cs typeface="Tahoma"/>
              </a:rPr>
              <a:t> </a:t>
            </a:r>
            <a:r>
              <a:rPr lang="en-US" sz="2000" dirty="0">
                <a:solidFill>
                  <a:srgbClr val="000009"/>
                </a:solidFill>
                <a:latin typeface="Tahoma"/>
                <a:cs typeface="Tahoma"/>
              </a:rPr>
              <a:t>you</a:t>
            </a:r>
            <a:r>
              <a:rPr lang="en-US" sz="2000" spc="-15" dirty="0">
                <a:solidFill>
                  <a:srgbClr val="000009"/>
                </a:solidFill>
                <a:latin typeface="Tahoma"/>
                <a:cs typeface="Tahoma"/>
              </a:rPr>
              <a:t> </a:t>
            </a:r>
            <a:r>
              <a:rPr lang="en-US" sz="2000" dirty="0">
                <a:latin typeface="Tahoma"/>
                <a:cs typeface="Tahoma"/>
              </a:rPr>
              <a:t>list</a:t>
            </a:r>
            <a:r>
              <a:rPr lang="en-US" sz="2000" spc="-5" dirty="0">
                <a:latin typeface="Tahoma"/>
                <a:cs typeface="Tahoma"/>
              </a:rPr>
              <a:t> </a:t>
            </a:r>
            <a:r>
              <a:rPr lang="en-US" sz="2000" dirty="0">
                <a:solidFill>
                  <a:srgbClr val="000009"/>
                </a:solidFill>
                <a:latin typeface="Tahoma"/>
                <a:cs typeface="Tahoma"/>
              </a:rPr>
              <a:t>three</a:t>
            </a:r>
            <a:r>
              <a:rPr lang="en-US" sz="2000" spc="-15" dirty="0">
                <a:solidFill>
                  <a:srgbClr val="000009"/>
                </a:solidFill>
                <a:latin typeface="Tahoma"/>
                <a:cs typeface="Tahoma"/>
              </a:rPr>
              <a:t> </a:t>
            </a:r>
            <a:r>
              <a:rPr lang="en-US" sz="2000" dirty="0">
                <a:solidFill>
                  <a:srgbClr val="000009"/>
                </a:solidFill>
                <a:latin typeface="Tahoma"/>
                <a:cs typeface="Tahoma"/>
              </a:rPr>
              <a:t>values</a:t>
            </a:r>
            <a:r>
              <a:rPr lang="en-US" sz="2000" spc="-25" dirty="0">
                <a:solidFill>
                  <a:srgbClr val="000009"/>
                </a:solidFill>
                <a:latin typeface="Tahoma"/>
                <a:cs typeface="Tahoma"/>
              </a:rPr>
              <a:t> </a:t>
            </a:r>
            <a:r>
              <a:rPr lang="en-US" sz="2000" spc="-10" dirty="0">
                <a:solidFill>
                  <a:srgbClr val="000009"/>
                </a:solidFill>
                <a:latin typeface="Tahoma"/>
                <a:cs typeface="Tahoma"/>
              </a:rPr>
              <a:t>here,</a:t>
            </a:r>
            <a:r>
              <a:rPr lang="en-US" sz="2000" spc="-5" dirty="0">
                <a:solidFill>
                  <a:srgbClr val="000009"/>
                </a:solidFill>
                <a:latin typeface="Tahoma"/>
                <a:cs typeface="Tahoma"/>
              </a:rPr>
              <a:t> </a:t>
            </a:r>
            <a:r>
              <a:rPr lang="en-US" sz="2000" dirty="0">
                <a:solidFill>
                  <a:srgbClr val="000009"/>
                </a:solidFill>
                <a:latin typeface="Tahoma"/>
                <a:cs typeface="Tahoma"/>
              </a:rPr>
              <a:t>the</a:t>
            </a:r>
            <a:r>
              <a:rPr lang="en-US" sz="2000" spc="-25" dirty="0">
                <a:solidFill>
                  <a:srgbClr val="000009"/>
                </a:solidFill>
                <a:latin typeface="Tahoma"/>
                <a:cs typeface="Tahoma"/>
              </a:rPr>
              <a:t> </a:t>
            </a:r>
            <a:r>
              <a:rPr lang="en-US" sz="2000" dirty="0">
                <a:solidFill>
                  <a:srgbClr val="000009"/>
                </a:solidFill>
                <a:latin typeface="Tahoma"/>
                <a:cs typeface="Tahoma"/>
              </a:rPr>
              <a:t>computer</a:t>
            </a:r>
            <a:r>
              <a:rPr lang="en-US" sz="2000" spc="-5" dirty="0">
                <a:solidFill>
                  <a:srgbClr val="000009"/>
                </a:solidFill>
                <a:latin typeface="Tahoma"/>
                <a:cs typeface="Tahoma"/>
              </a:rPr>
              <a:t> </a:t>
            </a:r>
            <a:r>
              <a:rPr lang="en-US" sz="2000" spc="-20" dirty="0">
                <a:solidFill>
                  <a:srgbClr val="000009"/>
                </a:solidFill>
                <a:latin typeface="Tahoma"/>
                <a:cs typeface="Tahoma"/>
              </a:rPr>
              <a:t>will </a:t>
            </a:r>
            <a:r>
              <a:rPr lang="en-US" sz="2000" dirty="0">
                <a:solidFill>
                  <a:srgbClr val="000009"/>
                </a:solidFill>
                <a:latin typeface="Tahoma"/>
                <a:cs typeface="Tahoma"/>
              </a:rPr>
              <a:t>perceive</a:t>
            </a:r>
            <a:r>
              <a:rPr lang="en-US" sz="2000" spc="114" dirty="0">
                <a:solidFill>
                  <a:srgbClr val="000009"/>
                </a:solidFill>
                <a:latin typeface="Tahoma"/>
                <a:cs typeface="Tahoma"/>
              </a:rPr>
              <a:t> </a:t>
            </a:r>
            <a:r>
              <a:rPr lang="en-US" sz="2000" dirty="0">
                <a:solidFill>
                  <a:srgbClr val="000009"/>
                </a:solidFill>
                <a:latin typeface="Tahoma"/>
                <a:cs typeface="Tahoma"/>
              </a:rPr>
              <a:t>the</a:t>
            </a:r>
            <a:r>
              <a:rPr lang="en-US" sz="2000" spc="105" dirty="0">
                <a:solidFill>
                  <a:srgbClr val="000009"/>
                </a:solidFill>
                <a:latin typeface="Tahoma"/>
                <a:cs typeface="Tahoma"/>
              </a:rPr>
              <a:t> </a:t>
            </a:r>
            <a:r>
              <a:rPr lang="en-US" sz="2000" dirty="0">
                <a:solidFill>
                  <a:srgbClr val="000009"/>
                </a:solidFill>
                <a:latin typeface="Tahoma"/>
                <a:cs typeface="Tahoma"/>
              </a:rPr>
              <a:t>new</a:t>
            </a:r>
            <a:r>
              <a:rPr lang="en-US" sz="2000" spc="130" dirty="0">
                <a:solidFill>
                  <a:srgbClr val="000009"/>
                </a:solidFill>
                <a:latin typeface="Tahoma"/>
                <a:cs typeface="Tahoma"/>
              </a:rPr>
              <a:t> </a:t>
            </a:r>
            <a:r>
              <a:rPr lang="en-US" sz="2000" dirty="0">
                <a:solidFill>
                  <a:srgbClr val="000009"/>
                </a:solidFill>
                <a:latin typeface="Tahoma"/>
                <a:cs typeface="Tahoma"/>
              </a:rPr>
              <a:t>variable</a:t>
            </a:r>
            <a:r>
              <a:rPr lang="en-US" sz="2000" spc="110" dirty="0">
                <a:solidFill>
                  <a:srgbClr val="000009"/>
                </a:solidFill>
                <a:latin typeface="Tahoma"/>
                <a:cs typeface="Tahoma"/>
              </a:rPr>
              <a:t> </a:t>
            </a:r>
            <a:r>
              <a:rPr lang="en-US" sz="2000" dirty="0">
                <a:solidFill>
                  <a:srgbClr val="000009"/>
                </a:solidFill>
                <a:latin typeface="Tahoma"/>
                <a:cs typeface="Tahoma"/>
              </a:rPr>
              <a:t>as</a:t>
            </a:r>
            <a:r>
              <a:rPr lang="en-US" sz="2000" spc="120" dirty="0">
                <a:solidFill>
                  <a:srgbClr val="000009"/>
                </a:solidFill>
                <a:latin typeface="Tahoma"/>
                <a:cs typeface="Tahoma"/>
              </a:rPr>
              <a:t> </a:t>
            </a:r>
            <a:r>
              <a:rPr lang="en-US" sz="2000" dirty="0">
                <a:solidFill>
                  <a:srgbClr val="000009"/>
                </a:solidFill>
                <a:latin typeface="Tahoma"/>
                <a:cs typeface="Tahoma"/>
              </a:rPr>
              <a:t>a</a:t>
            </a:r>
            <a:r>
              <a:rPr lang="en-US" sz="2000" spc="135" dirty="0">
                <a:solidFill>
                  <a:srgbClr val="000009"/>
                </a:solidFill>
                <a:latin typeface="Tahoma"/>
                <a:cs typeface="Tahoma"/>
              </a:rPr>
              <a:t> </a:t>
            </a:r>
            <a:r>
              <a:rPr lang="en-US" sz="2000" dirty="0">
                <a:solidFill>
                  <a:srgbClr val="000009"/>
                </a:solidFill>
                <a:latin typeface="Tahoma"/>
                <a:cs typeface="Tahoma"/>
              </a:rPr>
              <a:t>tuple.</a:t>
            </a:r>
            <a:r>
              <a:rPr lang="en-US" sz="2000" spc="120" dirty="0">
                <a:solidFill>
                  <a:srgbClr val="000009"/>
                </a:solidFill>
                <a:latin typeface="Tahoma"/>
                <a:cs typeface="Tahoma"/>
              </a:rPr>
              <a:t> </a:t>
            </a:r>
            <a:r>
              <a:rPr lang="en-US" sz="2000" spc="55" dirty="0">
                <a:solidFill>
                  <a:srgbClr val="000009"/>
                </a:solidFill>
                <a:latin typeface="Tahoma"/>
                <a:cs typeface="Tahoma"/>
              </a:rPr>
              <a:t>We</a:t>
            </a:r>
            <a:r>
              <a:rPr lang="en-US" sz="2000" spc="114" dirty="0">
                <a:solidFill>
                  <a:srgbClr val="000009"/>
                </a:solidFill>
                <a:latin typeface="Tahoma"/>
                <a:cs typeface="Tahoma"/>
              </a:rPr>
              <a:t> </a:t>
            </a:r>
            <a:r>
              <a:rPr lang="en-US" sz="2000" spc="-20" dirty="0">
                <a:solidFill>
                  <a:srgbClr val="000009"/>
                </a:solidFill>
                <a:latin typeface="Tahoma"/>
                <a:cs typeface="Tahoma"/>
              </a:rPr>
              <a:t>could </a:t>
            </a:r>
            <a:r>
              <a:rPr lang="en-US" sz="2000" dirty="0">
                <a:solidFill>
                  <a:srgbClr val="000009"/>
                </a:solidFill>
                <a:latin typeface="Tahoma"/>
                <a:cs typeface="Tahoma"/>
              </a:rPr>
              <a:t>also</a:t>
            </a:r>
            <a:r>
              <a:rPr lang="en-US" sz="2000" spc="145" dirty="0">
                <a:solidFill>
                  <a:srgbClr val="000009"/>
                </a:solidFill>
                <a:latin typeface="Tahoma"/>
                <a:cs typeface="Tahoma"/>
              </a:rPr>
              <a:t> </a:t>
            </a:r>
            <a:r>
              <a:rPr lang="en-US" sz="2000" dirty="0">
                <a:solidFill>
                  <a:srgbClr val="000009"/>
                </a:solidFill>
                <a:latin typeface="Tahoma"/>
                <a:cs typeface="Tahoma"/>
              </a:rPr>
              <a:t>say</a:t>
            </a:r>
            <a:r>
              <a:rPr lang="en-US" sz="2000" spc="150" dirty="0">
                <a:solidFill>
                  <a:srgbClr val="000009"/>
                </a:solidFill>
                <a:latin typeface="Tahoma"/>
                <a:cs typeface="Tahoma"/>
              </a:rPr>
              <a:t> </a:t>
            </a:r>
            <a:r>
              <a:rPr lang="en-US" sz="2000" dirty="0">
                <a:solidFill>
                  <a:srgbClr val="000009"/>
                </a:solidFill>
                <a:latin typeface="Tahoma"/>
                <a:cs typeface="Tahoma"/>
              </a:rPr>
              <a:t>the</a:t>
            </a:r>
            <a:r>
              <a:rPr lang="en-US" sz="2000" spc="140" dirty="0">
                <a:solidFill>
                  <a:srgbClr val="000009"/>
                </a:solidFill>
                <a:latin typeface="Tahoma"/>
                <a:cs typeface="Tahoma"/>
              </a:rPr>
              <a:t> </a:t>
            </a:r>
            <a:r>
              <a:rPr lang="en-US" sz="2000" dirty="0">
                <a:solidFill>
                  <a:srgbClr val="000009"/>
                </a:solidFill>
                <a:latin typeface="Tahoma"/>
                <a:cs typeface="Tahoma"/>
              </a:rPr>
              <a:t>three</a:t>
            </a:r>
            <a:r>
              <a:rPr lang="en-US" sz="2000" spc="135" dirty="0">
                <a:solidFill>
                  <a:srgbClr val="000009"/>
                </a:solidFill>
                <a:latin typeface="Tahoma"/>
                <a:cs typeface="Tahoma"/>
              </a:rPr>
              <a:t> </a:t>
            </a:r>
            <a:r>
              <a:rPr lang="en-US" sz="2000" dirty="0">
                <a:solidFill>
                  <a:srgbClr val="000009"/>
                </a:solidFill>
                <a:latin typeface="Tahoma"/>
                <a:cs typeface="Tahoma"/>
              </a:rPr>
              <a:t>values</a:t>
            </a:r>
            <a:r>
              <a:rPr lang="en-US" sz="2000" spc="140" dirty="0">
                <a:solidFill>
                  <a:srgbClr val="000009"/>
                </a:solidFill>
                <a:latin typeface="Tahoma"/>
                <a:cs typeface="Tahoma"/>
              </a:rPr>
              <a:t> </a:t>
            </a:r>
            <a:r>
              <a:rPr lang="en-US" sz="2000" dirty="0">
                <a:solidFill>
                  <a:srgbClr val="000009"/>
                </a:solidFill>
                <a:latin typeface="Tahoma"/>
                <a:cs typeface="Tahoma"/>
              </a:rPr>
              <a:t>will</a:t>
            </a:r>
            <a:r>
              <a:rPr lang="en-US" sz="2000" spc="150" dirty="0">
                <a:solidFill>
                  <a:srgbClr val="000009"/>
                </a:solidFill>
                <a:latin typeface="Tahoma"/>
                <a:cs typeface="Tahoma"/>
              </a:rPr>
              <a:t> </a:t>
            </a:r>
            <a:r>
              <a:rPr lang="en-US" sz="2000" dirty="0">
                <a:solidFill>
                  <a:srgbClr val="000009"/>
                </a:solidFill>
                <a:latin typeface="Tahoma"/>
                <a:cs typeface="Tahoma"/>
              </a:rPr>
              <a:t>be</a:t>
            </a:r>
            <a:r>
              <a:rPr lang="en-US" sz="2000" spc="150" dirty="0">
                <a:solidFill>
                  <a:srgbClr val="000009"/>
                </a:solidFill>
                <a:latin typeface="Tahoma"/>
                <a:cs typeface="Tahoma"/>
              </a:rPr>
              <a:t> </a:t>
            </a:r>
            <a:r>
              <a:rPr lang="en-US" sz="2000" b="1" spc="-60" dirty="0">
                <a:solidFill>
                  <a:srgbClr val="000009"/>
                </a:solidFill>
                <a:latin typeface="Tahoma"/>
                <a:cs typeface="Tahoma"/>
              </a:rPr>
              <a:t>packed</a:t>
            </a:r>
            <a:r>
              <a:rPr lang="en-US" sz="2000" b="1" spc="160" dirty="0">
                <a:solidFill>
                  <a:srgbClr val="000009"/>
                </a:solidFill>
                <a:latin typeface="Tahoma"/>
                <a:cs typeface="Tahoma"/>
              </a:rPr>
              <a:t> </a:t>
            </a:r>
            <a:r>
              <a:rPr lang="en-US" sz="2000" dirty="0">
                <a:solidFill>
                  <a:srgbClr val="000009"/>
                </a:solidFill>
                <a:latin typeface="Tahoma"/>
                <a:cs typeface="Tahoma"/>
              </a:rPr>
              <a:t>into</a:t>
            </a:r>
            <a:r>
              <a:rPr lang="en-US" sz="2000" spc="150" dirty="0">
                <a:solidFill>
                  <a:srgbClr val="000009"/>
                </a:solidFill>
                <a:latin typeface="Tahoma"/>
                <a:cs typeface="Tahoma"/>
              </a:rPr>
              <a:t> </a:t>
            </a:r>
            <a:r>
              <a:rPr lang="en-US" sz="2000" spc="-50" dirty="0">
                <a:solidFill>
                  <a:srgbClr val="000009"/>
                </a:solidFill>
                <a:latin typeface="Tahoma"/>
                <a:cs typeface="Tahoma"/>
              </a:rPr>
              <a:t>a </a:t>
            </a:r>
            <a:r>
              <a:rPr lang="en-US" sz="2000" spc="-10" dirty="0">
                <a:solidFill>
                  <a:srgbClr val="000009"/>
                </a:solidFill>
                <a:latin typeface="Tahoma"/>
                <a:cs typeface="Tahoma"/>
              </a:rPr>
              <a:t>tuple.</a:t>
            </a:r>
            <a:endParaRPr lang="en-US" sz="2000" dirty="0">
              <a:latin typeface="Tahoma"/>
              <a:cs typeface="Tahoma"/>
            </a:endParaRPr>
          </a:p>
          <a:p>
            <a:pPr>
              <a:spcBef>
                <a:spcPts val="55"/>
              </a:spcBef>
            </a:pPr>
            <a:endParaRPr lang="en-US" sz="2000" dirty="0">
              <a:latin typeface="Tahoma"/>
              <a:cs typeface="Tahoma"/>
            </a:endParaRPr>
          </a:p>
          <a:p>
            <a:pPr marR="5715" algn="just"/>
            <a:r>
              <a:rPr lang="en-US" sz="2000" dirty="0">
                <a:solidFill>
                  <a:srgbClr val="000009"/>
                </a:solidFill>
                <a:latin typeface="Tahoma"/>
                <a:cs typeface="Tahoma"/>
              </a:rPr>
              <a:t>For</a:t>
            </a:r>
            <a:r>
              <a:rPr lang="en-US" sz="2000" spc="-40" dirty="0">
                <a:solidFill>
                  <a:srgbClr val="000009"/>
                </a:solidFill>
                <a:latin typeface="Tahoma"/>
                <a:cs typeface="Tahoma"/>
              </a:rPr>
              <a:t> </a:t>
            </a:r>
            <a:r>
              <a:rPr lang="en-US" sz="2000" dirty="0">
                <a:solidFill>
                  <a:srgbClr val="000009"/>
                </a:solidFill>
                <a:latin typeface="Tahoma"/>
                <a:cs typeface="Tahoma"/>
              </a:rPr>
              <a:t>the</a:t>
            </a:r>
            <a:r>
              <a:rPr lang="en-US" sz="2000" spc="-40" dirty="0">
                <a:solidFill>
                  <a:srgbClr val="000009"/>
                </a:solidFill>
                <a:latin typeface="Tahoma"/>
                <a:cs typeface="Tahoma"/>
              </a:rPr>
              <a:t> </a:t>
            </a:r>
            <a:r>
              <a:rPr lang="en-US" sz="2000" spc="-10" dirty="0">
                <a:solidFill>
                  <a:srgbClr val="000009"/>
                </a:solidFill>
                <a:latin typeface="Tahoma"/>
                <a:cs typeface="Tahoma"/>
              </a:rPr>
              <a:t>same</a:t>
            </a:r>
            <a:r>
              <a:rPr lang="en-US" sz="2000" spc="-30" dirty="0">
                <a:solidFill>
                  <a:srgbClr val="000009"/>
                </a:solidFill>
                <a:latin typeface="Tahoma"/>
                <a:cs typeface="Tahoma"/>
              </a:rPr>
              <a:t> </a:t>
            </a:r>
            <a:r>
              <a:rPr lang="en-US" sz="2000" spc="-10" dirty="0">
                <a:solidFill>
                  <a:srgbClr val="000009"/>
                </a:solidFill>
                <a:latin typeface="Tahoma"/>
                <a:cs typeface="Tahoma"/>
              </a:rPr>
              <a:t>reason,</a:t>
            </a:r>
            <a:r>
              <a:rPr lang="en-US" sz="2000" spc="-35" dirty="0">
                <a:solidFill>
                  <a:srgbClr val="000009"/>
                </a:solidFill>
                <a:latin typeface="Tahoma"/>
                <a:cs typeface="Tahoma"/>
              </a:rPr>
              <a:t> </a:t>
            </a:r>
            <a:r>
              <a:rPr lang="en-US" sz="2000" dirty="0">
                <a:solidFill>
                  <a:srgbClr val="000009"/>
                </a:solidFill>
                <a:latin typeface="Tahoma"/>
                <a:cs typeface="Tahoma"/>
              </a:rPr>
              <a:t>you</a:t>
            </a:r>
            <a:r>
              <a:rPr lang="en-US" sz="2000" spc="-35" dirty="0">
                <a:solidFill>
                  <a:srgbClr val="000009"/>
                </a:solidFill>
                <a:latin typeface="Tahoma"/>
                <a:cs typeface="Tahoma"/>
              </a:rPr>
              <a:t> </a:t>
            </a:r>
            <a:r>
              <a:rPr lang="en-US" sz="2000" dirty="0">
                <a:solidFill>
                  <a:srgbClr val="000009"/>
                </a:solidFill>
                <a:latin typeface="Tahoma"/>
                <a:cs typeface="Tahoma"/>
              </a:rPr>
              <a:t>can</a:t>
            </a:r>
            <a:r>
              <a:rPr lang="en-US" sz="2000" spc="-25" dirty="0">
                <a:solidFill>
                  <a:srgbClr val="000009"/>
                </a:solidFill>
                <a:latin typeface="Tahoma"/>
                <a:cs typeface="Tahoma"/>
              </a:rPr>
              <a:t> </a:t>
            </a:r>
            <a:r>
              <a:rPr lang="en-US" sz="2000" spc="-10" dirty="0">
                <a:solidFill>
                  <a:srgbClr val="000009"/>
                </a:solidFill>
                <a:latin typeface="Tahoma"/>
                <a:cs typeface="Tahoma"/>
              </a:rPr>
              <a:t>assign</a:t>
            </a:r>
            <a:r>
              <a:rPr lang="en-US" sz="2000" spc="-35" dirty="0">
                <a:solidFill>
                  <a:srgbClr val="000009"/>
                </a:solidFill>
                <a:latin typeface="Tahoma"/>
                <a:cs typeface="Tahoma"/>
              </a:rPr>
              <a:t> </a:t>
            </a:r>
            <a:r>
              <a:rPr lang="en-US" sz="2000" dirty="0">
                <a:solidFill>
                  <a:srgbClr val="000009"/>
                </a:solidFill>
                <a:latin typeface="Tahoma"/>
                <a:cs typeface="Tahoma"/>
              </a:rPr>
              <a:t>a</a:t>
            </a:r>
            <a:r>
              <a:rPr lang="en-US" sz="2000" spc="-30" dirty="0">
                <a:solidFill>
                  <a:srgbClr val="000009"/>
                </a:solidFill>
                <a:latin typeface="Tahoma"/>
                <a:cs typeface="Tahoma"/>
              </a:rPr>
              <a:t> </a:t>
            </a:r>
            <a:r>
              <a:rPr lang="en-US" sz="2000" dirty="0">
                <a:solidFill>
                  <a:srgbClr val="000009"/>
                </a:solidFill>
                <a:latin typeface="Tahoma"/>
                <a:cs typeface="Tahoma"/>
              </a:rPr>
              <a:t>number</a:t>
            </a:r>
            <a:r>
              <a:rPr lang="en-US" sz="2000" spc="-40" dirty="0">
                <a:solidFill>
                  <a:srgbClr val="000009"/>
                </a:solidFill>
                <a:latin typeface="Tahoma"/>
                <a:cs typeface="Tahoma"/>
              </a:rPr>
              <a:t> </a:t>
            </a:r>
            <a:r>
              <a:rPr lang="en-US" sz="2000" spc="-25" dirty="0">
                <a:solidFill>
                  <a:srgbClr val="000009"/>
                </a:solidFill>
                <a:latin typeface="Tahoma"/>
                <a:cs typeface="Tahoma"/>
              </a:rPr>
              <a:t>of </a:t>
            </a:r>
            <a:r>
              <a:rPr lang="en-US" sz="2000" dirty="0">
                <a:solidFill>
                  <a:srgbClr val="000009"/>
                </a:solidFill>
                <a:latin typeface="Tahoma"/>
                <a:cs typeface="Tahoma"/>
              </a:rPr>
              <a:t>values</a:t>
            </a:r>
            <a:r>
              <a:rPr lang="en-US" sz="2000" spc="60" dirty="0">
                <a:solidFill>
                  <a:srgbClr val="000009"/>
                </a:solidFill>
                <a:latin typeface="Tahoma"/>
                <a:cs typeface="Tahoma"/>
              </a:rPr>
              <a:t> </a:t>
            </a:r>
            <a:r>
              <a:rPr lang="en-US" sz="2000" dirty="0">
                <a:solidFill>
                  <a:srgbClr val="000009"/>
                </a:solidFill>
                <a:latin typeface="Tahoma"/>
                <a:cs typeface="Tahoma"/>
              </a:rPr>
              <a:t>to</a:t>
            </a:r>
            <a:r>
              <a:rPr lang="en-US" sz="2000" spc="60" dirty="0">
                <a:solidFill>
                  <a:srgbClr val="000009"/>
                </a:solidFill>
                <a:latin typeface="Tahoma"/>
                <a:cs typeface="Tahoma"/>
              </a:rPr>
              <a:t> </a:t>
            </a:r>
            <a:r>
              <a:rPr lang="en-US" sz="2000" dirty="0">
                <a:solidFill>
                  <a:srgbClr val="000009"/>
                </a:solidFill>
                <a:latin typeface="Tahoma"/>
                <a:cs typeface="Tahoma"/>
              </a:rPr>
              <a:t>the</a:t>
            </a:r>
            <a:r>
              <a:rPr lang="en-US" sz="2000" spc="60" dirty="0">
                <a:solidFill>
                  <a:srgbClr val="000009"/>
                </a:solidFill>
                <a:latin typeface="Tahoma"/>
                <a:cs typeface="Tahoma"/>
              </a:rPr>
              <a:t> </a:t>
            </a:r>
            <a:r>
              <a:rPr lang="en-US" sz="2000" dirty="0">
                <a:solidFill>
                  <a:srgbClr val="000009"/>
                </a:solidFill>
                <a:latin typeface="Tahoma"/>
                <a:cs typeface="Tahoma"/>
              </a:rPr>
              <a:t>same</a:t>
            </a:r>
            <a:r>
              <a:rPr lang="en-US" sz="2000" spc="60" dirty="0">
                <a:solidFill>
                  <a:srgbClr val="000009"/>
                </a:solidFill>
                <a:latin typeface="Tahoma"/>
                <a:cs typeface="Tahoma"/>
              </a:rPr>
              <a:t> </a:t>
            </a:r>
            <a:r>
              <a:rPr lang="en-US" sz="2000" dirty="0">
                <a:solidFill>
                  <a:srgbClr val="000009"/>
                </a:solidFill>
                <a:latin typeface="Tahoma"/>
                <a:cs typeface="Tahoma"/>
              </a:rPr>
              <a:t>number</a:t>
            </a:r>
            <a:r>
              <a:rPr lang="en-US" sz="2000" spc="60" dirty="0">
                <a:solidFill>
                  <a:srgbClr val="000009"/>
                </a:solidFill>
                <a:latin typeface="Tahoma"/>
                <a:cs typeface="Tahoma"/>
              </a:rPr>
              <a:t> </a:t>
            </a:r>
            <a:r>
              <a:rPr lang="en-US" sz="2000" dirty="0">
                <a:solidFill>
                  <a:srgbClr val="000009"/>
                </a:solidFill>
                <a:latin typeface="Tahoma"/>
                <a:cs typeface="Tahoma"/>
              </a:rPr>
              <a:t>of</a:t>
            </a:r>
            <a:r>
              <a:rPr lang="en-US" sz="2000" spc="60" dirty="0">
                <a:solidFill>
                  <a:srgbClr val="000009"/>
                </a:solidFill>
                <a:latin typeface="Tahoma"/>
                <a:cs typeface="Tahoma"/>
              </a:rPr>
              <a:t> </a:t>
            </a:r>
            <a:r>
              <a:rPr lang="en-US" sz="2000" dirty="0">
                <a:solidFill>
                  <a:srgbClr val="000009"/>
                </a:solidFill>
                <a:latin typeface="Tahoma"/>
                <a:cs typeface="Tahoma"/>
              </a:rPr>
              <a:t>variables.</a:t>
            </a:r>
            <a:r>
              <a:rPr lang="en-US" sz="2000" spc="65" dirty="0">
                <a:solidFill>
                  <a:srgbClr val="000009"/>
                </a:solidFill>
                <a:latin typeface="Tahoma"/>
                <a:cs typeface="Tahoma"/>
              </a:rPr>
              <a:t> </a:t>
            </a:r>
            <a:r>
              <a:rPr lang="en-US" sz="2000" spc="50" dirty="0">
                <a:solidFill>
                  <a:srgbClr val="000009"/>
                </a:solidFill>
                <a:latin typeface="Tahoma"/>
                <a:cs typeface="Tahoma"/>
              </a:rPr>
              <a:t>On</a:t>
            </a:r>
            <a:r>
              <a:rPr lang="en-US" sz="2000" spc="65" dirty="0">
                <a:solidFill>
                  <a:srgbClr val="000009"/>
                </a:solidFill>
                <a:latin typeface="Tahoma"/>
                <a:cs typeface="Tahoma"/>
              </a:rPr>
              <a:t> </a:t>
            </a:r>
            <a:r>
              <a:rPr lang="en-US" sz="2000" spc="-25" dirty="0">
                <a:solidFill>
                  <a:srgbClr val="000009"/>
                </a:solidFill>
                <a:latin typeface="Tahoma"/>
                <a:cs typeface="Tahoma"/>
              </a:rPr>
              <a:t>the </a:t>
            </a:r>
            <a:r>
              <a:rPr lang="en-US" sz="2000" dirty="0">
                <a:solidFill>
                  <a:srgbClr val="000009"/>
                </a:solidFill>
                <a:latin typeface="Tahoma"/>
                <a:cs typeface="Tahoma"/>
              </a:rPr>
              <a:t>left</a:t>
            </a:r>
            <a:r>
              <a:rPr lang="en-US" sz="2000" spc="340" dirty="0">
                <a:solidFill>
                  <a:srgbClr val="000009"/>
                </a:solidFill>
                <a:latin typeface="Tahoma"/>
                <a:cs typeface="Tahoma"/>
              </a:rPr>
              <a:t> </a:t>
            </a:r>
            <a:r>
              <a:rPr lang="en-US" sz="2000" dirty="0">
                <a:solidFill>
                  <a:srgbClr val="000009"/>
                </a:solidFill>
                <a:latin typeface="Tahoma"/>
                <a:cs typeface="Tahoma"/>
              </a:rPr>
              <a:t>side</a:t>
            </a:r>
            <a:r>
              <a:rPr lang="en-US" sz="2000" spc="345" dirty="0">
                <a:solidFill>
                  <a:srgbClr val="000009"/>
                </a:solidFill>
                <a:latin typeface="Tahoma"/>
                <a:cs typeface="Tahoma"/>
              </a:rPr>
              <a:t> </a:t>
            </a:r>
            <a:r>
              <a:rPr lang="en-US" sz="2000" dirty="0">
                <a:solidFill>
                  <a:srgbClr val="000009"/>
                </a:solidFill>
                <a:latin typeface="Tahoma"/>
                <a:cs typeface="Tahoma"/>
              </a:rPr>
              <a:t>of</a:t>
            </a:r>
            <a:r>
              <a:rPr lang="en-US" sz="2000" spc="335" dirty="0">
                <a:solidFill>
                  <a:srgbClr val="000009"/>
                </a:solidFill>
                <a:latin typeface="Tahoma"/>
                <a:cs typeface="Tahoma"/>
              </a:rPr>
              <a:t> </a:t>
            </a:r>
            <a:r>
              <a:rPr lang="en-US" sz="2000" dirty="0">
                <a:solidFill>
                  <a:srgbClr val="000009"/>
                </a:solidFill>
                <a:latin typeface="Tahoma"/>
                <a:cs typeface="Tahoma"/>
              </a:rPr>
              <a:t>the</a:t>
            </a:r>
            <a:r>
              <a:rPr lang="en-US" sz="2000" spc="330" dirty="0">
                <a:solidFill>
                  <a:srgbClr val="000009"/>
                </a:solidFill>
                <a:latin typeface="Tahoma"/>
                <a:cs typeface="Tahoma"/>
              </a:rPr>
              <a:t> </a:t>
            </a:r>
            <a:r>
              <a:rPr lang="en-US" sz="2000" dirty="0">
                <a:solidFill>
                  <a:srgbClr val="000009"/>
                </a:solidFill>
                <a:latin typeface="Tahoma"/>
                <a:cs typeface="Tahoma"/>
              </a:rPr>
              <a:t>equality</a:t>
            </a:r>
            <a:r>
              <a:rPr lang="en-US" sz="2000" spc="345" dirty="0">
                <a:solidFill>
                  <a:srgbClr val="000009"/>
                </a:solidFill>
                <a:latin typeface="Tahoma"/>
                <a:cs typeface="Tahoma"/>
              </a:rPr>
              <a:t> </a:t>
            </a:r>
            <a:r>
              <a:rPr lang="en-US" sz="2000" dirty="0">
                <a:solidFill>
                  <a:srgbClr val="000009"/>
                </a:solidFill>
                <a:latin typeface="Tahoma"/>
                <a:cs typeface="Tahoma"/>
              </a:rPr>
              <a:t>sign,</a:t>
            </a:r>
            <a:r>
              <a:rPr lang="en-US" sz="2000" spc="325" dirty="0">
                <a:solidFill>
                  <a:srgbClr val="000009"/>
                </a:solidFill>
                <a:latin typeface="Tahoma"/>
                <a:cs typeface="Tahoma"/>
              </a:rPr>
              <a:t> </a:t>
            </a:r>
            <a:r>
              <a:rPr lang="en-US" sz="2000" dirty="0">
                <a:solidFill>
                  <a:srgbClr val="000009"/>
                </a:solidFill>
                <a:latin typeface="Tahoma"/>
                <a:cs typeface="Tahoma"/>
              </a:rPr>
              <a:t>add</a:t>
            </a:r>
            <a:r>
              <a:rPr lang="en-US" sz="2000" spc="335" dirty="0">
                <a:solidFill>
                  <a:srgbClr val="000009"/>
                </a:solidFill>
                <a:latin typeface="Tahoma"/>
                <a:cs typeface="Tahoma"/>
              </a:rPr>
              <a:t> </a:t>
            </a:r>
            <a:r>
              <a:rPr lang="en-US" sz="2000" dirty="0">
                <a:solidFill>
                  <a:srgbClr val="000009"/>
                </a:solidFill>
                <a:latin typeface="Tahoma"/>
                <a:cs typeface="Tahoma"/>
              </a:rPr>
              <a:t>a</a:t>
            </a:r>
            <a:r>
              <a:rPr lang="en-US" sz="2000" spc="360" dirty="0">
                <a:solidFill>
                  <a:srgbClr val="000009"/>
                </a:solidFill>
                <a:latin typeface="Tahoma"/>
                <a:cs typeface="Tahoma"/>
              </a:rPr>
              <a:t> </a:t>
            </a:r>
            <a:r>
              <a:rPr lang="en-US" sz="2000" dirty="0">
                <a:solidFill>
                  <a:srgbClr val="000009"/>
                </a:solidFill>
                <a:latin typeface="Tahoma"/>
                <a:cs typeface="Tahoma"/>
              </a:rPr>
              <a:t>tuple</a:t>
            </a:r>
            <a:r>
              <a:rPr lang="en-US" sz="2000" spc="330" dirty="0">
                <a:solidFill>
                  <a:srgbClr val="000009"/>
                </a:solidFill>
                <a:latin typeface="Tahoma"/>
                <a:cs typeface="Tahoma"/>
              </a:rPr>
              <a:t> </a:t>
            </a:r>
            <a:r>
              <a:rPr lang="en-US" sz="2000" spc="-25" dirty="0">
                <a:solidFill>
                  <a:srgbClr val="000009"/>
                </a:solidFill>
                <a:latin typeface="Tahoma"/>
                <a:cs typeface="Tahoma"/>
              </a:rPr>
              <a:t>of </a:t>
            </a:r>
            <a:r>
              <a:rPr lang="en-US" sz="2000" dirty="0">
                <a:solidFill>
                  <a:srgbClr val="000009"/>
                </a:solidFill>
                <a:latin typeface="Tahoma"/>
                <a:cs typeface="Tahoma"/>
              </a:rPr>
              <a:t>variables,</a:t>
            </a:r>
            <a:r>
              <a:rPr lang="en-US" sz="2000" spc="265" dirty="0">
                <a:solidFill>
                  <a:srgbClr val="000009"/>
                </a:solidFill>
                <a:latin typeface="Tahoma"/>
                <a:cs typeface="Tahoma"/>
              </a:rPr>
              <a:t> </a:t>
            </a:r>
            <a:r>
              <a:rPr lang="en-US" sz="2000" dirty="0">
                <a:solidFill>
                  <a:srgbClr val="000009"/>
                </a:solidFill>
                <a:latin typeface="Tahoma"/>
                <a:cs typeface="Tahoma"/>
              </a:rPr>
              <a:t>and</a:t>
            </a:r>
            <a:r>
              <a:rPr lang="en-US" sz="2000" spc="285" dirty="0">
                <a:solidFill>
                  <a:srgbClr val="000009"/>
                </a:solidFill>
                <a:latin typeface="Tahoma"/>
                <a:cs typeface="Tahoma"/>
              </a:rPr>
              <a:t> </a:t>
            </a:r>
            <a:r>
              <a:rPr lang="en-US" sz="2000" dirty="0">
                <a:solidFill>
                  <a:srgbClr val="000009"/>
                </a:solidFill>
                <a:latin typeface="Tahoma"/>
                <a:cs typeface="Tahoma"/>
              </a:rPr>
              <a:t>on</a:t>
            </a:r>
            <a:r>
              <a:rPr lang="en-US" sz="2000" spc="275" dirty="0">
                <a:solidFill>
                  <a:srgbClr val="000009"/>
                </a:solidFill>
                <a:latin typeface="Tahoma"/>
                <a:cs typeface="Tahoma"/>
              </a:rPr>
              <a:t> </a:t>
            </a:r>
            <a:r>
              <a:rPr lang="en-US" sz="2000" dirty="0">
                <a:solidFill>
                  <a:srgbClr val="000009"/>
                </a:solidFill>
                <a:latin typeface="Tahoma"/>
                <a:cs typeface="Tahoma"/>
              </a:rPr>
              <a:t>the</a:t>
            </a:r>
            <a:r>
              <a:rPr lang="en-US" sz="2000" spc="270" dirty="0">
                <a:solidFill>
                  <a:srgbClr val="000009"/>
                </a:solidFill>
                <a:latin typeface="Tahoma"/>
                <a:cs typeface="Tahoma"/>
              </a:rPr>
              <a:t> </a:t>
            </a:r>
            <a:r>
              <a:rPr lang="en-US" sz="2000" dirty="0">
                <a:solidFill>
                  <a:srgbClr val="000009"/>
                </a:solidFill>
                <a:latin typeface="Tahoma"/>
                <a:cs typeface="Tahoma"/>
              </a:rPr>
              <a:t>right,</a:t>
            </a:r>
            <a:r>
              <a:rPr lang="en-US" sz="2000" spc="280" dirty="0">
                <a:solidFill>
                  <a:srgbClr val="000009"/>
                </a:solidFill>
                <a:latin typeface="Tahoma"/>
                <a:cs typeface="Tahoma"/>
              </a:rPr>
              <a:t> </a:t>
            </a:r>
            <a:r>
              <a:rPr lang="en-US" sz="2000" dirty="0">
                <a:solidFill>
                  <a:srgbClr val="000009"/>
                </a:solidFill>
                <a:latin typeface="Tahoma"/>
                <a:cs typeface="Tahoma"/>
              </a:rPr>
              <a:t>a</a:t>
            </a:r>
            <a:r>
              <a:rPr lang="en-US" sz="2000" spc="280" dirty="0">
                <a:solidFill>
                  <a:srgbClr val="000009"/>
                </a:solidFill>
                <a:latin typeface="Tahoma"/>
                <a:cs typeface="Tahoma"/>
              </a:rPr>
              <a:t> </a:t>
            </a:r>
            <a:r>
              <a:rPr lang="en-US" sz="2000" dirty="0">
                <a:solidFill>
                  <a:srgbClr val="000009"/>
                </a:solidFill>
                <a:latin typeface="Tahoma"/>
                <a:cs typeface="Tahoma"/>
              </a:rPr>
              <a:t>tuple</a:t>
            </a:r>
            <a:r>
              <a:rPr lang="en-US" sz="2000" spc="265" dirty="0">
                <a:solidFill>
                  <a:srgbClr val="000009"/>
                </a:solidFill>
                <a:latin typeface="Tahoma"/>
                <a:cs typeface="Tahoma"/>
              </a:rPr>
              <a:t> </a:t>
            </a:r>
            <a:r>
              <a:rPr lang="en-US" sz="2000" dirty="0">
                <a:solidFill>
                  <a:srgbClr val="000009"/>
                </a:solidFill>
                <a:latin typeface="Tahoma"/>
                <a:cs typeface="Tahoma"/>
              </a:rPr>
              <a:t>of</a:t>
            </a:r>
            <a:r>
              <a:rPr lang="en-US" sz="2000" spc="275" dirty="0">
                <a:solidFill>
                  <a:srgbClr val="000009"/>
                </a:solidFill>
                <a:latin typeface="Tahoma"/>
                <a:cs typeface="Tahoma"/>
              </a:rPr>
              <a:t> </a:t>
            </a:r>
            <a:r>
              <a:rPr lang="en-US" sz="2000" spc="-10" dirty="0">
                <a:solidFill>
                  <a:srgbClr val="000009"/>
                </a:solidFill>
                <a:latin typeface="Tahoma"/>
                <a:cs typeface="Tahoma"/>
              </a:rPr>
              <a:t>values. </a:t>
            </a:r>
            <a:r>
              <a:rPr lang="en-US" sz="2000" dirty="0">
                <a:solidFill>
                  <a:srgbClr val="000009"/>
                </a:solidFill>
                <a:latin typeface="Tahoma"/>
                <a:cs typeface="Tahoma"/>
              </a:rPr>
              <a:t>That’s</a:t>
            </a:r>
            <a:r>
              <a:rPr lang="en-US" sz="2000" spc="190" dirty="0">
                <a:solidFill>
                  <a:srgbClr val="000009"/>
                </a:solidFill>
                <a:latin typeface="Tahoma"/>
                <a:cs typeface="Tahoma"/>
              </a:rPr>
              <a:t> </a:t>
            </a:r>
            <a:r>
              <a:rPr lang="en-US" sz="2000" dirty="0">
                <a:solidFill>
                  <a:srgbClr val="000009"/>
                </a:solidFill>
                <a:latin typeface="Tahoma"/>
                <a:cs typeface="Tahoma"/>
              </a:rPr>
              <a:t>why</a:t>
            </a:r>
            <a:r>
              <a:rPr lang="en-US" sz="2000" spc="204" dirty="0">
                <a:solidFill>
                  <a:srgbClr val="000009"/>
                </a:solidFill>
                <a:latin typeface="Tahoma"/>
                <a:cs typeface="Tahoma"/>
              </a:rPr>
              <a:t> </a:t>
            </a:r>
            <a:r>
              <a:rPr lang="en-US" sz="2000" dirty="0">
                <a:solidFill>
                  <a:srgbClr val="000009"/>
                </a:solidFill>
                <a:latin typeface="Tahoma"/>
                <a:cs typeface="Tahoma"/>
              </a:rPr>
              <a:t>the</a:t>
            </a:r>
            <a:r>
              <a:rPr lang="en-US" sz="2000" spc="190" dirty="0">
                <a:solidFill>
                  <a:srgbClr val="000009"/>
                </a:solidFill>
                <a:latin typeface="Tahoma"/>
                <a:cs typeface="Tahoma"/>
              </a:rPr>
              <a:t> </a:t>
            </a:r>
            <a:r>
              <a:rPr lang="en-US" sz="2000" dirty="0">
                <a:solidFill>
                  <a:srgbClr val="000009"/>
                </a:solidFill>
                <a:latin typeface="Tahoma"/>
                <a:cs typeface="Tahoma"/>
              </a:rPr>
              <a:t>relevant</a:t>
            </a:r>
            <a:r>
              <a:rPr lang="en-US" sz="2000" spc="200" dirty="0">
                <a:solidFill>
                  <a:srgbClr val="000009"/>
                </a:solidFill>
                <a:latin typeface="Tahoma"/>
                <a:cs typeface="Tahoma"/>
              </a:rPr>
              <a:t> </a:t>
            </a:r>
            <a:r>
              <a:rPr lang="en-US" sz="2000" dirty="0">
                <a:solidFill>
                  <a:srgbClr val="000009"/>
                </a:solidFill>
                <a:latin typeface="Tahoma"/>
                <a:cs typeface="Tahoma"/>
              </a:rPr>
              <a:t>technical</a:t>
            </a:r>
            <a:r>
              <a:rPr lang="en-US" sz="2000" spc="210" dirty="0">
                <a:solidFill>
                  <a:srgbClr val="000009"/>
                </a:solidFill>
                <a:latin typeface="Tahoma"/>
                <a:cs typeface="Tahoma"/>
              </a:rPr>
              <a:t> </a:t>
            </a:r>
            <a:r>
              <a:rPr lang="en-US" sz="2000" dirty="0">
                <a:solidFill>
                  <a:srgbClr val="000009"/>
                </a:solidFill>
                <a:latin typeface="Tahoma"/>
                <a:cs typeface="Tahoma"/>
              </a:rPr>
              <a:t>term</a:t>
            </a:r>
            <a:r>
              <a:rPr lang="en-US" sz="2000" spc="190" dirty="0">
                <a:solidFill>
                  <a:srgbClr val="000009"/>
                </a:solidFill>
                <a:latin typeface="Tahoma"/>
                <a:cs typeface="Tahoma"/>
              </a:rPr>
              <a:t> </a:t>
            </a:r>
            <a:r>
              <a:rPr lang="en-US" sz="2000" dirty="0">
                <a:solidFill>
                  <a:srgbClr val="000009"/>
                </a:solidFill>
                <a:latin typeface="Tahoma"/>
                <a:cs typeface="Tahoma"/>
              </a:rPr>
              <a:t>for</a:t>
            </a:r>
            <a:r>
              <a:rPr lang="en-US" sz="2000" spc="210" dirty="0">
                <a:solidFill>
                  <a:srgbClr val="000009"/>
                </a:solidFill>
                <a:latin typeface="Tahoma"/>
                <a:cs typeface="Tahoma"/>
              </a:rPr>
              <a:t> </a:t>
            </a:r>
            <a:r>
              <a:rPr lang="en-US" sz="2000" spc="-20" dirty="0">
                <a:solidFill>
                  <a:srgbClr val="000009"/>
                </a:solidFill>
                <a:latin typeface="Tahoma"/>
                <a:cs typeface="Tahoma"/>
              </a:rPr>
              <a:t>this </a:t>
            </a:r>
            <a:r>
              <a:rPr lang="en-US" sz="2000" dirty="0">
                <a:solidFill>
                  <a:srgbClr val="000009"/>
                </a:solidFill>
                <a:latin typeface="Tahoma"/>
                <a:cs typeface="Tahoma"/>
              </a:rPr>
              <a:t>feature</a:t>
            </a:r>
            <a:r>
              <a:rPr lang="en-US" sz="2000" spc="-105" dirty="0">
                <a:solidFill>
                  <a:srgbClr val="000009"/>
                </a:solidFill>
                <a:latin typeface="Tahoma"/>
                <a:cs typeface="Tahoma"/>
              </a:rPr>
              <a:t> </a:t>
            </a:r>
            <a:r>
              <a:rPr lang="en-US" sz="2000" dirty="0">
                <a:solidFill>
                  <a:srgbClr val="000009"/>
                </a:solidFill>
                <a:latin typeface="Tahoma"/>
                <a:cs typeface="Tahoma"/>
              </a:rPr>
              <a:t>is</a:t>
            </a:r>
            <a:r>
              <a:rPr lang="en-US" sz="2000" spc="-90" dirty="0">
                <a:solidFill>
                  <a:srgbClr val="000009"/>
                </a:solidFill>
                <a:latin typeface="Tahoma"/>
                <a:cs typeface="Tahoma"/>
              </a:rPr>
              <a:t> </a:t>
            </a:r>
            <a:r>
              <a:rPr lang="en-US" sz="2000" b="1" spc="-75" dirty="0">
                <a:solidFill>
                  <a:srgbClr val="000009"/>
                </a:solidFill>
                <a:latin typeface="Tahoma"/>
                <a:cs typeface="Tahoma"/>
              </a:rPr>
              <a:t>tuple</a:t>
            </a:r>
            <a:r>
              <a:rPr lang="en-US" sz="2000" b="1" spc="-90" dirty="0">
                <a:solidFill>
                  <a:srgbClr val="000009"/>
                </a:solidFill>
                <a:latin typeface="Tahoma"/>
                <a:cs typeface="Tahoma"/>
              </a:rPr>
              <a:t> </a:t>
            </a:r>
            <a:r>
              <a:rPr lang="en-US" sz="2000" b="1" spc="-10" dirty="0">
                <a:solidFill>
                  <a:srgbClr val="000009"/>
                </a:solidFill>
                <a:latin typeface="Tahoma"/>
                <a:cs typeface="Tahoma"/>
              </a:rPr>
              <a:t>assignment</a:t>
            </a:r>
            <a:r>
              <a:rPr lang="en-US" sz="2000" spc="-10" dirty="0">
                <a:solidFill>
                  <a:srgbClr val="000009"/>
                </a:solidFill>
                <a:latin typeface="Tahoma"/>
                <a:cs typeface="Tahoma"/>
              </a:rPr>
              <a:t>.</a:t>
            </a:r>
            <a:endParaRPr lang="en-US" sz="2000" dirty="0">
              <a:latin typeface="Tahoma"/>
              <a:cs typeface="Tahoma"/>
            </a:endParaRPr>
          </a:p>
        </p:txBody>
      </p:sp>
    </p:spTree>
    <p:extLst>
      <p:ext uri="{BB962C8B-B14F-4D97-AF65-F5344CB8AC3E}">
        <p14:creationId xmlns:p14="http://schemas.microsoft.com/office/powerpoint/2010/main" val="40451559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dirty="0"/>
              <a:t>7</a:t>
            </a:r>
            <a:r>
              <a:rPr lang="en-US" sz="6600" dirty="0"/>
              <a:t>. Loops in Python</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87</a:t>
            </a:fld>
            <a:endParaRPr lang="en-US" dirty="0"/>
          </a:p>
        </p:txBody>
      </p:sp>
    </p:spTree>
    <p:extLst>
      <p:ext uri="{BB962C8B-B14F-4D97-AF65-F5344CB8AC3E}">
        <p14:creationId xmlns:p14="http://schemas.microsoft.com/office/powerpoint/2010/main" val="215400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12"/>
          </p:nvPr>
        </p:nvSpPr>
        <p:spPr/>
        <p:txBody>
          <a:bodyPr/>
          <a:lstStyle/>
          <a:p>
            <a:fld id="{B6F15528-21DE-4FAA-801E-634DDDAF4B2B}" type="slidenum">
              <a:rPr lang="en-US" smtClean="0"/>
              <a:pPr/>
              <a:t>88</a:t>
            </a:fld>
            <a:endParaRPr lang="en-US" dirty="0"/>
          </a:p>
        </p:txBody>
      </p:sp>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a:xfrm>
            <a:off x="228600" y="104929"/>
            <a:ext cx="11887200" cy="1143000"/>
          </a:xfrm>
        </p:spPr>
        <p:txBody>
          <a:bodyPr>
            <a:normAutofit/>
          </a:bodyPr>
          <a:lstStyle/>
          <a:p>
            <a:r>
              <a:rPr lang="en-US" sz="6600" dirty="0"/>
              <a:t>Conditional Statements</a:t>
            </a:r>
            <a:endParaRPr lang="th-TH" sz="6600" dirty="0"/>
          </a:p>
        </p:txBody>
      </p:sp>
      <p:pic>
        <p:nvPicPr>
          <p:cNvPr id="8" name="Content Placeholder 7">
            <a:extLst>
              <a:ext uri="{FF2B5EF4-FFF2-40B4-BE49-F238E27FC236}">
                <a16:creationId xmlns:a16="http://schemas.microsoft.com/office/drawing/2014/main" id="{00101095-5D4A-04EB-4807-7D9B45BC3110}"/>
              </a:ext>
            </a:extLst>
          </p:cNvPr>
          <p:cNvPicPr>
            <a:picLocks noGrp="1" noChangeAspect="1"/>
          </p:cNvPicPr>
          <p:nvPr>
            <p:ph idx="1"/>
          </p:nvPr>
        </p:nvPicPr>
        <p:blipFill>
          <a:blip r:embed="rId3"/>
          <a:stretch>
            <a:fillRect/>
          </a:stretch>
        </p:blipFill>
        <p:spPr>
          <a:xfrm>
            <a:off x="1132416" y="2383937"/>
            <a:ext cx="16023167" cy="5715000"/>
          </a:xfrm>
        </p:spPr>
      </p:pic>
    </p:spTree>
    <p:extLst>
      <p:ext uri="{BB962C8B-B14F-4D97-AF65-F5344CB8AC3E}">
        <p14:creationId xmlns:p14="http://schemas.microsoft.com/office/powerpoint/2010/main" val="2700479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C220BE-7B56-B749-89CB-C69495D900D8}"/>
              </a:ext>
            </a:extLst>
          </p:cNvPr>
          <p:cNvSpPr>
            <a:spLocks noGrp="1"/>
          </p:cNvSpPr>
          <p:nvPr>
            <p:ph type="sldNum" sz="quarter" idx="12"/>
          </p:nvPr>
        </p:nvSpPr>
        <p:spPr/>
        <p:txBody>
          <a:bodyPr/>
          <a:lstStyle/>
          <a:p>
            <a:fld id="{B6F15528-21DE-4FAA-801E-634DDDAF4B2B}" type="slidenum">
              <a:rPr lang="en-US" smtClean="0"/>
              <a:pPr/>
              <a:t>89</a:t>
            </a:fld>
            <a:endParaRPr lang="en-US" dirty="0"/>
          </a:p>
        </p:txBody>
      </p:sp>
      <p:sp>
        <p:nvSpPr>
          <p:cNvPr id="3" name="Title 2">
            <a:extLst>
              <a:ext uri="{FF2B5EF4-FFF2-40B4-BE49-F238E27FC236}">
                <a16:creationId xmlns:a16="http://schemas.microsoft.com/office/drawing/2014/main" id="{1ADAEAAD-9A4D-C7FC-5FDC-8E4E12B4BBE9}"/>
              </a:ext>
            </a:extLst>
          </p:cNvPr>
          <p:cNvSpPr>
            <a:spLocks noGrp="1"/>
          </p:cNvSpPr>
          <p:nvPr>
            <p:ph type="title"/>
          </p:nvPr>
        </p:nvSpPr>
        <p:spPr/>
        <p:txBody>
          <a:bodyPr/>
          <a:lstStyle/>
          <a:p>
            <a:r>
              <a:rPr lang="en-US" dirty="0"/>
              <a:t>For</a:t>
            </a:r>
            <a:r>
              <a:rPr lang="en-US" spc="-35" dirty="0"/>
              <a:t> </a:t>
            </a:r>
            <a:r>
              <a:rPr lang="en-US" spc="-10" dirty="0"/>
              <a:t>Loops</a:t>
            </a:r>
            <a:endParaRPr lang="en-US" dirty="0"/>
          </a:p>
        </p:txBody>
      </p:sp>
      <p:sp>
        <p:nvSpPr>
          <p:cNvPr id="5" name="object 3">
            <a:extLst>
              <a:ext uri="{FF2B5EF4-FFF2-40B4-BE49-F238E27FC236}">
                <a16:creationId xmlns:a16="http://schemas.microsoft.com/office/drawing/2014/main" id="{31BC2667-9FAC-E454-780C-A19165C8FA8A}"/>
              </a:ext>
            </a:extLst>
          </p:cNvPr>
          <p:cNvSpPr txBox="1"/>
          <p:nvPr/>
        </p:nvSpPr>
        <p:spPr>
          <a:xfrm>
            <a:off x="699008" y="1720723"/>
            <a:ext cx="15534847" cy="813684"/>
          </a:xfrm>
          <a:prstGeom prst="rect">
            <a:avLst/>
          </a:prstGeom>
        </p:spPr>
        <p:txBody>
          <a:bodyPr vert="horz" wrap="square" lIns="0" tIns="13335" rIns="0" bIns="0" rtlCol="0">
            <a:spAutoFit/>
          </a:bodyPr>
          <a:lstStyle/>
          <a:p>
            <a:pPr marL="12700" marR="5080">
              <a:lnSpc>
                <a:spcPct val="100000"/>
              </a:lnSpc>
              <a:spcBef>
                <a:spcPts val="105"/>
              </a:spcBef>
            </a:pPr>
            <a:r>
              <a:rPr sz="2600" b="1" spc="-95" dirty="0">
                <a:solidFill>
                  <a:srgbClr val="000009"/>
                </a:solidFill>
                <a:latin typeface="Kanit Light" pitchFamily="2" charset="-34"/>
                <a:cs typeface="Kanit Light" pitchFamily="2" charset="-34"/>
              </a:rPr>
              <a:t>Iteration</a:t>
            </a:r>
            <a:r>
              <a:rPr sz="2600" b="1" spc="2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is</a:t>
            </a:r>
            <a:r>
              <a:rPr sz="2600" spc="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 fundamental building</a:t>
            </a:r>
            <a:r>
              <a:rPr sz="2600" spc="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block of all </a:t>
            </a:r>
            <a:r>
              <a:rPr sz="2600" spc="-20" dirty="0">
                <a:solidFill>
                  <a:srgbClr val="000009"/>
                </a:solidFill>
                <a:latin typeface="Kanit Light" pitchFamily="2" charset="-34"/>
                <a:cs typeface="Kanit Light" pitchFamily="2" charset="-34"/>
              </a:rPr>
              <a:t>programs.</a:t>
            </a:r>
            <a:r>
              <a:rPr sz="2600" spc="-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It is</a:t>
            </a:r>
            <a:r>
              <a:rPr sz="2600" spc="1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the</a:t>
            </a:r>
            <a:r>
              <a:rPr sz="2600" spc="-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ability</a:t>
            </a:r>
            <a:r>
              <a:rPr sz="2600" spc="5"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to</a:t>
            </a:r>
            <a:r>
              <a:rPr sz="2600" spc="-1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execute a</a:t>
            </a:r>
            <a:r>
              <a:rPr sz="2600" spc="-20" dirty="0">
                <a:solidFill>
                  <a:srgbClr val="000009"/>
                </a:solidFill>
                <a:latin typeface="Kanit Light" pitchFamily="2" charset="-34"/>
                <a:cs typeface="Kanit Light" pitchFamily="2" charset="-34"/>
              </a:rPr>
              <a:t> </a:t>
            </a:r>
            <a:r>
              <a:rPr sz="2600" dirty="0">
                <a:solidFill>
                  <a:srgbClr val="000009"/>
                </a:solidFill>
                <a:latin typeface="Kanit Light" pitchFamily="2" charset="-34"/>
                <a:cs typeface="Kanit Light" pitchFamily="2" charset="-34"/>
              </a:rPr>
              <a:t>certain</a:t>
            </a:r>
            <a:r>
              <a:rPr sz="2600" spc="-15" dirty="0">
                <a:solidFill>
                  <a:srgbClr val="000009"/>
                </a:solidFill>
                <a:latin typeface="Kanit Light" pitchFamily="2" charset="-34"/>
                <a:cs typeface="Kanit Light" pitchFamily="2" charset="-34"/>
              </a:rPr>
              <a:t> </a:t>
            </a:r>
            <a:r>
              <a:rPr sz="2600" spc="-20" dirty="0">
                <a:solidFill>
                  <a:srgbClr val="000009"/>
                </a:solidFill>
                <a:latin typeface="Kanit Light" pitchFamily="2" charset="-34"/>
                <a:cs typeface="Kanit Light" pitchFamily="2" charset="-34"/>
              </a:rPr>
              <a:t>code </a:t>
            </a:r>
            <a:r>
              <a:rPr sz="2600" spc="-10" dirty="0">
                <a:solidFill>
                  <a:srgbClr val="000009"/>
                </a:solidFill>
                <a:latin typeface="Kanit Light" pitchFamily="2" charset="-34"/>
                <a:cs typeface="Kanit Light" pitchFamily="2" charset="-34"/>
              </a:rPr>
              <a:t>repeatedly.</a:t>
            </a:r>
            <a:endParaRPr sz="2600">
              <a:latin typeface="Kanit Light" pitchFamily="2" charset="-34"/>
              <a:cs typeface="Kanit Light" pitchFamily="2" charset="-34"/>
            </a:endParaRPr>
          </a:p>
        </p:txBody>
      </p:sp>
      <p:sp>
        <p:nvSpPr>
          <p:cNvPr id="6" name="object 4">
            <a:extLst>
              <a:ext uri="{FF2B5EF4-FFF2-40B4-BE49-F238E27FC236}">
                <a16:creationId xmlns:a16="http://schemas.microsoft.com/office/drawing/2014/main" id="{8C5B2B26-BD78-0734-27B7-8F7065A21D19}"/>
              </a:ext>
            </a:extLst>
          </p:cNvPr>
          <p:cNvSpPr txBox="1"/>
          <p:nvPr/>
        </p:nvSpPr>
        <p:spPr>
          <a:xfrm>
            <a:off x="575634" y="7277100"/>
            <a:ext cx="15807365" cy="2451953"/>
          </a:xfrm>
          <a:prstGeom prst="rect">
            <a:avLst/>
          </a:prstGeom>
        </p:spPr>
        <p:txBody>
          <a:bodyPr vert="horz" wrap="square" lIns="0" tIns="12700" rIns="0" bIns="0" rtlCol="0">
            <a:spAutoFit/>
          </a:bodyPr>
          <a:lstStyle/>
          <a:p>
            <a:pPr marL="12700">
              <a:lnSpc>
                <a:spcPct val="100000"/>
              </a:lnSpc>
              <a:spcBef>
                <a:spcPts val="100"/>
              </a:spcBef>
            </a:pPr>
            <a:r>
              <a:rPr sz="2600" dirty="0">
                <a:latin typeface="Kanit Light" pitchFamily="2" charset="-34"/>
                <a:cs typeface="Kanit Light" pitchFamily="2" charset="-34"/>
              </a:rPr>
              <a:t>The</a:t>
            </a:r>
            <a:r>
              <a:rPr sz="2600" spc="-5" dirty="0">
                <a:latin typeface="Kanit Light" pitchFamily="2" charset="-34"/>
                <a:cs typeface="Kanit Light" pitchFamily="2" charset="-34"/>
              </a:rPr>
              <a:t> </a:t>
            </a:r>
            <a:r>
              <a:rPr sz="2600" dirty="0">
                <a:latin typeface="Kanit Light" pitchFamily="2" charset="-34"/>
                <a:cs typeface="Kanit Light" pitchFamily="2" charset="-34"/>
              </a:rPr>
              <a:t>list</a:t>
            </a:r>
            <a:r>
              <a:rPr sz="2600" spc="5" dirty="0">
                <a:latin typeface="Kanit Light" pitchFamily="2" charset="-34"/>
                <a:cs typeface="Kanit Light" pitchFamily="2" charset="-34"/>
              </a:rPr>
              <a:t> </a:t>
            </a:r>
            <a:r>
              <a:rPr sz="2600" i="1" dirty="0">
                <a:latin typeface="Kanit Light" pitchFamily="2" charset="-34"/>
                <a:cs typeface="Kanit Light" pitchFamily="2" charset="-34"/>
              </a:rPr>
              <a:t>even</a:t>
            </a:r>
            <a:r>
              <a:rPr sz="2600" i="1" spc="5" dirty="0">
                <a:latin typeface="Kanit Light" pitchFamily="2" charset="-34"/>
                <a:cs typeface="Kanit Light" pitchFamily="2" charset="-34"/>
              </a:rPr>
              <a:t> </a:t>
            </a:r>
            <a:r>
              <a:rPr sz="2600" dirty="0">
                <a:latin typeface="Kanit Light" pitchFamily="2" charset="-34"/>
                <a:cs typeface="Kanit Light" pitchFamily="2" charset="-34"/>
              </a:rPr>
              <a:t>contains all</a:t>
            </a:r>
            <a:r>
              <a:rPr sz="2600" spc="5" dirty="0">
                <a:latin typeface="Kanit Light" pitchFamily="2" charset="-34"/>
                <a:cs typeface="Kanit Light" pitchFamily="2" charset="-34"/>
              </a:rPr>
              <a:t> </a:t>
            </a:r>
            <a:r>
              <a:rPr sz="2600" dirty="0">
                <a:latin typeface="Kanit Light" pitchFamily="2" charset="-34"/>
                <a:cs typeface="Kanit Light" pitchFamily="2" charset="-34"/>
              </a:rPr>
              <a:t>the</a:t>
            </a:r>
            <a:r>
              <a:rPr sz="2600" spc="5" dirty="0">
                <a:latin typeface="Kanit Light" pitchFamily="2" charset="-34"/>
                <a:cs typeface="Kanit Light" pitchFamily="2" charset="-34"/>
              </a:rPr>
              <a:t> </a:t>
            </a:r>
            <a:r>
              <a:rPr sz="2600" dirty="0">
                <a:latin typeface="Kanit Light" pitchFamily="2" charset="-34"/>
                <a:cs typeface="Kanit Light" pitchFamily="2" charset="-34"/>
              </a:rPr>
              <a:t>even</a:t>
            </a:r>
            <a:r>
              <a:rPr sz="2600" spc="10" dirty="0">
                <a:latin typeface="Kanit Light" pitchFamily="2" charset="-34"/>
                <a:cs typeface="Kanit Light" pitchFamily="2" charset="-34"/>
              </a:rPr>
              <a:t> </a:t>
            </a:r>
            <a:r>
              <a:rPr sz="2600" dirty="0">
                <a:latin typeface="Kanit Light" pitchFamily="2" charset="-34"/>
                <a:cs typeface="Kanit Light" pitchFamily="2" charset="-34"/>
              </a:rPr>
              <a:t>numbers from</a:t>
            </a:r>
            <a:r>
              <a:rPr sz="2600" spc="-5" dirty="0">
                <a:latin typeface="Kanit Light" pitchFamily="2" charset="-34"/>
                <a:cs typeface="Kanit Light" pitchFamily="2" charset="-34"/>
              </a:rPr>
              <a:t> </a:t>
            </a:r>
            <a:r>
              <a:rPr sz="2600" dirty="0">
                <a:latin typeface="Kanit Light" pitchFamily="2" charset="-34"/>
                <a:cs typeface="Kanit Light" pitchFamily="2" charset="-34"/>
              </a:rPr>
              <a:t>0</a:t>
            </a:r>
            <a:r>
              <a:rPr sz="2600" spc="5" dirty="0">
                <a:latin typeface="Kanit Light" pitchFamily="2" charset="-34"/>
                <a:cs typeface="Kanit Light" pitchFamily="2" charset="-34"/>
              </a:rPr>
              <a:t> </a:t>
            </a:r>
            <a:r>
              <a:rPr sz="2600" dirty="0">
                <a:latin typeface="Kanit Light" pitchFamily="2" charset="-34"/>
                <a:cs typeface="Kanit Light" pitchFamily="2" charset="-34"/>
              </a:rPr>
              <a:t>to</a:t>
            </a:r>
            <a:r>
              <a:rPr sz="2600" spc="5" dirty="0">
                <a:latin typeface="Kanit Light" pitchFamily="2" charset="-34"/>
                <a:cs typeface="Kanit Light" pitchFamily="2" charset="-34"/>
              </a:rPr>
              <a:t> </a:t>
            </a:r>
            <a:r>
              <a:rPr sz="2600" dirty="0">
                <a:latin typeface="Kanit Light" pitchFamily="2" charset="-34"/>
                <a:cs typeface="Kanit Light" pitchFamily="2" charset="-34"/>
              </a:rPr>
              <a:t>20.</a:t>
            </a:r>
            <a:r>
              <a:rPr sz="2600" spc="-5" dirty="0">
                <a:latin typeface="Kanit Light" pitchFamily="2" charset="-34"/>
                <a:cs typeface="Kanit Light" pitchFamily="2" charset="-34"/>
              </a:rPr>
              <a:t> </a:t>
            </a:r>
            <a:endParaRPr lang="en-US" sz="2600" spc="-5" dirty="0">
              <a:latin typeface="Kanit Light" pitchFamily="2" charset="-34"/>
              <a:cs typeface="Kanit Light" pitchFamily="2" charset="-34"/>
            </a:endParaRPr>
          </a:p>
          <a:p>
            <a:pPr marL="12700">
              <a:lnSpc>
                <a:spcPct val="100000"/>
              </a:lnSpc>
              <a:spcBef>
                <a:spcPts val="100"/>
              </a:spcBef>
            </a:pPr>
            <a:r>
              <a:rPr sz="2600" i="1" dirty="0">
                <a:latin typeface="Kanit Light" pitchFamily="2" charset="-34"/>
                <a:cs typeface="Kanit Light" pitchFamily="2" charset="-34"/>
              </a:rPr>
              <a:t>for n</a:t>
            </a:r>
            <a:r>
              <a:rPr sz="2600" i="1" spc="-5" dirty="0">
                <a:latin typeface="Kanit Light" pitchFamily="2" charset="-34"/>
                <a:cs typeface="Kanit Light" pitchFamily="2" charset="-34"/>
              </a:rPr>
              <a:t> </a:t>
            </a:r>
            <a:r>
              <a:rPr sz="2600" i="1" dirty="0">
                <a:latin typeface="Kanit Light" pitchFamily="2" charset="-34"/>
                <a:cs typeface="Kanit Light" pitchFamily="2" charset="-34"/>
              </a:rPr>
              <a:t>in</a:t>
            </a:r>
            <a:r>
              <a:rPr sz="2600" i="1" spc="10" dirty="0">
                <a:latin typeface="Kanit Light" pitchFamily="2" charset="-34"/>
                <a:cs typeface="Kanit Light" pitchFamily="2" charset="-34"/>
              </a:rPr>
              <a:t> </a:t>
            </a:r>
            <a:r>
              <a:rPr sz="2600" i="1" dirty="0">
                <a:latin typeface="Kanit Light" pitchFamily="2" charset="-34"/>
                <a:cs typeface="Kanit Light" pitchFamily="2" charset="-34"/>
              </a:rPr>
              <a:t>even</a:t>
            </a:r>
            <a:r>
              <a:rPr sz="2600" dirty="0">
                <a:latin typeface="Kanit Light" pitchFamily="2" charset="-34"/>
                <a:cs typeface="Kanit Light" pitchFamily="2" charset="-34"/>
              </a:rPr>
              <a:t>,</a:t>
            </a:r>
            <a:r>
              <a:rPr sz="2600" spc="10" dirty="0">
                <a:latin typeface="Kanit Light" pitchFamily="2" charset="-34"/>
                <a:cs typeface="Kanit Light" pitchFamily="2" charset="-34"/>
              </a:rPr>
              <a:t> </a:t>
            </a:r>
            <a:r>
              <a:rPr sz="2600" dirty="0">
                <a:latin typeface="Kanit Light" pitchFamily="2" charset="-34"/>
                <a:cs typeface="Kanit Light" pitchFamily="2" charset="-34"/>
              </a:rPr>
              <a:t>colon,</a:t>
            </a:r>
            <a:r>
              <a:rPr sz="2600" spc="5" dirty="0">
                <a:latin typeface="Kanit Light" pitchFamily="2" charset="-34"/>
                <a:cs typeface="Kanit Light" pitchFamily="2" charset="-34"/>
              </a:rPr>
              <a:t> </a:t>
            </a:r>
            <a:endParaRPr lang="en-US" sz="2600" spc="5" dirty="0">
              <a:latin typeface="Kanit Light" pitchFamily="2" charset="-34"/>
              <a:cs typeface="Kanit Light" pitchFamily="2" charset="-34"/>
            </a:endParaRPr>
          </a:p>
          <a:p>
            <a:pPr marL="12700">
              <a:lnSpc>
                <a:spcPct val="100000"/>
              </a:lnSpc>
              <a:spcBef>
                <a:spcPts val="100"/>
              </a:spcBef>
            </a:pPr>
            <a:r>
              <a:rPr sz="2600" dirty="0">
                <a:latin typeface="Kanit Light" pitchFamily="2" charset="-34"/>
                <a:cs typeface="Kanit Light" pitchFamily="2" charset="-34"/>
              </a:rPr>
              <a:t>which</a:t>
            </a:r>
            <a:r>
              <a:rPr sz="2600" spc="10" dirty="0">
                <a:latin typeface="Kanit Light" pitchFamily="2" charset="-34"/>
                <a:cs typeface="Kanit Light" pitchFamily="2" charset="-34"/>
              </a:rPr>
              <a:t> </a:t>
            </a:r>
            <a:r>
              <a:rPr sz="2600" dirty="0">
                <a:latin typeface="Kanit Light" pitchFamily="2" charset="-34"/>
                <a:cs typeface="Kanit Light" pitchFamily="2" charset="-34"/>
              </a:rPr>
              <a:t>would</a:t>
            </a:r>
            <a:r>
              <a:rPr sz="2600" spc="5" dirty="0">
                <a:latin typeface="Kanit Light" pitchFamily="2" charset="-34"/>
                <a:cs typeface="Kanit Light" pitchFamily="2" charset="-34"/>
              </a:rPr>
              <a:t> </a:t>
            </a:r>
            <a:r>
              <a:rPr sz="2600" dirty="0">
                <a:latin typeface="Kanit Light" pitchFamily="2" charset="-34"/>
                <a:cs typeface="Kanit Light" pitchFamily="2" charset="-34"/>
              </a:rPr>
              <a:t>mean</a:t>
            </a:r>
            <a:r>
              <a:rPr sz="2600" spc="10" dirty="0">
                <a:latin typeface="Kanit Light" pitchFamily="2" charset="-34"/>
                <a:cs typeface="Kanit Light" pitchFamily="2" charset="-34"/>
              </a:rPr>
              <a:t> </a:t>
            </a:r>
            <a:r>
              <a:rPr sz="2600" i="1" dirty="0">
                <a:latin typeface="Kanit Light" pitchFamily="2" charset="-34"/>
                <a:cs typeface="Kanit Light" pitchFamily="2" charset="-34"/>
              </a:rPr>
              <a:t>for</a:t>
            </a:r>
            <a:r>
              <a:rPr sz="2600" i="1" spc="-5" dirty="0">
                <a:latin typeface="Kanit Light" pitchFamily="2" charset="-34"/>
                <a:cs typeface="Kanit Light" pitchFamily="2" charset="-34"/>
              </a:rPr>
              <a:t> </a:t>
            </a:r>
            <a:r>
              <a:rPr sz="2600" b="1" i="1" dirty="0">
                <a:latin typeface="Kanit Light" pitchFamily="2" charset="-34"/>
                <a:cs typeface="Kanit Light" pitchFamily="2" charset="-34"/>
              </a:rPr>
              <a:t>every</a:t>
            </a:r>
            <a:r>
              <a:rPr sz="2600" b="1" i="1" spc="10" dirty="0">
                <a:latin typeface="Kanit Light" pitchFamily="2" charset="-34"/>
                <a:cs typeface="Kanit Light" pitchFamily="2" charset="-34"/>
              </a:rPr>
              <a:t> </a:t>
            </a:r>
            <a:r>
              <a:rPr sz="2600" b="1" dirty="0">
                <a:latin typeface="Kanit Light" pitchFamily="2" charset="-34"/>
                <a:cs typeface="Kanit Light" pitchFamily="2" charset="-34"/>
              </a:rPr>
              <a:t>element</a:t>
            </a:r>
            <a:r>
              <a:rPr sz="2600" b="1" spc="5" dirty="0">
                <a:latin typeface="Kanit Light" pitchFamily="2" charset="-34"/>
                <a:cs typeface="Kanit Light" pitchFamily="2" charset="-34"/>
              </a:rPr>
              <a:t> </a:t>
            </a:r>
            <a:r>
              <a:rPr sz="2600" b="1" i="1" dirty="0">
                <a:latin typeface="Kanit Light" pitchFamily="2" charset="-34"/>
                <a:cs typeface="Kanit Light" pitchFamily="2" charset="-34"/>
              </a:rPr>
              <a:t>n </a:t>
            </a:r>
            <a:r>
              <a:rPr sz="2600" b="1" dirty="0">
                <a:latin typeface="Kanit Light" pitchFamily="2" charset="-34"/>
                <a:cs typeface="Kanit Light" pitchFamily="2" charset="-34"/>
              </a:rPr>
              <a:t>in</a:t>
            </a:r>
            <a:r>
              <a:rPr sz="2600" b="1" spc="5" dirty="0">
                <a:latin typeface="Kanit Light" pitchFamily="2" charset="-34"/>
                <a:cs typeface="Kanit Light" pitchFamily="2" charset="-34"/>
              </a:rPr>
              <a:t> </a:t>
            </a:r>
            <a:r>
              <a:rPr sz="2600" b="1" dirty="0">
                <a:latin typeface="Kanit Light" pitchFamily="2" charset="-34"/>
                <a:cs typeface="Kanit Light" pitchFamily="2" charset="-34"/>
              </a:rPr>
              <a:t>the</a:t>
            </a:r>
            <a:r>
              <a:rPr sz="2600" b="1" spc="5" dirty="0">
                <a:latin typeface="Kanit Light" pitchFamily="2" charset="-34"/>
                <a:cs typeface="Kanit Light" pitchFamily="2" charset="-34"/>
              </a:rPr>
              <a:t> </a:t>
            </a:r>
            <a:r>
              <a:rPr sz="2600" b="1" spc="-20" dirty="0">
                <a:latin typeface="Kanit Light" pitchFamily="2" charset="-34"/>
                <a:cs typeface="Kanit Light" pitchFamily="2" charset="-34"/>
              </a:rPr>
              <a:t>list</a:t>
            </a:r>
            <a:r>
              <a:rPr lang="en-US" sz="2600" b="1" spc="-20" dirty="0">
                <a:latin typeface="Kanit Light" pitchFamily="2" charset="-34"/>
                <a:cs typeface="Kanit Light" pitchFamily="2" charset="-34"/>
              </a:rPr>
              <a:t> </a:t>
            </a:r>
            <a:r>
              <a:rPr sz="2600" b="1" i="1" dirty="0">
                <a:latin typeface="Kanit Light" pitchFamily="2" charset="-34"/>
                <a:cs typeface="Kanit Light" pitchFamily="2" charset="-34"/>
              </a:rPr>
              <a:t>even</a:t>
            </a:r>
            <a:r>
              <a:rPr sz="2600" b="1" dirty="0">
                <a:latin typeface="Kanit Light" pitchFamily="2" charset="-34"/>
                <a:cs typeface="Kanit Light" pitchFamily="2" charset="-34"/>
              </a:rPr>
              <a:t>,</a:t>
            </a:r>
            <a:r>
              <a:rPr sz="2600" b="1" spc="-5" dirty="0">
                <a:latin typeface="Kanit Light" pitchFamily="2" charset="-34"/>
                <a:cs typeface="Kanit Light" pitchFamily="2" charset="-34"/>
              </a:rPr>
              <a:t> </a:t>
            </a:r>
            <a:r>
              <a:rPr sz="2600" b="1" dirty="0">
                <a:latin typeface="Kanit Light" pitchFamily="2" charset="-34"/>
                <a:cs typeface="Kanit Light" pitchFamily="2" charset="-34"/>
              </a:rPr>
              <a:t>do</a:t>
            </a:r>
            <a:r>
              <a:rPr sz="2600" b="1" spc="-15" dirty="0">
                <a:latin typeface="Kanit Light" pitchFamily="2" charset="-34"/>
                <a:cs typeface="Kanit Light" pitchFamily="2" charset="-34"/>
              </a:rPr>
              <a:t> </a:t>
            </a:r>
            <a:r>
              <a:rPr sz="2600" b="1" dirty="0">
                <a:latin typeface="Kanit Light" pitchFamily="2" charset="-34"/>
                <a:cs typeface="Kanit Light" pitchFamily="2" charset="-34"/>
              </a:rPr>
              <a:t>the</a:t>
            </a:r>
            <a:r>
              <a:rPr sz="2600" b="1" spc="-25" dirty="0">
                <a:latin typeface="Kanit Light" pitchFamily="2" charset="-34"/>
                <a:cs typeface="Kanit Light" pitchFamily="2" charset="-34"/>
              </a:rPr>
              <a:t> </a:t>
            </a:r>
            <a:r>
              <a:rPr sz="2600" b="1" dirty="0">
                <a:latin typeface="Kanit Light" pitchFamily="2" charset="-34"/>
                <a:cs typeface="Kanit Light" pitchFamily="2" charset="-34"/>
              </a:rPr>
              <a:t>following</a:t>
            </a:r>
            <a:r>
              <a:rPr sz="2600" dirty="0">
                <a:latin typeface="Kanit Light" pitchFamily="2" charset="-34"/>
                <a:cs typeface="Kanit Light" pitchFamily="2" charset="-34"/>
              </a:rPr>
              <a:t>:</a:t>
            </a:r>
            <a:endParaRPr lang="en-US" sz="2600" dirty="0">
              <a:latin typeface="Kanit Light" pitchFamily="2" charset="-34"/>
              <a:cs typeface="Kanit Light" pitchFamily="2" charset="-34"/>
            </a:endParaRPr>
          </a:p>
          <a:p>
            <a:pPr marL="12700">
              <a:lnSpc>
                <a:spcPct val="100000"/>
              </a:lnSpc>
              <a:spcBef>
                <a:spcPts val="100"/>
              </a:spcBef>
            </a:pPr>
            <a:r>
              <a:rPr sz="2600" dirty="0">
                <a:latin typeface="Kanit Light" pitchFamily="2" charset="-34"/>
                <a:cs typeface="Kanit Light" pitchFamily="2" charset="-34"/>
              </a:rPr>
              <a:t>print</a:t>
            </a:r>
            <a:r>
              <a:rPr sz="2600" spc="-35" dirty="0">
                <a:latin typeface="Kanit Light" pitchFamily="2" charset="-34"/>
                <a:cs typeface="Kanit Light" pitchFamily="2" charset="-34"/>
              </a:rPr>
              <a:t> </a:t>
            </a:r>
            <a:r>
              <a:rPr sz="2600" dirty="0">
                <a:latin typeface="Kanit Light" pitchFamily="2" charset="-34"/>
                <a:cs typeface="Kanit Light" pitchFamily="2" charset="-34"/>
              </a:rPr>
              <a:t>that</a:t>
            </a:r>
            <a:r>
              <a:rPr sz="2600" spc="-30" dirty="0">
                <a:latin typeface="Kanit Light" pitchFamily="2" charset="-34"/>
                <a:cs typeface="Kanit Light" pitchFamily="2" charset="-34"/>
              </a:rPr>
              <a:t> </a:t>
            </a:r>
            <a:r>
              <a:rPr sz="2600" spc="-10" dirty="0">
                <a:latin typeface="Kanit Light" pitchFamily="2" charset="-34"/>
                <a:cs typeface="Kanit Light" pitchFamily="2" charset="-34"/>
              </a:rPr>
              <a:t>element.</a:t>
            </a:r>
            <a:endParaRPr sz="2600" dirty="0">
              <a:latin typeface="Kanit Light" pitchFamily="2" charset="-34"/>
              <a:cs typeface="Kanit Light" pitchFamily="2" charset="-34"/>
            </a:endParaRPr>
          </a:p>
          <a:p>
            <a:pPr>
              <a:lnSpc>
                <a:spcPct val="100000"/>
              </a:lnSpc>
              <a:spcBef>
                <a:spcPts val="45"/>
              </a:spcBef>
            </a:pPr>
            <a:endParaRPr sz="2600" dirty="0">
              <a:latin typeface="Kanit Light" pitchFamily="2" charset="-34"/>
              <a:cs typeface="Kanit Light" pitchFamily="2" charset="-34"/>
            </a:endParaRPr>
          </a:p>
          <a:p>
            <a:pPr marL="12700">
              <a:lnSpc>
                <a:spcPct val="100000"/>
              </a:lnSpc>
            </a:pPr>
            <a:r>
              <a:rPr sz="2600" dirty="0">
                <a:latin typeface="Kanit Light" pitchFamily="2" charset="-34"/>
                <a:cs typeface="Kanit Light" pitchFamily="2" charset="-34"/>
              </a:rPr>
              <a:t>The</a:t>
            </a:r>
            <a:r>
              <a:rPr sz="2600" spc="-15" dirty="0">
                <a:latin typeface="Kanit Light" pitchFamily="2" charset="-34"/>
                <a:cs typeface="Kanit Light" pitchFamily="2" charset="-34"/>
              </a:rPr>
              <a:t> </a:t>
            </a:r>
            <a:r>
              <a:rPr sz="2600" dirty="0">
                <a:latin typeface="Kanit Light" pitchFamily="2" charset="-34"/>
                <a:cs typeface="Kanit Light" pitchFamily="2" charset="-34"/>
              </a:rPr>
              <a:t>command</a:t>
            </a:r>
            <a:r>
              <a:rPr sz="2600" spc="-10" dirty="0">
                <a:latin typeface="Kanit Light" pitchFamily="2" charset="-34"/>
                <a:cs typeface="Kanit Light" pitchFamily="2" charset="-34"/>
              </a:rPr>
              <a:t> </a:t>
            </a:r>
            <a:r>
              <a:rPr sz="2600" dirty="0">
                <a:latin typeface="Kanit Light" pitchFamily="2" charset="-34"/>
                <a:cs typeface="Kanit Light" pitchFamily="2" charset="-34"/>
              </a:rPr>
              <a:t>in</a:t>
            </a:r>
            <a:r>
              <a:rPr sz="2600" spc="-10" dirty="0">
                <a:latin typeface="Kanit Light" pitchFamily="2" charset="-34"/>
                <a:cs typeface="Kanit Light" pitchFamily="2" charset="-34"/>
              </a:rPr>
              <a:t> </a:t>
            </a:r>
            <a:r>
              <a:rPr sz="2600" dirty="0">
                <a:latin typeface="Kanit Light" pitchFamily="2" charset="-34"/>
                <a:cs typeface="Kanit Light" pitchFamily="2" charset="-34"/>
              </a:rPr>
              <a:t>the</a:t>
            </a:r>
            <a:r>
              <a:rPr sz="2600" spc="-20" dirty="0">
                <a:latin typeface="Kanit Light" pitchFamily="2" charset="-34"/>
                <a:cs typeface="Kanit Light" pitchFamily="2" charset="-34"/>
              </a:rPr>
              <a:t> </a:t>
            </a:r>
            <a:r>
              <a:rPr sz="2600" dirty="0">
                <a:latin typeface="Kanit Light" pitchFamily="2" charset="-34"/>
                <a:cs typeface="Kanit Light" pitchFamily="2" charset="-34"/>
              </a:rPr>
              <a:t>loop</a:t>
            </a:r>
            <a:r>
              <a:rPr sz="2600" spc="-15" dirty="0">
                <a:latin typeface="Kanit Light" pitchFamily="2" charset="-34"/>
                <a:cs typeface="Kanit Light" pitchFamily="2" charset="-34"/>
              </a:rPr>
              <a:t> </a:t>
            </a:r>
            <a:r>
              <a:rPr sz="2600" dirty="0">
                <a:latin typeface="Kanit Light" pitchFamily="2" charset="-34"/>
                <a:cs typeface="Kanit Light" pitchFamily="2" charset="-34"/>
              </a:rPr>
              <a:t>body</a:t>
            </a:r>
            <a:r>
              <a:rPr sz="2600" spc="-30" dirty="0">
                <a:latin typeface="Kanit Light" pitchFamily="2" charset="-34"/>
                <a:cs typeface="Kanit Light" pitchFamily="2" charset="-34"/>
              </a:rPr>
              <a:t> </a:t>
            </a:r>
            <a:r>
              <a:rPr sz="2600" dirty="0">
                <a:latin typeface="Kanit Light" pitchFamily="2" charset="-34"/>
                <a:cs typeface="Kanit Light" pitchFamily="2" charset="-34"/>
              </a:rPr>
              <a:t>is</a:t>
            </a:r>
            <a:r>
              <a:rPr sz="2600" spc="-10" dirty="0">
                <a:latin typeface="Kanit Light" pitchFamily="2" charset="-34"/>
                <a:cs typeface="Kanit Light" pitchFamily="2" charset="-34"/>
              </a:rPr>
              <a:t> </a:t>
            </a:r>
            <a:r>
              <a:rPr sz="2600" dirty="0">
                <a:latin typeface="Kanit Light" pitchFamily="2" charset="-34"/>
                <a:cs typeface="Kanit Light" pitchFamily="2" charset="-34"/>
              </a:rPr>
              <a:t>performed</a:t>
            </a:r>
            <a:r>
              <a:rPr sz="2600" spc="-25" dirty="0">
                <a:latin typeface="Kanit Light" pitchFamily="2" charset="-34"/>
                <a:cs typeface="Kanit Light" pitchFamily="2" charset="-34"/>
              </a:rPr>
              <a:t> </a:t>
            </a:r>
            <a:r>
              <a:rPr sz="2600" dirty="0">
                <a:latin typeface="Kanit Light" pitchFamily="2" charset="-34"/>
                <a:cs typeface="Kanit Light" pitchFamily="2" charset="-34"/>
              </a:rPr>
              <a:t>once</a:t>
            </a:r>
            <a:r>
              <a:rPr sz="2600" spc="-15" dirty="0">
                <a:latin typeface="Kanit Light" pitchFamily="2" charset="-34"/>
                <a:cs typeface="Kanit Light" pitchFamily="2" charset="-34"/>
              </a:rPr>
              <a:t> </a:t>
            </a:r>
            <a:r>
              <a:rPr sz="2600" i="1" dirty="0">
                <a:latin typeface="Kanit Light" pitchFamily="2" charset="-34"/>
                <a:cs typeface="Kanit Light" pitchFamily="2" charset="-34"/>
              </a:rPr>
              <a:t>for</a:t>
            </a:r>
            <a:r>
              <a:rPr sz="2600" i="1" spc="-5" dirty="0">
                <a:latin typeface="Kanit Light" pitchFamily="2" charset="-34"/>
                <a:cs typeface="Kanit Light" pitchFamily="2" charset="-34"/>
              </a:rPr>
              <a:t> </a:t>
            </a:r>
            <a:r>
              <a:rPr sz="2600" b="1" i="1" dirty="0">
                <a:latin typeface="Kanit Light" pitchFamily="2" charset="-34"/>
                <a:cs typeface="Kanit Light" pitchFamily="2" charset="-34"/>
              </a:rPr>
              <a:t>each</a:t>
            </a:r>
            <a:r>
              <a:rPr sz="2600" b="1" i="1" spc="-5" dirty="0">
                <a:latin typeface="Kanit Light" pitchFamily="2" charset="-34"/>
                <a:cs typeface="Kanit Light" pitchFamily="2" charset="-34"/>
              </a:rPr>
              <a:t> </a:t>
            </a:r>
            <a:r>
              <a:rPr sz="2600" dirty="0">
                <a:latin typeface="Kanit Light" pitchFamily="2" charset="-34"/>
                <a:cs typeface="Kanit Light" pitchFamily="2" charset="-34"/>
              </a:rPr>
              <a:t>element</a:t>
            </a:r>
            <a:r>
              <a:rPr sz="2600" spc="-15" dirty="0">
                <a:latin typeface="Kanit Light" pitchFamily="2" charset="-34"/>
                <a:cs typeface="Kanit Light" pitchFamily="2" charset="-34"/>
              </a:rPr>
              <a:t> </a:t>
            </a:r>
            <a:r>
              <a:rPr sz="2600" dirty="0">
                <a:latin typeface="Kanit Light" pitchFamily="2" charset="-34"/>
                <a:cs typeface="Kanit Light" pitchFamily="2" charset="-34"/>
              </a:rPr>
              <a:t>in</a:t>
            </a:r>
            <a:r>
              <a:rPr sz="2600" spc="-10" dirty="0">
                <a:latin typeface="Kanit Light" pitchFamily="2" charset="-34"/>
                <a:cs typeface="Kanit Light" pitchFamily="2" charset="-34"/>
              </a:rPr>
              <a:t> </a:t>
            </a:r>
            <a:r>
              <a:rPr sz="2600" dirty="0">
                <a:latin typeface="Kanit Light" pitchFamily="2" charset="-34"/>
                <a:cs typeface="Kanit Light" pitchFamily="2" charset="-34"/>
              </a:rPr>
              <a:t>the</a:t>
            </a:r>
            <a:r>
              <a:rPr sz="2600" spc="-30" dirty="0">
                <a:latin typeface="Kanit Light" pitchFamily="2" charset="-34"/>
                <a:cs typeface="Kanit Light" pitchFamily="2" charset="-34"/>
              </a:rPr>
              <a:t> </a:t>
            </a:r>
            <a:r>
              <a:rPr sz="2600" i="1" dirty="0">
                <a:latin typeface="Kanit Light" pitchFamily="2" charset="-34"/>
                <a:cs typeface="Kanit Light" pitchFamily="2" charset="-34"/>
              </a:rPr>
              <a:t>even</a:t>
            </a:r>
            <a:r>
              <a:rPr sz="2600" i="1" spc="-5" dirty="0">
                <a:latin typeface="Kanit Light" pitchFamily="2" charset="-34"/>
                <a:cs typeface="Kanit Light" pitchFamily="2" charset="-34"/>
              </a:rPr>
              <a:t> </a:t>
            </a:r>
            <a:r>
              <a:rPr sz="2600" spc="-10" dirty="0">
                <a:latin typeface="Kanit Light" pitchFamily="2" charset="-34"/>
                <a:cs typeface="Kanit Light" pitchFamily="2" charset="-34"/>
              </a:rPr>
              <a:t>list.</a:t>
            </a:r>
            <a:endParaRPr sz="2600" dirty="0">
              <a:latin typeface="Kanit Light" pitchFamily="2" charset="-34"/>
              <a:cs typeface="Kanit Light" pitchFamily="2" charset="-34"/>
            </a:endParaRPr>
          </a:p>
        </p:txBody>
      </p:sp>
      <p:pic>
        <p:nvPicPr>
          <p:cNvPr id="7" name="object 6">
            <a:extLst>
              <a:ext uri="{FF2B5EF4-FFF2-40B4-BE49-F238E27FC236}">
                <a16:creationId xmlns:a16="http://schemas.microsoft.com/office/drawing/2014/main" id="{EC7493DB-BD18-D82D-903A-F2B5FACB2139}"/>
              </a:ext>
            </a:extLst>
          </p:cNvPr>
          <p:cNvPicPr/>
          <p:nvPr/>
        </p:nvPicPr>
        <p:blipFill>
          <a:blip r:embed="rId2" cstate="screen">
            <a:extLst>
              <a:ext uri="{28A0092B-C50C-407E-A947-70E740481C1C}">
                <a14:useLocalDpi xmlns:a14="http://schemas.microsoft.com/office/drawing/2010/main"/>
              </a:ext>
            </a:extLst>
          </a:blip>
          <a:stretch>
            <a:fillRect/>
          </a:stretch>
        </p:blipFill>
        <p:spPr>
          <a:xfrm>
            <a:off x="699008" y="3407442"/>
            <a:ext cx="7273106" cy="2583180"/>
          </a:xfrm>
          <a:prstGeom prst="rect">
            <a:avLst/>
          </a:prstGeom>
        </p:spPr>
      </p:pic>
    </p:spTree>
    <p:extLst>
      <p:ext uri="{BB962C8B-B14F-4D97-AF65-F5344CB8AC3E}">
        <p14:creationId xmlns:p14="http://schemas.microsoft.com/office/powerpoint/2010/main" val="3427632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Introduction to Data Science</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68756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ACB937-1D86-F4A0-EDDD-61088C0C60B3}"/>
              </a:ext>
            </a:extLst>
          </p:cNvPr>
          <p:cNvSpPr>
            <a:spLocks noGrp="1"/>
          </p:cNvSpPr>
          <p:nvPr>
            <p:ph type="sldNum" sz="quarter" idx="12"/>
          </p:nvPr>
        </p:nvSpPr>
        <p:spPr/>
        <p:txBody>
          <a:bodyPr/>
          <a:lstStyle/>
          <a:p>
            <a:fld id="{B6F15528-21DE-4FAA-801E-634DDDAF4B2B}" type="slidenum">
              <a:rPr lang="en-US" smtClean="0"/>
              <a:pPr/>
              <a:t>90</a:t>
            </a:fld>
            <a:endParaRPr lang="en-US" dirty="0"/>
          </a:p>
        </p:txBody>
      </p:sp>
      <p:sp>
        <p:nvSpPr>
          <p:cNvPr id="3" name="Title 2">
            <a:extLst>
              <a:ext uri="{FF2B5EF4-FFF2-40B4-BE49-F238E27FC236}">
                <a16:creationId xmlns:a16="http://schemas.microsoft.com/office/drawing/2014/main" id="{5C220F0C-2D76-ECF6-8DC0-5406B6E78ED4}"/>
              </a:ext>
            </a:extLst>
          </p:cNvPr>
          <p:cNvSpPr>
            <a:spLocks noGrp="1"/>
          </p:cNvSpPr>
          <p:nvPr>
            <p:ph type="title"/>
          </p:nvPr>
        </p:nvSpPr>
        <p:spPr/>
        <p:txBody>
          <a:bodyPr/>
          <a:lstStyle/>
          <a:p>
            <a:r>
              <a:rPr lang="en-US" dirty="0"/>
              <a:t>While</a:t>
            </a:r>
            <a:r>
              <a:rPr lang="en-US" spc="-50" dirty="0"/>
              <a:t> </a:t>
            </a:r>
            <a:r>
              <a:rPr lang="en-US" dirty="0"/>
              <a:t>Loops</a:t>
            </a:r>
            <a:r>
              <a:rPr lang="en-US" spc="-50" dirty="0"/>
              <a:t> </a:t>
            </a:r>
            <a:r>
              <a:rPr lang="en-US" dirty="0"/>
              <a:t>and</a:t>
            </a:r>
            <a:r>
              <a:rPr lang="en-US" spc="-45" dirty="0"/>
              <a:t> </a:t>
            </a:r>
            <a:r>
              <a:rPr lang="en-US" spc="-10" dirty="0"/>
              <a:t>Incrementing</a:t>
            </a:r>
            <a:endParaRPr lang="en-US" dirty="0"/>
          </a:p>
        </p:txBody>
      </p:sp>
      <p:pic>
        <p:nvPicPr>
          <p:cNvPr id="5" name="object 2">
            <a:extLst>
              <a:ext uri="{FF2B5EF4-FFF2-40B4-BE49-F238E27FC236}">
                <a16:creationId xmlns:a16="http://schemas.microsoft.com/office/drawing/2014/main" id="{3973AEEA-F8A6-7BE0-8204-8B4FAE96AF59}"/>
              </a:ext>
            </a:extLst>
          </p:cNvPr>
          <p:cNvPicPr/>
          <p:nvPr/>
        </p:nvPicPr>
        <p:blipFill>
          <a:blip r:embed="rId2" cstate="print"/>
          <a:stretch>
            <a:fillRect/>
          </a:stretch>
        </p:blipFill>
        <p:spPr>
          <a:xfrm>
            <a:off x="699008" y="5887063"/>
            <a:ext cx="8242869" cy="2027070"/>
          </a:xfrm>
          <a:prstGeom prst="rect">
            <a:avLst/>
          </a:prstGeom>
        </p:spPr>
      </p:pic>
      <p:pic>
        <p:nvPicPr>
          <p:cNvPr id="6" name="object 3">
            <a:extLst>
              <a:ext uri="{FF2B5EF4-FFF2-40B4-BE49-F238E27FC236}">
                <a16:creationId xmlns:a16="http://schemas.microsoft.com/office/drawing/2014/main" id="{36D1249C-8B17-BD90-6644-724184980B91}"/>
              </a:ext>
            </a:extLst>
          </p:cNvPr>
          <p:cNvPicPr/>
          <p:nvPr/>
        </p:nvPicPr>
        <p:blipFill>
          <a:blip r:embed="rId3" cstate="print"/>
          <a:stretch>
            <a:fillRect/>
          </a:stretch>
        </p:blipFill>
        <p:spPr>
          <a:xfrm>
            <a:off x="699008" y="2842184"/>
            <a:ext cx="8242867" cy="2389633"/>
          </a:xfrm>
          <a:prstGeom prst="rect">
            <a:avLst/>
          </a:prstGeom>
        </p:spPr>
      </p:pic>
      <p:sp>
        <p:nvSpPr>
          <p:cNvPr id="7" name="object 8">
            <a:extLst>
              <a:ext uri="{FF2B5EF4-FFF2-40B4-BE49-F238E27FC236}">
                <a16:creationId xmlns:a16="http://schemas.microsoft.com/office/drawing/2014/main" id="{32FE0438-5E1C-8A97-30B0-B828A7E4F7EB}"/>
              </a:ext>
            </a:extLst>
          </p:cNvPr>
          <p:cNvSpPr txBox="1"/>
          <p:nvPr/>
        </p:nvSpPr>
        <p:spPr>
          <a:xfrm>
            <a:off x="699008" y="1720723"/>
            <a:ext cx="15398242" cy="1121461"/>
          </a:xfrm>
          <a:prstGeom prst="rect">
            <a:avLst/>
          </a:prstGeom>
        </p:spPr>
        <p:txBody>
          <a:bodyPr vert="horz" wrap="square" lIns="0" tIns="13335" rIns="0" bIns="0" rtlCol="0">
            <a:spAutoFit/>
          </a:bodyPr>
          <a:lstStyle/>
          <a:p>
            <a:pPr marL="12700" marR="6985">
              <a:lnSpc>
                <a:spcPct val="100000"/>
              </a:lnSpc>
              <a:spcBef>
                <a:spcPts val="105"/>
              </a:spcBef>
            </a:pPr>
            <a:r>
              <a:rPr sz="2400" spc="-10" dirty="0">
                <a:solidFill>
                  <a:srgbClr val="000009"/>
                </a:solidFill>
                <a:latin typeface="Tahoma"/>
                <a:cs typeface="Tahoma"/>
              </a:rPr>
              <a:t>The</a:t>
            </a:r>
            <a:r>
              <a:rPr sz="2400" spc="-80" dirty="0">
                <a:solidFill>
                  <a:srgbClr val="000009"/>
                </a:solidFill>
                <a:latin typeface="Tahoma"/>
                <a:cs typeface="Tahoma"/>
              </a:rPr>
              <a:t> </a:t>
            </a:r>
            <a:r>
              <a:rPr sz="2400" spc="-25" dirty="0">
                <a:solidFill>
                  <a:srgbClr val="000009"/>
                </a:solidFill>
                <a:latin typeface="Tahoma"/>
                <a:cs typeface="Tahoma"/>
              </a:rPr>
              <a:t>same</a:t>
            </a:r>
            <a:r>
              <a:rPr sz="2400" spc="-70" dirty="0">
                <a:solidFill>
                  <a:srgbClr val="000009"/>
                </a:solidFill>
                <a:latin typeface="Tahoma"/>
                <a:cs typeface="Tahoma"/>
              </a:rPr>
              <a:t> </a:t>
            </a:r>
            <a:r>
              <a:rPr sz="2400" dirty="0">
                <a:solidFill>
                  <a:srgbClr val="000009"/>
                </a:solidFill>
                <a:latin typeface="Tahoma"/>
                <a:cs typeface="Tahoma"/>
              </a:rPr>
              <a:t>output</a:t>
            </a:r>
            <a:r>
              <a:rPr sz="2400" spc="-65" dirty="0">
                <a:solidFill>
                  <a:srgbClr val="000009"/>
                </a:solidFill>
                <a:latin typeface="Tahoma"/>
                <a:cs typeface="Tahoma"/>
              </a:rPr>
              <a:t> </a:t>
            </a:r>
            <a:r>
              <a:rPr sz="2400" dirty="0">
                <a:solidFill>
                  <a:srgbClr val="000009"/>
                </a:solidFill>
                <a:latin typeface="Tahoma"/>
                <a:cs typeface="Tahoma"/>
              </a:rPr>
              <a:t>we</a:t>
            </a:r>
            <a:r>
              <a:rPr sz="2400" spc="-75" dirty="0">
                <a:solidFill>
                  <a:srgbClr val="000009"/>
                </a:solidFill>
                <a:latin typeface="Tahoma"/>
                <a:cs typeface="Tahoma"/>
              </a:rPr>
              <a:t> </a:t>
            </a:r>
            <a:r>
              <a:rPr sz="2400" dirty="0">
                <a:solidFill>
                  <a:srgbClr val="000009"/>
                </a:solidFill>
                <a:latin typeface="Tahoma"/>
                <a:cs typeface="Tahoma"/>
              </a:rPr>
              <a:t>obtained</a:t>
            </a:r>
            <a:r>
              <a:rPr sz="2400" spc="-75" dirty="0">
                <a:solidFill>
                  <a:srgbClr val="000009"/>
                </a:solidFill>
                <a:latin typeface="Tahoma"/>
                <a:cs typeface="Tahoma"/>
              </a:rPr>
              <a:t> </a:t>
            </a:r>
            <a:r>
              <a:rPr sz="2400" dirty="0">
                <a:solidFill>
                  <a:srgbClr val="000009"/>
                </a:solidFill>
                <a:latin typeface="Tahoma"/>
                <a:cs typeface="Tahoma"/>
              </a:rPr>
              <a:t>in</a:t>
            </a:r>
            <a:r>
              <a:rPr sz="2400" spc="-70" dirty="0">
                <a:solidFill>
                  <a:srgbClr val="000009"/>
                </a:solidFill>
                <a:latin typeface="Tahoma"/>
                <a:cs typeface="Tahoma"/>
              </a:rPr>
              <a:t> </a:t>
            </a:r>
            <a:r>
              <a:rPr sz="2400" dirty="0">
                <a:solidFill>
                  <a:srgbClr val="000009"/>
                </a:solidFill>
                <a:latin typeface="Tahoma"/>
                <a:cs typeface="Tahoma"/>
              </a:rPr>
              <a:t>the</a:t>
            </a:r>
            <a:r>
              <a:rPr sz="2400" spc="-70" dirty="0">
                <a:solidFill>
                  <a:srgbClr val="000009"/>
                </a:solidFill>
                <a:latin typeface="Tahoma"/>
                <a:cs typeface="Tahoma"/>
              </a:rPr>
              <a:t> </a:t>
            </a:r>
            <a:r>
              <a:rPr sz="2400" dirty="0">
                <a:solidFill>
                  <a:srgbClr val="000009"/>
                </a:solidFill>
                <a:latin typeface="Tahoma"/>
                <a:cs typeface="Tahoma"/>
              </a:rPr>
              <a:t>previous</a:t>
            </a:r>
            <a:r>
              <a:rPr sz="2400" spc="-80" dirty="0">
                <a:solidFill>
                  <a:srgbClr val="000009"/>
                </a:solidFill>
                <a:latin typeface="Tahoma"/>
                <a:cs typeface="Tahoma"/>
              </a:rPr>
              <a:t> </a:t>
            </a:r>
            <a:r>
              <a:rPr sz="2400" dirty="0">
                <a:solidFill>
                  <a:srgbClr val="000009"/>
                </a:solidFill>
                <a:latin typeface="Tahoma"/>
                <a:cs typeface="Tahoma"/>
              </a:rPr>
              <a:t>lesson</a:t>
            </a:r>
            <a:r>
              <a:rPr sz="2400" spc="-80" dirty="0">
                <a:solidFill>
                  <a:srgbClr val="000009"/>
                </a:solidFill>
                <a:latin typeface="Tahoma"/>
                <a:cs typeface="Tahoma"/>
              </a:rPr>
              <a:t> </a:t>
            </a:r>
            <a:r>
              <a:rPr sz="2400" spc="-10" dirty="0">
                <a:solidFill>
                  <a:srgbClr val="000009"/>
                </a:solidFill>
                <a:latin typeface="Tahoma"/>
                <a:cs typeface="Tahoma"/>
              </a:rPr>
              <a:t>can</a:t>
            </a:r>
            <a:r>
              <a:rPr sz="2400" spc="-70" dirty="0">
                <a:solidFill>
                  <a:srgbClr val="000009"/>
                </a:solidFill>
                <a:latin typeface="Tahoma"/>
                <a:cs typeface="Tahoma"/>
              </a:rPr>
              <a:t> </a:t>
            </a:r>
            <a:r>
              <a:rPr sz="2400" spc="-10" dirty="0">
                <a:solidFill>
                  <a:srgbClr val="000009"/>
                </a:solidFill>
                <a:latin typeface="Tahoma"/>
                <a:cs typeface="Tahoma"/>
              </a:rPr>
              <a:t>be</a:t>
            </a:r>
            <a:r>
              <a:rPr sz="2400" spc="-75" dirty="0">
                <a:solidFill>
                  <a:srgbClr val="000009"/>
                </a:solidFill>
                <a:latin typeface="Tahoma"/>
                <a:cs typeface="Tahoma"/>
              </a:rPr>
              <a:t> </a:t>
            </a:r>
            <a:r>
              <a:rPr sz="2400" spc="-10" dirty="0">
                <a:solidFill>
                  <a:srgbClr val="000009"/>
                </a:solidFill>
                <a:latin typeface="Tahoma"/>
                <a:cs typeface="Tahoma"/>
              </a:rPr>
              <a:t>achieved</a:t>
            </a:r>
            <a:r>
              <a:rPr sz="2400" spc="-75" dirty="0">
                <a:solidFill>
                  <a:srgbClr val="000009"/>
                </a:solidFill>
                <a:latin typeface="Tahoma"/>
                <a:cs typeface="Tahoma"/>
              </a:rPr>
              <a:t> </a:t>
            </a:r>
            <a:r>
              <a:rPr sz="2400" dirty="0">
                <a:solidFill>
                  <a:srgbClr val="000009"/>
                </a:solidFill>
                <a:latin typeface="Tahoma"/>
                <a:cs typeface="Tahoma"/>
              </a:rPr>
              <a:t>by</a:t>
            </a:r>
            <a:r>
              <a:rPr sz="2400" spc="-70" dirty="0">
                <a:solidFill>
                  <a:srgbClr val="000009"/>
                </a:solidFill>
                <a:latin typeface="Tahoma"/>
                <a:cs typeface="Tahoma"/>
              </a:rPr>
              <a:t> </a:t>
            </a:r>
            <a:r>
              <a:rPr sz="2400" spc="-20" dirty="0">
                <a:solidFill>
                  <a:srgbClr val="000009"/>
                </a:solidFill>
                <a:latin typeface="Tahoma"/>
                <a:cs typeface="Tahoma"/>
              </a:rPr>
              <a:t>using</a:t>
            </a:r>
            <a:r>
              <a:rPr sz="2400" spc="-95" dirty="0">
                <a:solidFill>
                  <a:srgbClr val="000009"/>
                </a:solidFill>
                <a:latin typeface="Tahoma"/>
                <a:cs typeface="Tahoma"/>
              </a:rPr>
              <a:t> </a:t>
            </a:r>
            <a:r>
              <a:rPr sz="2400" spc="-35" dirty="0">
                <a:solidFill>
                  <a:srgbClr val="000009"/>
                </a:solidFill>
                <a:latin typeface="Tahoma"/>
                <a:cs typeface="Tahoma"/>
              </a:rPr>
              <a:t>a</a:t>
            </a:r>
            <a:r>
              <a:rPr sz="2400" spc="-75" dirty="0">
                <a:solidFill>
                  <a:srgbClr val="000009"/>
                </a:solidFill>
                <a:latin typeface="Tahoma"/>
                <a:cs typeface="Tahoma"/>
              </a:rPr>
              <a:t> </a:t>
            </a:r>
            <a:r>
              <a:rPr sz="2400" dirty="0">
                <a:solidFill>
                  <a:srgbClr val="000009"/>
                </a:solidFill>
                <a:latin typeface="Tahoma"/>
                <a:cs typeface="Tahoma"/>
              </a:rPr>
              <a:t>while-</a:t>
            </a:r>
            <a:r>
              <a:rPr sz="2400" spc="-65" dirty="0">
                <a:solidFill>
                  <a:srgbClr val="000009"/>
                </a:solidFill>
                <a:latin typeface="Tahoma"/>
                <a:cs typeface="Tahoma"/>
              </a:rPr>
              <a:t> </a:t>
            </a:r>
            <a:r>
              <a:rPr sz="2400" spc="-20" dirty="0">
                <a:solidFill>
                  <a:srgbClr val="000009"/>
                </a:solidFill>
                <a:latin typeface="Tahoma"/>
                <a:cs typeface="Tahoma"/>
              </a:rPr>
              <a:t>loop,</a:t>
            </a:r>
            <a:r>
              <a:rPr sz="2400" spc="-65" dirty="0">
                <a:solidFill>
                  <a:srgbClr val="000009"/>
                </a:solidFill>
                <a:latin typeface="Tahoma"/>
                <a:cs typeface="Tahoma"/>
              </a:rPr>
              <a:t> </a:t>
            </a:r>
            <a:r>
              <a:rPr sz="2400" spc="-10" dirty="0">
                <a:solidFill>
                  <a:srgbClr val="000009"/>
                </a:solidFill>
                <a:latin typeface="Tahoma"/>
                <a:cs typeface="Tahoma"/>
              </a:rPr>
              <a:t>instead </a:t>
            </a:r>
            <a:r>
              <a:rPr sz="2400" dirty="0">
                <a:solidFill>
                  <a:srgbClr val="000009"/>
                </a:solidFill>
                <a:latin typeface="Tahoma"/>
                <a:cs typeface="Tahoma"/>
              </a:rPr>
              <a:t>of</a:t>
            </a:r>
            <a:r>
              <a:rPr sz="2400" spc="-120" dirty="0">
                <a:solidFill>
                  <a:srgbClr val="000009"/>
                </a:solidFill>
                <a:latin typeface="Tahoma"/>
                <a:cs typeface="Tahoma"/>
              </a:rPr>
              <a:t> </a:t>
            </a:r>
            <a:r>
              <a:rPr sz="2400" spc="-35" dirty="0">
                <a:solidFill>
                  <a:srgbClr val="000009"/>
                </a:solidFill>
                <a:latin typeface="Tahoma"/>
                <a:cs typeface="Tahoma"/>
              </a:rPr>
              <a:t>a</a:t>
            </a:r>
            <a:r>
              <a:rPr sz="2400" spc="-105" dirty="0">
                <a:solidFill>
                  <a:srgbClr val="000009"/>
                </a:solidFill>
                <a:latin typeface="Tahoma"/>
                <a:cs typeface="Tahoma"/>
              </a:rPr>
              <a:t> </a:t>
            </a:r>
            <a:r>
              <a:rPr sz="2400" dirty="0">
                <a:solidFill>
                  <a:srgbClr val="000009"/>
                </a:solidFill>
                <a:latin typeface="Tahoma"/>
                <a:cs typeface="Tahoma"/>
              </a:rPr>
              <a:t>for-</a:t>
            </a:r>
            <a:r>
              <a:rPr sz="2400" spc="-95" dirty="0">
                <a:solidFill>
                  <a:srgbClr val="000009"/>
                </a:solidFill>
                <a:latin typeface="Tahoma"/>
                <a:cs typeface="Tahoma"/>
              </a:rPr>
              <a:t> </a:t>
            </a:r>
            <a:r>
              <a:rPr sz="2400" spc="-10" dirty="0">
                <a:solidFill>
                  <a:srgbClr val="000009"/>
                </a:solidFill>
                <a:latin typeface="Tahoma"/>
                <a:cs typeface="Tahoma"/>
              </a:rPr>
              <a:t>loop.</a:t>
            </a:r>
            <a:r>
              <a:rPr sz="2400" spc="-110" dirty="0">
                <a:solidFill>
                  <a:srgbClr val="000009"/>
                </a:solidFill>
                <a:latin typeface="Tahoma"/>
                <a:cs typeface="Tahoma"/>
              </a:rPr>
              <a:t> </a:t>
            </a:r>
            <a:r>
              <a:rPr sz="2400" spc="-10" dirty="0">
                <a:solidFill>
                  <a:srgbClr val="000009"/>
                </a:solidFill>
                <a:latin typeface="Tahoma"/>
                <a:cs typeface="Tahoma"/>
              </a:rPr>
              <a:t>However,</a:t>
            </a:r>
            <a:r>
              <a:rPr sz="2400" spc="-110" dirty="0">
                <a:solidFill>
                  <a:srgbClr val="000009"/>
                </a:solidFill>
                <a:latin typeface="Tahoma"/>
                <a:cs typeface="Tahoma"/>
              </a:rPr>
              <a:t> </a:t>
            </a:r>
            <a:r>
              <a:rPr sz="2400" dirty="0">
                <a:solidFill>
                  <a:srgbClr val="000009"/>
                </a:solidFill>
                <a:latin typeface="Tahoma"/>
                <a:cs typeface="Tahoma"/>
              </a:rPr>
              <a:t>the</a:t>
            </a:r>
            <a:r>
              <a:rPr sz="2400" spc="-100" dirty="0">
                <a:solidFill>
                  <a:srgbClr val="000009"/>
                </a:solidFill>
                <a:latin typeface="Tahoma"/>
                <a:cs typeface="Tahoma"/>
              </a:rPr>
              <a:t> </a:t>
            </a:r>
            <a:r>
              <a:rPr sz="2400" dirty="0">
                <a:solidFill>
                  <a:srgbClr val="000009"/>
                </a:solidFill>
                <a:latin typeface="Tahoma"/>
                <a:cs typeface="Tahoma"/>
              </a:rPr>
              <a:t>structure</a:t>
            </a:r>
            <a:r>
              <a:rPr sz="2400" spc="-130" dirty="0">
                <a:solidFill>
                  <a:srgbClr val="000009"/>
                </a:solidFill>
                <a:latin typeface="Tahoma"/>
                <a:cs typeface="Tahoma"/>
              </a:rPr>
              <a:t> </a:t>
            </a:r>
            <a:r>
              <a:rPr sz="2400" dirty="0">
                <a:solidFill>
                  <a:srgbClr val="000009"/>
                </a:solidFill>
                <a:latin typeface="Tahoma"/>
                <a:cs typeface="Tahoma"/>
              </a:rPr>
              <a:t>we</a:t>
            </a:r>
            <a:r>
              <a:rPr sz="2400" spc="-110" dirty="0">
                <a:solidFill>
                  <a:srgbClr val="000009"/>
                </a:solidFill>
                <a:latin typeface="Tahoma"/>
                <a:cs typeface="Tahoma"/>
              </a:rPr>
              <a:t> </a:t>
            </a:r>
            <a:r>
              <a:rPr sz="2400" dirty="0">
                <a:solidFill>
                  <a:srgbClr val="000009"/>
                </a:solidFill>
                <a:latin typeface="Tahoma"/>
                <a:cs typeface="Tahoma"/>
              </a:rPr>
              <a:t>will</a:t>
            </a:r>
            <a:r>
              <a:rPr sz="2400" spc="-90" dirty="0">
                <a:solidFill>
                  <a:srgbClr val="000009"/>
                </a:solidFill>
                <a:latin typeface="Tahoma"/>
                <a:cs typeface="Tahoma"/>
              </a:rPr>
              <a:t> </a:t>
            </a:r>
            <a:r>
              <a:rPr sz="2400" spc="-10" dirty="0">
                <a:solidFill>
                  <a:srgbClr val="000009"/>
                </a:solidFill>
                <a:latin typeface="Tahoma"/>
                <a:cs typeface="Tahoma"/>
              </a:rPr>
              <a:t>use</a:t>
            </a:r>
            <a:r>
              <a:rPr sz="2400" spc="-100" dirty="0">
                <a:solidFill>
                  <a:srgbClr val="000009"/>
                </a:solidFill>
                <a:latin typeface="Tahoma"/>
                <a:cs typeface="Tahoma"/>
              </a:rPr>
              <a:t> </a:t>
            </a:r>
            <a:r>
              <a:rPr sz="2400" dirty="0">
                <a:solidFill>
                  <a:srgbClr val="000009"/>
                </a:solidFill>
                <a:latin typeface="Tahoma"/>
                <a:cs typeface="Tahoma"/>
              </a:rPr>
              <a:t>will</a:t>
            </a:r>
            <a:r>
              <a:rPr sz="2400" spc="-95" dirty="0">
                <a:solidFill>
                  <a:srgbClr val="000009"/>
                </a:solidFill>
                <a:latin typeface="Tahoma"/>
                <a:cs typeface="Tahoma"/>
              </a:rPr>
              <a:t> </a:t>
            </a:r>
            <a:r>
              <a:rPr sz="2400" spc="-10" dirty="0">
                <a:solidFill>
                  <a:srgbClr val="000009"/>
                </a:solidFill>
                <a:latin typeface="Tahoma"/>
                <a:cs typeface="Tahoma"/>
              </a:rPr>
              <a:t>be</a:t>
            </a:r>
            <a:r>
              <a:rPr sz="2400" spc="-85" dirty="0">
                <a:solidFill>
                  <a:srgbClr val="000009"/>
                </a:solidFill>
                <a:latin typeface="Tahoma"/>
                <a:cs typeface="Tahoma"/>
              </a:rPr>
              <a:t> </a:t>
            </a:r>
            <a:r>
              <a:rPr sz="2400" dirty="0">
                <a:solidFill>
                  <a:srgbClr val="000009"/>
                </a:solidFill>
                <a:latin typeface="Tahoma"/>
                <a:cs typeface="Tahoma"/>
              </a:rPr>
              <a:t>slightly</a:t>
            </a:r>
            <a:r>
              <a:rPr sz="2400" spc="-105" dirty="0">
                <a:solidFill>
                  <a:srgbClr val="000009"/>
                </a:solidFill>
                <a:latin typeface="Tahoma"/>
                <a:cs typeface="Tahoma"/>
              </a:rPr>
              <a:t> </a:t>
            </a:r>
            <a:r>
              <a:rPr sz="2400" spc="-10" dirty="0">
                <a:solidFill>
                  <a:srgbClr val="000009"/>
                </a:solidFill>
                <a:latin typeface="Tahoma"/>
                <a:cs typeface="Tahoma"/>
              </a:rPr>
              <a:t>different.</a:t>
            </a:r>
            <a:endParaRPr sz="2400" dirty="0">
              <a:latin typeface="Tahoma"/>
              <a:cs typeface="Tahoma"/>
            </a:endParaRPr>
          </a:p>
          <a:p>
            <a:pPr>
              <a:lnSpc>
                <a:spcPct val="100000"/>
              </a:lnSpc>
              <a:spcBef>
                <a:spcPts val="10"/>
              </a:spcBef>
            </a:pPr>
            <a:endParaRPr sz="2400" dirty="0">
              <a:latin typeface="Tahoma"/>
              <a:cs typeface="Tahoma"/>
            </a:endParaRPr>
          </a:p>
        </p:txBody>
      </p:sp>
      <p:sp>
        <p:nvSpPr>
          <p:cNvPr id="9" name="TextBox 8">
            <a:extLst>
              <a:ext uri="{FF2B5EF4-FFF2-40B4-BE49-F238E27FC236}">
                <a16:creationId xmlns:a16="http://schemas.microsoft.com/office/drawing/2014/main" id="{FB4012C3-C5C8-2CC4-79DC-8F20A6CCA6BC}"/>
              </a:ext>
            </a:extLst>
          </p:cNvPr>
          <p:cNvSpPr txBox="1"/>
          <p:nvPr/>
        </p:nvSpPr>
        <p:spPr>
          <a:xfrm>
            <a:off x="9982200" y="3640545"/>
            <a:ext cx="7181850" cy="4137030"/>
          </a:xfrm>
          <a:prstGeom prst="rect">
            <a:avLst/>
          </a:prstGeom>
          <a:noFill/>
        </p:spPr>
        <p:txBody>
          <a:bodyPr wrap="square">
            <a:spAutoFit/>
          </a:bodyPr>
          <a:lstStyle/>
          <a:p>
            <a:pPr marR="5080" algn="just">
              <a:lnSpc>
                <a:spcPct val="100000"/>
              </a:lnSpc>
              <a:spcBef>
                <a:spcPts val="5"/>
              </a:spcBef>
            </a:pPr>
            <a:r>
              <a:rPr lang="en-US" dirty="0">
                <a:solidFill>
                  <a:srgbClr val="000009"/>
                </a:solidFill>
                <a:latin typeface="Tahoma"/>
                <a:cs typeface="Tahoma"/>
              </a:rPr>
              <a:t>Initially,</a:t>
            </a:r>
            <a:r>
              <a:rPr lang="en-US" spc="130" dirty="0">
                <a:solidFill>
                  <a:srgbClr val="000009"/>
                </a:solidFill>
                <a:latin typeface="Tahoma"/>
                <a:cs typeface="Tahoma"/>
              </a:rPr>
              <a:t> </a:t>
            </a:r>
            <a:r>
              <a:rPr lang="en-US" dirty="0">
                <a:solidFill>
                  <a:srgbClr val="000009"/>
                </a:solidFill>
                <a:latin typeface="Tahoma"/>
                <a:cs typeface="Tahoma"/>
              </a:rPr>
              <a:t>we</a:t>
            </a:r>
            <a:r>
              <a:rPr lang="en-US" spc="125" dirty="0">
                <a:solidFill>
                  <a:srgbClr val="000009"/>
                </a:solidFill>
                <a:latin typeface="Tahoma"/>
                <a:cs typeface="Tahoma"/>
              </a:rPr>
              <a:t> </a:t>
            </a:r>
            <a:r>
              <a:rPr lang="en-US" dirty="0">
                <a:solidFill>
                  <a:srgbClr val="000009"/>
                </a:solidFill>
                <a:latin typeface="Tahoma"/>
                <a:cs typeface="Tahoma"/>
              </a:rPr>
              <a:t>will</a:t>
            </a:r>
            <a:r>
              <a:rPr lang="en-US" spc="145" dirty="0">
                <a:solidFill>
                  <a:srgbClr val="000009"/>
                </a:solidFill>
                <a:latin typeface="Tahoma"/>
                <a:cs typeface="Tahoma"/>
              </a:rPr>
              <a:t> </a:t>
            </a:r>
            <a:r>
              <a:rPr lang="en-US" dirty="0">
                <a:solidFill>
                  <a:srgbClr val="000009"/>
                </a:solidFill>
                <a:latin typeface="Tahoma"/>
                <a:cs typeface="Tahoma"/>
              </a:rPr>
              <a:t>set</a:t>
            </a:r>
            <a:r>
              <a:rPr lang="en-US" spc="135" dirty="0">
                <a:solidFill>
                  <a:srgbClr val="000009"/>
                </a:solidFill>
                <a:latin typeface="Tahoma"/>
                <a:cs typeface="Tahoma"/>
              </a:rPr>
              <a:t> </a:t>
            </a:r>
            <a:r>
              <a:rPr lang="en-US" dirty="0">
                <a:solidFill>
                  <a:srgbClr val="000009"/>
                </a:solidFill>
                <a:latin typeface="Tahoma"/>
                <a:cs typeface="Tahoma"/>
              </a:rPr>
              <a:t>a</a:t>
            </a:r>
            <a:r>
              <a:rPr lang="en-US" spc="145" dirty="0">
                <a:solidFill>
                  <a:srgbClr val="000009"/>
                </a:solidFill>
                <a:latin typeface="Tahoma"/>
                <a:cs typeface="Tahoma"/>
              </a:rPr>
              <a:t> </a:t>
            </a:r>
            <a:r>
              <a:rPr lang="en-US" dirty="0">
                <a:solidFill>
                  <a:srgbClr val="000009"/>
                </a:solidFill>
                <a:latin typeface="Tahoma"/>
                <a:cs typeface="Tahoma"/>
              </a:rPr>
              <a:t>variable</a:t>
            </a:r>
            <a:r>
              <a:rPr lang="en-US" spc="135" dirty="0">
                <a:solidFill>
                  <a:srgbClr val="000009"/>
                </a:solidFill>
                <a:latin typeface="Tahoma"/>
                <a:cs typeface="Tahoma"/>
              </a:rPr>
              <a:t> </a:t>
            </a:r>
            <a:r>
              <a:rPr lang="en-US" dirty="0">
                <a:solidFill>
                  <a:srgbClr val="000009"/>
                </a:solidFill>
                <a:latin typeface="Tahoma"/>
                <a:cs typeface="Tahoma"/>
              </a:rPr>
              <a:t>x</a:t>
            </a:r>
            <a:r>
              <a:rPr lang="en-US" spc="120" dirty="0">
                <a:solidFill>
                  <a:srgbClr val="000009"/>
                </a:solidFill>
                <a:latin typeface="Tahoma"/>
                <a:cs typeface="Tahoma"/>
              </a:rPr>
              <a:t> </a:t>
            </a:r>
            <a:r>
              <a:rPr lang="en-US" dirty="0">
                <a:solidFill>
                  <a:srgbClr val="000009"/>
                </a:solidFill>
                <a:latin typeface="Tahoma"/>
                <a:cs typeface="Tahoma"/>
              </a:rPr>
              <a:t>equal</a:t>
            </a:r>
            <a:r>
              <a:rPr lang="en-US" spc="145" dirty="0">
                <a:solidFill>
                  <a:srgbClr val="000009"/>
                </a:solidFill>
                <a:latin typeface="Tahoma"/>
                <a:cs typeface="Tahoma"/>
              </a:rPr>
              <a:t> </a:t>
            </a:r>
            <a:r>
              <a:rPr lang="en-US" spc="-25" dirty="0">
                <a:solidFill>
                  <a:srgbClr val="000009"/>
                </a:solidFill>
                <a:latin typeface="Tahoma"/>
                <a:cs typeface="Tahoma"/>
              </a:rPr>
              <a:t>to </a:t>
            </a:r>
            <a:r>
              <a:rPr lang="en-US" dirty="0">
                <a:solidFill>
                  <a:srgbClr val="000009"/>
                </a:solidFill>
                <a:latin typeface="Tahoma"/>
                <a:cs typeface="Tahoma"/>
              </a:rPr>
              <a:t>zero.</a:t>
            </a:r>
            <a:r>
              <a:rPr lang="en-US" spc="254" dirty="0">
                <a:solidFill>
                  <a:srgbClr val="000009"/>
                </a:solidFill>
                <a:latin typeface="Tahoma"/>
                <a:cs typeface="Tahoma"/>
              </a:rPr>
              <a:t> </a:t>
            </a:r>
            <a:r>
              <a:rPr lang="en-US" dirty="0">
                <a:solidFill>
                  <a:srgbClr val="000009"/>
                </a:solidFill>
                <a:latin typeface="Tahoma"/>
                <a:cs typeface="Tahoma"/>
              </a:rPr>
              <a:t>And</a:t>
            </a:r>
            <a:r>
              <a:rPr lang="en-US" spc="260" dirty="0">
                <a:solidFill>
                  <a:srgbClr val="000009"/>
                </a:solidFill>
                <a:latin typeface="Tahoma"/>
                <a:cs typeface="Tahoma"/>
              </a:rPr>
              <a:t> </a:t>
            </a:r>
            <a:r>
              <a:rPr lang="en-US" dirty="0">
                <a:solidFill>
                  <a:srgbClr val="000009"/>
                </a:solidFill>
                <a:latin typeface="Tahoma"/>
                <a:cs typeface="Tahoma"/>
              </a:rPr>
              <a:t>we’ll</a:t>
            </a:r>
            <a:r>
              <a:rPr lang="en-US" spc="265" dirty="0">
                <a:solidFill>
                  <a:srgbClr val="000009"/>
                </a:solidFill>
                <a:latin typeface="Tahoma"/>
                <a:cs typeface="Tahoma"/>
              </a:rPr>
              <a:t> </a:t>
            </a:r>
            <a:r>
              <a:rPr lang="en-US" dirty="0">
                <a:solidFill>
                  <a:srgbClr val="000009"/>
                </a:solidFill>
                <a:latin typeface="Tahoma"/>
                <a:cs typeface="Tahoma"/>
              </a:rPr>
              <a:t>say:</a:t>
            </a:r>
            <a:r>
              <a:rPr lang="en-US" spc="270" dirty="0">
                <a:solidFill>
                  <a:srgbClr val="000009"/>
                </a:solidFill>
                <a:latin typeface="Tahoma"/>
                <a:cs typeface="Tahoma"/>
              </a:rPr>
              <a:t> </a:t>
            </a:r>
            <a:r>
              <a:rPr lang="en-US" b="1" dirty="0">
                <a:solidFill>
                  <a:srgbClr val="000009"/>
                </a:solidFill>
                <a:latin typeface="Tahoma"/>
                <a:cs typeface="Tahoma"/>
              </a:rPr>
              <a:t>while</a:t>
            </a:r>
            <a:r>
              <a:rPr lang="en-US" b="1" spc="285" dirty="0">
                <a:solidFill>
                  <a:srgbClr val="000009"/>
                </a:solidFill>
                <a:latin typeface="Tahoma"/>
                <a:cs typeface="Tahoma"/>
              </a:rPr>
              <a:t> </a:t>
            </a:r>
            <a:r>
              <a:rPr lang="en-US" dirty="0">
                <a:solidFill>
                  <a:srgbClr val="000009"/>
                </a:solidFill>
                <a:latin typeface="Tahoma"/>
                <a:cs typeface="Tahoma"/>
              </a:rPr>
              <a:t>this</a:t>
            </a:r>
            <a:r>
              <a:rPr lang="en-US" spc="260" dirty="0">
                <a:solidFill>
                  <a:srgbClr val="000009"/>
                </a:solidFill>
                <a:latin typeface="Tahoma"/>
                <a:cs typeface="Tahoma"/>
              </a:rPr>
              <a:t> </a:t>
            </a:r>
            <a:r>
              <a:rPr lang="en-US" dirty="0">
                <a:solidFill>
                  <a:srgbClr val="000009"/>
                </a:solidFill>
                <a:latin typeface="Tahoma"/>
                <a:cs typeface="Tahoma"/>
              </a:rPr>
              <a:t>value</a:t>
            </a:r>
            <a:r>
              <a:rPr lang="en-US" spc="254" dirty="0">
                <a:solidFill>
                  <a:srgbClr val="000009"/>
                </a:solidFill>
                <a:latin typeface="Tahoma"/>
                <a:cs typeface="Tahoma"/>
              </a:rPr>
              <a:t> </a:t>
            </a:r>
            <a:r>
              <a:rPr lang="en-US" spc="-25" dirty="0">
                <a:solidFill>
                  <a:srgbClr val="000009"/>
                </a:solidFill>
                <a:latin typeface="Tahoma"/>
                <a:cs typeface="Tahoma"/>
              </a:rPr>
              <a:t>is </a:t>
            </a:r>
            <a:r>
              <a:rPr lang="en-US" dirty="0">
                <a:solidFill>
                  <a:srgbClr val="000009"/>
                </a:solidFill>
                <a:latin typeface="Tahoma"/>
                <a:cs typeface="Tahoma"/>
              </a:rPr>
              <a:t>smaller</a:t>
            </a:r>
            <a:r>
              <a:rPr lang="en-US" spc="-65" dirty="0">
                <a:solidFill>
                  <a:srgbClr val="000009"/>
                </a:solidFill>
                <a:latin typeface="Tahoma"/>
                <a:cs typeface="Tahoma"/>
              </a:rPr>
              <a:t> </a:t>
            </a:r>
            <a:r>
              <a:rPr lang="en-US" dirty="0">
                <a:solidFill>
                  <a:srgbClr val="000009"/>
                </a:solidFill>
                <a:latin typeface="Tahoma"/>
                <a:cs typeface="Tahoma"/>
              </a:rPr>
              <a:t>than</a:t>
            </a:r>
            <a:r>
              <a:rPr lang="en-US" spc="-105" dirty="0">
                <a:solidFill>
                  <a:srgbClr val="000009"/>
                </a:solidFill>
                <a:latin typeface="Tahoma"/>
                <a:cs typeface="Tahoma"/>
              </a:rPr>
              <a:t> </a:t>
            </a:r>
            <a:r>
              <a:rPr lang="en-US" dirty="0">
                <a:solidFill>
                  <a:srgbClr val="000009"/>
                </a:solidFill>
                <a:latin typeface="Tahoma"/>
                <a:cs typeface="Tahoma"/>
              </a:rPr>
              <a:t>or</a:t>
            </a:r>
            <a:r>
              <a:rPr lang="en-US" spc="-90" dirty="0">
                <a:solidFill>
                  <a:srgbClr val="000009"/>
                </a:solidFill>
                <a:latin typeface="Tahoma"/>
                <a:cs typeface="Tahoma"/>
              </a:rPr>
              <a:t> </a:t>
            </a:r>
            <a:r>
              <a:rPr lang="en-US" spc="-10" dirty="0">
                <a:solidFill>
                  <a:srgbClr val="000009"/>
                </a:solidFill>
                <a:latin typeface="Tahoma"/>
                <a:cs typeface="Tahoma"/>
              </a:rPr>
              <a:t>equal</a:t>
            </a:r>
            <a:r>
              <a:rPr lang="en-US" spc="-100" dirty="0">
                <a:solidFill>
                  <a:srgbClr val="000009"/>
                </a:solidFill>
                <a:latin typeface="Tahoma"/>
                <a:cs typeface="Tahoma"/>
              </a:rPr>
              <a:t> </a:t>
            </a:r>
            <a:r>
              <a:rPr lang="en-US" dirty="0">
                <a:solidFill>
                  <a:srgbClr val="000009"/>
                </a:solidFill>
                <a:latin typeface="Tahoma"/>
                <a:cs typeface="Tahoma"/>
              </a:rPr>
              <a:t>to</a:t>
            </a:r>
            <a:r>
              <a:rPr lang="en-US" spc="-85" dirty="0">
                <a:solidFill>
                  <a:srgbClr val="000009"/>
                </a:solidFill>
                <a:latin typeface="Tahoma"/>
                <a:cs typeface="Tahoma"/>
              </a:rPr>
              <a:t> </a:t>
            </a:r>
            <a:r>
              <a:rPr lang="en-US" spc="-20" dirty="0">
                <a:solidFill>
                  <a:srgbClr val="000009"/>
                </a:solidFill>
                <a:latin typeface="Tahoma"/>
                <a:cs typeface="Tahoma"/>
              </a:rPr>
              <a:t>20,</a:t>
            </a:r>
            <a:r>
              <a:rPr lang="en-US" spc="-90" dirty="0">
                <a:solidFill>
                  <a:srgbClr val="000009"/>
                </a:solidFill>
                <a:latin typeface="Tahoma"/>
                <a:cs typeface="Tahoma"/>
              </a:rPr>
              <a:t> </a:t>
            </a:r>
            <a:r>
              <a:rPr lang="en-US" dirty="0">
                <a:solidFill>
                  <a:srgbClr val="000009"/>
                </a:solidFill>
                <a:latin typeface="Tahoma"/>
                <a:cs typeface="Tahoma"/>
              </a:rPr>
              <a:t>print</a:t>
            </a:r>
            <a:r>
              <a:rPr lang="en-US" spc="-70" dirty="0">
                <a:solidFill>
                  <a:srgbClr val="000009"/>
                </a:solidFill>
                <a:latin typeface="Tahoma"/>
                <a:cs typeface="Tahoma"/>
              </a:rPr>
              <a:t> </a:t>
            </a:r>
            <a:r>
              <a:rPr lang="en-US" spc="-25" dirty="0">
                <a:solidFill>
                  <a:srgbClr val="000009"/>
                </a:solidFill>
                <a:latin typeface="Tahoma"/>
                <a:cs typeface="Tahoma"/>
              </a:rPr>
              <a:t>x.</a:t>
            </a:r>
            <a:endParaRPr lang="en-US" dirty="0">
              <a:latin typeface="Tahoma"/>
              <a:cs typeface="Tahoma"/>
            </a:endParaRPr>
          </a:p>
          <a:p>
            <a:pPr marR="5715" algn="just">
              <a:lnSpc>
                <a:spcPct val="100000"/>
              </a:lnSpc>
            </a:pPr>
            <a:r>
              <a:rPr lang="en-US" spc="55" dirty="0">
                <a:solidFill>
                  <a:srgbClr val="000009"/>
                </a:solidFill>
                <a:latin typeface="Tahoma"/>
                <a:cs typeface="Tahoma"/>
              </a:rPr>
              <a:t>We</a:t>
            </a:r>
            <a:r>
              <a:rPr lang="en-US" spc="75" dirty="0">
                <a:solidFill>
                  <a:srgbClr val="000009"/>
                </a:solidFill>
                <a:latin typeface="Tahoma"/>
                <a:cs typeface="Tahoma"/>
              </a:rPr>
              <a:t> </a:t>
            </a:r>
            <a:r>
              <a:rPr lang="en-US" spc="10" dirty="0">
                <a:solidFill>
                  <a:srgbClr val="000009"/>
                </a:solidFill>
                <a:latin typeface="Tahoma"/>
                <a:cs typeface="Tahoma"/>
              </a:rPr>
              <a:t>want</a:t>
            </a:r>
            <a:r>
              <a:rPr lang="en-US" spc="90" dirty="0">
                <a:solidFill>
                  <a:srgbClr val="000009"/>
                </a:solidFill>
                <a:latin typeface="Tahoma"/>
                <a:cs typeface="Tahoma"/>
              </a:rPr>
              <a:t> </a:t>
            </a:r>
            <a:r>
              <a:rPr lang="en-US" spc="20" dirty="0">
                <a:solidFill>
                  <a:srgbClr val="000009"/>
                </a:solidFill>
                <a:latin typeface="Tahoma"/>
                <a:cs typeface="Tahoma"/>
              </a:rPr>
              <a:t>to</a:t>
            </a:r>
            <a:r>
              <a:rPr lang="en-US" spc="85" dirty="0">
                <a:solidFill>
                  <a:srgbClr val="000009"/>
                </a:solidFill>
                <a:latin typeface="Tahoma"/>
                <a:cs typeface="Tahoma"/>
              </a:rPr>
              <a:t> </a:t>
            </a:r>
            <a:r>
              <a:rPr lang="en-US" spc="-15" dirty="0">
                <a:solidFill>
                  <a:srgbClr val="000009"/>
                </a:solidFill>
                <a:latin typeface="Tahoma"/>
                <a:cs typeface="Tahoma"/>
              </a:rPr>
              <a:t>get</a:t>
            </a:r>
            <a:r>
              <a:rPr lang="en-US" spc="85" dirty="0">
                <a:solidFill>
                  <a:srgbClr val="000009"/>
                </a:solidFill>
                <a:latin typeface="Tahoma"/>
                <a:cs typeface="Tahoma"/>
              </a:rPr>
              <a:t> </a:t>
            </a:r>
            <a:r>
              <a:rPr lang="en-US" spc="10" dirty="0">
                <a:solidFill>
                  <a:srgbClr val="000009"/>
                </a:solidFill>
                <a:latin typeface="Tahoma"/>
                <a:cs typeface="Tahoma"/>
              </a:rPr>
              <a:t>the</a:t>
            </a:r>
            <a:r>
              <a:rPr lang="en-US" spc="75" dirty="0">
                <a:solidFill>
                  <a:srgbClr val="000009"/>
                </a:solidFill>
                <a:latin typeface="Tahoma"/>
                <a:cs typeface="Tahoma"/>
              </a:rPr>
              <a:t> </a:t>
            </a:r>
            <a:r>
              <a:rPr lang="en-US" spc="10" dirty="0">
                <a:solidFill>
                  <a:srgbClr val="000009"/>
                </a:solidFill>
                <a:latin typeface="Tahoma"/>
                <a:cs typeface="Tahoma"/>
              </a:rPr>
              <a:t>loop</a:t>
            </a:r>
            <a:r>
              <a:rPr lang="en-US" spc="80" dirty="0">
                <a:solidFill>
                  <a:srgbClr val="000009"/>
                </a:solidFill>
                <a:latin typeface="Tahoma"/>
                <a:cs typeface="Tahoma"/>
              </a:rPr>
              <a:t> </a:t>
            </a:r>
            <a:r>
              <a:rPr lang="en-US" spc="20" dirty="0">
                <a:solidFill>
                  <a:srgbClr val="000009"/>
                </a:solidFill>
                <a:latin typeface="Tahoma"/>
                <a:cs typeface="Tahoma"/>
              </a:rPr>
              <a:t>to</a:t>
            </a:r>
            <a:r>
              <a:rPr lang="en-US" spc="85" dirty="0">
                <a:solidFill>
                  <a:srgbClr val="000009"/>
                </a:solidFill>
                <a:latin typeface="Tahoma"/>
                <a:cs typeface="Tahoma"/>
              </a:rPr>
              <a:t> </a:t>
            </a:r>
            <a:r>
              <a:rPr lang="en-US" spc="-35" dirty="0">
                <a:solidFill>
                  <a:srgbClr val="000009"/>
                </a:solidFill>
                <a:latin typeface="Tahoma"/>
                <a:cs typeface="Tahoma"/>
              </a:rPr>
              <a:t>end.</a:t>
            </a:r>
            <a:r>
              <a:rPr lang="en-US" spc="75" dirty="0">
                <a:solidFill>
                  <a:srgbClr val="000009"/>
                </a:solidFill>
                <a:latin typeface="Tahoma"/>
                <a:cs typeface="Tahoma"/>
              </a:rPr>
              <a:t> </a:t>
            </a:r>
            <a:r>
              <a:rPr lang="en-US" spc="35" dirty="0">
                <a:solidFill>
                  <a:srgbClr val="000009"/>
                </a:solidFill>
                <a:latin typeface="Tahoma"/>
                <a:cs typeface="Tahoma"/>
              </a:rPr>
              <a:t>What</a:t>
            </a:r>
            <a:r>
              <a:rPr lang="en-US" spc="80" dirty="0">
                <a:solidFill>
                  <a:srgbClr val="000009"/>
                </a:solidFill>
                <a:latin typeface="Tahoma"/>
                <a:cs typeface="Tahoma"/>
              </a:rPr>
              <a:t> </a:t>
            </a:r>
            <a:r>
              <a:rPr lang="en-US" spc="5" dirty="0">
                <a:solidFill>
                  <a:srgbClr val="000009"/>
                </a:solidFill>
                <a:latin typeface="Tahoma"/>
                <a:cs typeface="Tahoma"/>
              </a:rPr>
              <a:t>is </a:t>
            </a:r>
            <a:r>
              <a:rPr lang="en-US" spc="-10" dirty="0">
                <a:solidFill>
                  <a:srgbClr val="000009"/>
                </a:solidFill>
                <a:latin typeface="Tahoma"/>
                <a:cs typeface="Tahoma"/>
              </a:rPr>
              <a:t>supposed</a:t>
            </a:r>
            <a:r>
              <a:rPr lang="en-US" dirty="0">
                <a:solidFill>
                  <a:srgbClr val="000009"/>
                </a:solidFill>
                <a:latin typeface="Tahoma"/>
                <a:cs typeface="Tahoma"/>
              </a:rPr>
              <a:t> </a:t>
            </a:r>
            <a:r>
              <a:rPr lang="en-US" spc="20" dirty="0">
                <a:solidFill>
                  <a:srgbClr val="000009"/>
                </a:solidFill>
                <a:latin typeface="Tahoma"/>
                <a:cs typeface="Tahoma"/>
              </a:rPr>
              <a:t>to</a:t>
            </a:r>
            <a:r>
              <a:rPr lang="en-US" dirty="0">
                <a:solidFill>
                  <a:srgbClr val="000009"/>
                </a:solidFill>
                <a:latin typeface="Tahoma"/>
                <a:cs typeface="Tahoma"/>
              </a:rPr>
              <a:t> </a:t>
            </a:r>
            <a:r>
              <a:rPr lang="en-US" spc="-20" dirty="0">
                <a:solidFill>
                  <a:srgbClr val="000009"/>
                </a:solidFill>
                <a:latin typeface="Tahoma"/>
                <a:cs typeface="Tahoma"/>
              </a:rPr>
              <a:t>succeed,</a:t>
            </a:r>
            <a:r>
              <a:rPr lang="en-US" spc="-5" dirty="0">
                <a:solidFill>
                  <a:srgbClr val="000009"/>
                </a:solidFill>
                <a:latin typeface="Tahoma"/>
                <a:cs typeface="Tahoma"/>
              </a:rPr>
              <a:t> </a:t>
            </a:r>
            <a:r>
              <a:rPr lang="en-US" spc="10" dirty="0">
                <a:solidFill>
                  <a:srgbClr val="000009"/>
                </a:solidFill>
                <a:latin typeface="Tahoma"/>
                <a:cs typeface="Tahoma"/>
              </a:rPr>
              <a:t>the</a:t>
            </a:r>
            <a:r>
              <a:rPr lang="en-US" spc="-20" dirty="0">
                <a:solidFill>
                  <a:srgbClr val="000009"/>
                </a:solidFill>
                <a:latin typeface="Tahoma"/>
                <a:cs typeface="Tahoma"/>
              </a:rPr>
              <a:t> </a:t>
            </a:r>
            <a:r>
              <a:rPr lang="en-US" spc="10" dirty="0">
                <a:solidFill>
                  <a:srgbClr val="000009"/>
                </a:solidFill>
                <a:latin typeface="Tahoma"/>
                <a:cs typeface="Tahoma"/>
              </a:rPr>
              <a:t>loop</a:t>
            </a:r>
            <a:r>
              <a:rPr lang="en-US" spc="-20" dirty="0">
                <a:solidFill>
                  <a:srgbClr val="000009"/>
                </a:solidFill>
                <a:latin typeface="Tahoma"/>
                <a:cs typeface="Tahoma"/>
              </a:rPr>
              <a:t> </a:t>
            </a:r>
            <a:r>
              <a:rPr lang="en-US" spc="5" dirty="0">
                <a:solidFill>
                  <a:srgbClr val="000009"/>
                </a:solidFill>
                <a:latin typeface="Tahoma"/>
                <a:cs typeface="Tahoma"/>
              </a:rPr>
              <a:t>body</a:t>
            </a:r>
            <a:r>
              <a:rPr lang="en-US" spc="-15" dirty="0">
                <a:solidFill>
                  <a:srgbClr val="000009"/>
                </a:solidFill>
                <a:latin typeface="Tahoma"/>
                <a:cs typeface="Tahoma"/>
              </a:rPr>
              <a:t> </a:t>
            </a:r>
            <a:r>
              <a:rPr lang="en-US" spc="10" dirty="0">
                <a:solidFill>
                  <a:srgbClr val="000009"/>
                </a:solidFill>
                <a:latin typeface="Tahoma"/>
                <a:cs typeface="Tahoma"/>
              </a:rPr>
              <a:t>in</a:t>
            </a:r>
            <a:r>
              <a:rPr lang="en-US" spc="-15" dirty="0">
                <a:solidFill>
                  <a:srgbClr val="000009"/>
                </a:solidFill>
                <a:latin typeface="Tahoma"/>
                <a:cs typeface="Tahoma"/>
              </a:rPr>
              <a:t> </a:t>
            </a:r>
            <a:r>
              <a:rPr lang="en-US" spc="10" dirty="0">
                <a:solidFill>
                  <a:srgbClr val="000009"/>
                </a:solidFill>
                <a:latin typeface="Tahoma"/>
                <a:cs typeface="Tahoma"/>
              </a:rPr>
              <a:t>the</a:t>
            </a:r>
            <a:r>
              <a:rPr lang="en-US" spc="5" dirty="0">
                <a:solidFill>
                  <a:srgbClr val="000009"/>
                </a:solidFill>
                <a:latin typeface="Tahoma"/>
                <a:cs typeface="Tahoma"/>
              </a:rPr>
              <a:t> </a:t>
            </a:r>
            <a:r>
              <a:rPr lang="en-US" spc="-15" dirty="0">
                <a:solidFill>
                  <a:srgbClr val="000009"/>
                </a:solidFill>
                <a:latin typeface="Tahoma"/>
                <a:cs typeface="Tahoma"/>
              </a:rPr>
              <a:t>“while”</a:t>
            </a:r>
            <a:r>
              <a:rPr lang="en-US" spc="-114" dirty="0">
                <a:solidFill>
                  <a:srgbClr val="000009"/>
                </a:solidFill>
                <a:latin typeface="Tahoma"/>
                <a:cs typeface="Tahoma"/>
              </a:rPr>
              <a:t> </a:t>
            </a:r>
            <a:r>
              <a:rPr lang="en-US" spc="-5" dirty="0">
                <a:solidFill>
                  <a:srgbClr val="000009"/>
                </a:solidFill>
                <a:latin typeface="Tahoma"/>
                <a:cs typeface="Tahoma"/>
              </a:rPr>
              <a:t>block,</a:t>
            </a:r>
            <a:r>
              <a:rPr lang="en-US" spc="-110" dirty="0">
                <a:solidFill>
                  <a:srgbClr val="000009"/>
                </a:solidFill>
                <a:latin typeface="Tahoma"/>
                <a:cs typeface="Tahoma"/>
              </a:rPr>
              <a:t> </a:t>
            </a:r>
            <a:r>
              <a:rPr lang="en-US" spc="15" dirty="0">
                <a:solidFill>
                  <a:srgbClr val="000009"/>
                </a:solidFill>
                <a:latin typeface="Tahoma"/>
                <a:cs typeface="Tahoma"/>
              </a:rPr>
              <a:t>is</a:t>
            </a:r>
            <a:r>
              <a:rPr lang="en-US" spc="-120" dirty="0">
                <a:solidFill>
                  <a:srgbClr val="000009"/>
                </a:solidFill>
                <a:latin typeface="Tahoma"/>
                <a:cs typeface="Tahoma"/>
              </a:rPr>
              <a:t> </a:t>
            </a:r>
            <a:r>
              <a:rPr lang="en-US" spc="-30" dirty="0">
                <a:solidFill>
                  <a:srgbClr val="000009"/>
                </a:solidFill>
                <a:latin typeface="Tahoma"/>
                <a:cs typeface="Tahoma"/>
              </a:rPr>
              <a:t>a</a:t>
            </a:r>
            <a:r>
              <a:rPr lang="en-US" spc="-100" dirty="0">
                <a:solidFill>
                  <a:srgbClr val="000009"/>
                </a:solidFill>
                <a:latin typeface="Tahoma"/>
                <a:cs typeface="Tahoma"/>
              </a:rPr>
              <a:t> </a:t>
            </a:r>
            <a:r>
              <a:rPr lang="en-US" spc="10" dirty="0">
                <a:solidFill>
                  <a:srgbClr val="000009"/>
                </a:solidFill>
                <a:latin typeface="Tahoma"/>
                <a:cs typeface="Tahoma"/>
              </a:rPr>
              <a:t>line</a:t>
            </a:r>
            <a:r>
              <a:rPr lang="en-US" spc="-120" dirty="0">
                <a:solidFill>
                  <a:srgbClr val="000009"/>
                </a:solidFill>
                <a:latin typeface="Tahoma"/>
                <a:cs typeface="Tahoma"/>
              </a:rPr>
              <a:t> </a:t>
            </a:r>
            <a:r>
              <a:rPr lang="en-US" spc="15" dirty="0">
                <a:solidFill>
                  <a:srgbClr val="000009"/>
                </a:solidFill>
                <a:latin typeface="Tahoma"/>
                <a:cs typeface="Tahoma"/>
              </a:rPr>
              <a:t>of</a:t>
            </a:r>
            <a:r>
              <a:rPr lang="en-US" spc="-110" dirty="0">
                <a:solidFill>
                  <a:srgbClr val="000009"/>
                </a:solidFill>
                <a:latin typeface="Tahoma"/>
                <a:cs typeface="Tahoma"/>
              </a:rPr>
              <a:t> </a:t>
            </a:r>
            <a:r>
              <a:rPr lang="en-US" dirty="0">
                <a:solidFill>
                  <a:srgbClr val="000009"/>
                </a:solidFill>
                <a:latin typeface="Tahoma"/>
                <a:cs typeface="Tahoma"/>
              </a:rPr>
              <a:t>code</a:t>
            </a:r>
            <a:r>
              <a:rPr lang="en-US" spc="-114" dirty="0">
                <a:solidFill>
                  <a:srgbClr val="000009"/>
                </a:solidFill>
                <a:latin typeface="Tahoma"/>
                <a:cs typeface="Tahoma"/>
              </a:rPr>
              <a:t> </a:t>
            </a:r>
            <a:r>
              <a:rPr lang="en-US" spc="15" dirty="0">
                <a:solidFill>
                  <a:srgbClr val="000009"/>
                </a:solidFill>
                <a:latin typeface="Tahoma"/>
                <a:cs typeface="Tahoma"/>
              </a:rPr>
              <a:t>that</a:t>
            </a:r>
            <a:r>
              <a:rPr lang="en-US" spc="-114" dirty="0">
                <a:solidFill>
                  <a:srgbClr val="000009"/>
                </a:solidFill>
                <a:latin typeface="Tahoma"/>
                <a:cs typeface="Tahoma"/>
              </a:rPr>
              <a:t> </a:t>
            </a:r>
            <a:r>
              <a:rPr lang="en-US" dirty="0">
                <a:solidFill>
                  <a:srgbClr val="000009"/>
                </a:solidFill>
                <a:latin typeface="Tahoma"/>
                <a:cs typeface="Tahoma"/>
              </a:rPr>
              <a:t>specifies</a:t>
            </a:r>
            <a:r>
              <a:rPr lang="en-US" spc="-15" dirty="0">
                <a:solidFill>
                  <a:srgbClr val="000009"/>
                </a:solidFill>
                <a:latin typeface="Tahoma"/>
                <a:cs typeface="Tahoma"/>
              </a:rPr>
              <a:t> </a:t>
            </a:r>
            <a:r>
              <a:rPr lang="en-US" spc="-30" dirty="0">
                <a:solidFill>
                  <a:srgbClr val="000009"/>
                </a:solidFill>
                <a:latin typeface="Tahoma"/>
                <a:cs typeface="Tahoma"/>
              </a:rPr>
              <a:t>a</a:t>
            </a:r>
            <a:r>
              <a:rPr lang="en-US" spc="45" dirty="0">
                <a:solidFill>
                  <a:srgbClr val="000009"/>
                </a:solidFill>
                <a:latin typeface="Tahoma"/>
                <a:cs typeface="Tahoma"/>
              </a:rPr>
              <a:t> </a:t>
            </a:r>
            <a:r>
              <a:rPr lang="en-US" spc="-15" dirty="0">
                <a:solidFill>
                  <a:srgbClr val="000009"/>
                </a:solidFill>
                <a:latin typeface="Tahoma"/>
                <a:cs typeface="Tahoma"/>
              </a:rPr>
              <a:t>change</a:t>
            </a:r>
            <a:r>
              <a:rPr lang="en-US" spc="40" dirty="0">
                <a:solidFill>
                  <a:srgbClr val="000009"/>
                </a:solidFill>
                <a:latin typeface="Tahoma"/>
                <a:cs typeface="Tahoma"/>
              </a:rPr>
              <a:t> </a:t>
            </a:r>
            <a:r>
              <a:rPr lang="en-US" spc="10" dirty="0">
                <a:solidFill>
                  <a:srgbClr val="000009"/>
                </a:solidFill>
                <a:latin typeface="Tahoma"/>
                <a:cs typeface="Tahoma"/>
              </a:rPr>
              <a:t>in</a:t>
            </a:r>
            <a:r>
              <a:rPr lang="en-US" spc="45" dirty="0">
                <a:solidFill>
                  <a:srgbClr val="000009"/>
                </a:solidFill>
                <a:latin typeface="Tahoma"/>
                <a:cs typeface="Tahoma"/>
              </a:rPr>
              <a:t> </a:t>
            </a:r>
            <a:r>
              <a:rPr lang="en-US" spc="5" dirty="0">
                <a:solidFill>
                  <a:srgbClr val="000009"/>
                </a:solidFill>
                <a:latin typeface="Tahoma"/>
                <a:cs typeface="Tahoma"/>
              </a:rPr>
              <a:t>x</a:t>
            </a:r>
            <a:r>
              <a:rPr lang="en-US" spc="55" dirty="0">
                <a:solidFill>
                  <a:srgbClr val="000009"/>
                </a:solidFill>
                <a:latin typeface="Tahoma"/>
                <a:cs typeface="Tahoma"/>
              </a:rPr>
              <a:t> </a:t>
            </a:r>
            <a:r>
              <a:rPr lang="en-US" spc="30" dirty="0">
                <a:solidFill>
                  <a:srgbClr val="000009"/>
                </a:solidFill>
                <a:latin typeface="Tahoma"/>
                <a:cs typeface="Tahoma"/>
              </a:rPr>
              <a:t>or</a:t>
            </a:r>
            <a:r>
              <a:rPr lang="en-US" spc="50" dirty="0">
                <a:solidFill>
                  <a:srgbClr val="000009"/>
                </a:solidFill>
                <a:latin typeface="Tahoma"/>
                <a:cs typeface="Tahoma"/>
              </a:rPr>
              <a:t> </a:t>
            </a:r>
            <a:r>
              <a:rPr lang="en-US" spc="10" dirty="0">
                <a:solidFill>
                  <a:srgbClr val="000009"/>
                </a:solidFill>
                <a:latin typeface="Tahoma"/>
                <a:cs typeface="Tahoma"/>
              </a:rPr>
              <a:t>what</a:t>
            </a:r>
            <a:r>
              <a:rPr lang="en-US" spc="55" dirty="0">
                <a:solidFill>
                  <a:srgbClr val="000009"/>
                </a:solidFill>
                <a:latin typeface="Tahoma"/>
                <a:cs typeface="Tahoma"/>
              </a:rPr>
              <a:t> </a:t>
            </a:r>
            <a:r>
              <a:rPr lang="en-US" spc="-20" dirty="0">
                <a:solidFill>
                  <a:srgbClr val="000009"/>
                </a:solidFill>
                <a:latin typeface="Tahoma"/>
                <a:cs typeface="Tahoma"/>
              </a:rPr>
              <a:t>has</a:t>
            </a:r>
            <a:r>
              <a:rPr lang="en-US" spc="65" dirty="0">
                <a:solidFill>
                  <a:srgbClr val="000009"/>
                </a:solidFill>
                <a:latin typeface="Tahoma"/>
                <a:cs typeface="Tahoma"/>
              </a:rPr>
              <a:t> </a:t>
            </a:r>
            <a:r>
              <a:rPr lang="en-US" spc="20" dirty="0">
                <a:solidFill>
                  <a:srgbClr val="000009"/>
                </a:solidFill>
                <a:latin typeface="Tahoma"/>
                <a:cs typeface="Tahoma"/>
              </a:rPr>
              <a:t>to</a:t>
            </a:r>
            <a:r>
              <a:rPr lang="en-US" spc="45" dirty="0">
                <a:solidFill>
                  <a:srgbClr val="000009"/>
                </a:solidFill>
                <a:latin typeface="Tahoma"/>
                <a:cs typeface="Tahoma"/>
              </a:rPr>
              <a:t> </a:t>
            </a:r>
            <a:r>
              <a:rPr lang="en-US" spc="-15" dirty="0">
                <a:solidFill>
                  <a:srgbClr val="000009"/>
                </a:solidFill>
                <a:latin typeface="Tahoma"/>
                <a:cs typeface="Tahoma"/>
              </a:rPr>
              <a:t>happen</a:t>
            </a:r>
            <a:r>
              <a:rPr lang="en-US" spc="60" dirty="0">
                <a:solidFill>
                  <a:srgbClr val="000009"/>
                </a:solidFill>
                <a:latin typeface="Tahoma"/>
                <a:cs typeface="Tahoma"/>
              </a:rPr>
              <a:t> </a:t>
            </a:r>
            <a:r>
              <a:rPr lang="en-US" spc="20" dirty="0">
                <a:solidFill>
                  <a:srgbClr val="000009"/>
                </a:solidFill>
                <a:latin typeface="Tahoma"/>
                <a:cs typeface="Tahoma"/>
              </a:rPr>
              <a:t>to</a:t>
            </a:r>
            <a:r>
              <a:rPr lang="en-US" spc="45" dirty="0">
                <a:solidFill>
                  <a:srgbClr val="000009"/>
                </a:solidFill>
                <a:latin typeface="Tahoma"/>
                <a:cs typeface="Tahoma"/>
              </a:rPr>
              <a:t> </a:t>
            </a:r>
            <a:r>
              <a:rPr lang="en-US" spc="5" dirty="0">
                <a:solidFill>
                  <a:srgbClr val="000009"/>
                </a:solidFill>
                <a:latin typeface="Tahoma"/>
                <a:cs typeface="Tahoma"/>
              </a:rPr>
              <a:t>x</a:t>
            </a:r>
            <a:r>
              <a:rPr lang="en-US" dirty="0">
                <a:solidFill>
                  <a:srgbClr val="000009"/>
                </a:solidFill>
                <a:latin typeface="Tahoma"/>
                <a:cs typeface="Tahoma"/>
              </a:rPr>
              <a:t> </a:t>
            </a:r>
            <a:r>
              <a:rPr lang="en-US" spc="15" dirty="0">
                <a:solidFill>
                  <a:srgbClr val="000009"/>
                </a:solidFill>
                <a:latin typeface="Tahoma"/>
                <a:cs typeface="Tahoma"/>
              </a:rPr>
              <a:t>after</a:t>
            </a:r>
            <a:r>
              <a:rPr lang="en-US" spc="30" dirty="0">
                <a:solidFill>
                  <a:srgbClr val="000009"/>
                </a:solidFill>
                <a:latin typeface="Tahoma"/>
                <a:cs typeface="Tahoma"/>
              </a:rPr>
              <a:t> </a:t>
            </a:r>
            <a:r>
              <a:rPr lang="en-US" spc="40" dirty="0">
                <a:solidFill>
                  <a:srgbClr val="000009"/>
                </a:solidFill>
                <a:latin typeface="Tahoma"/>
                <a:cs typeface="Tahoma"/>
              </a:rPr>
              <a:t>it </a:t>
            </a:r>
            <a:r>
              <a:rPr lang="en-US" spc="5" dirty="0">
                <a:solidFill>
                  <a:srgbClr val="000009"/>
                </a:solidFill>
                <a:latin typeface="Tahoma"/>
                <a:cs typeface="Tahoma"/>
              </a:rPr>
              <a:t>is</a:t>
            </a:r>
            <a:r>
              <a:rPr lang="en-US" spc="40" dirty="0">
                <a:solidFill>
                  <a:srgbClr val="000009"/>
                </a:solidFill>
                <a:latin typeface="Tahoma"/>
                <a:cs typeface="Tahoma"/>
              </a:rPr>
              <a:t> </a:t>
            </a:r>
            <a:r>
              <a:rPr lang="en-US" dirty="0">
                <a:solidFill>
                  <a:srgbClr val="000009"/>
                </a:solidFill>
                <a:latin typeface="Tahoma"/>
                <a:cs typeface="Tahoma"/>
              </a:rPr>
              <a:t>printed.</a:t>
            </a:r>
            <a:r>
              <a:rPr lang="en-US" spc="30" dirty="0">
                <a:solidFill>
                  <a:srgbClr val="000009"/>
                </a:solidFill>
                <a:latin typeface="Tahoma"/>
                <a:cs typeface="Tahoma"/>
              </a:rPr>
              <a:t> </a:t>
            </a:r>
            <a:r>
              <a:rPr lang="en-US" spc="-45" dirty="0">
                <a:solidFill>
                  <a:srgbClr val="000009"/>
                </a:solidFill>
                <a:latin typeface="Tahoma"/>
                <a:cs typeface="Tahoma"/>
              </a:rPr>
              <a:t>In</a:t>
            </a:r>
            <a:r>
              <a:rPr lang="en-US" spc="35" dirty="0">
                <a:solidFill>
                  <a:srgbClr val="000009"/>
                </a:solidFill>
                <a:latin typeface="Tahoma"/>
                <a:cs typeface="Tahoma"/>
              </a:rPr>
              <a:t> </a:t>
            </a:r>
            <a:r>
              <a:rPr lang="en-US" spc="15" dirty="0">
                <a:solidFill>
                  <a:srgbClr val="000009"/>
                </a:solidFill>
                <a:latin typeface="Tahoma"/>
                <a:cs typeface="Tahoma"/>
              </a:rPr>
              <a:t>our</a:t>
            </a:r>
            <a:r>
              <a:rPr lang="en-US" spc="25" dirty="0">
                <a:solidFill>
                  <a:srgbClr val="000009"/>
                </a:solidFill>
                <a:latin typeface="Tahoma"/>
                <a:cs typeface="Tahoma"/>
              </a:rPr>
              <a:t> </a:t>
            </a:r>
            <a:r>
              <a:rPr lang="en-US" spc="-35" dirty="0">
                <a:solidFill>
                  <a:srgbClr val="000009"/>
                </a:solidFill>
                <a:latin typeface="Tahoma"/>
                <a:cs typeface="Tahoma"/>
              </a:rPr>
              <a:t>case,</a:t>
            </a:r>
            <a:r>
              <a:rPr lang="en-US" spc="40" dirty="0">
                <a:solidFill>
                  <a:srgbClr val="000009"/>
                </a:solidFill>
                <a:latin typeface="Tahoma"/>
                <a:cs typeface="Tahoma"/>
              </a:rPr>
              <a:t> </a:t>
            </a:r>
            <a:r>
              <a:rPr lang="en-US" spc="5" dirty="0">
                <a:solidFill>
                  <a:srgbClr val="000009"/>
                </a:solidFill>
                <a:latin typeface="Tahoma"/>
                <a:cs typeface="Tahoma"/>
              </a:rPr>
              <a:t>we</a:t>
            </a:r>
            <a:r>
              <a:rPr lang="en-US" spc="40" dirty="0">
                <a:solidFill>
                  <a:srgbClr val="000009"/>
                </a:solidFill>
                <a:latin typeface="Tahoma"/>
                <a:cs typeface="Tahoma"/>
              </a:rPr>
              <a:t> </a:t>
            </a:r>
            <a:r>
              <a:rPr lang="en-US" spc="30" dirty="0">
                <a:solidFill>
                  <a:srgbClr val="000009"/>
                </a:solidFill>
                <a:latin typeface="Tahoma"/>
                <a:cs typeface="Tahoma"/>
              </a:rPr>
              <a:t>will</a:t>
            </a:r>
            <a:r>
              <a:rPr lang="en-US" spc="45" dirty="0">
                <a:solidFill>
                  <a:srgbClr val="000009"/>
                </a:solidFill>
                <a:latin typeface="Tahoma"/>
                <a:cs typeface="Tahoma"/>
              </a:rPr>
              <a:t> </a:t>
            </a:r>
            <a:r>
              <a:rPr lang="en-US" spc="20" dirty="0">
                <a:solidFill>
                  <a:srgbClr val="000009"/>
                </a:solidFill>
                <a:latin typeface="Tahoma"/>
                <a:cs typeface="Tahoma"/>
              </a:rPr>
              <a:t>tell</a:t>
            </a:r>
            <a:r>
              <a:rPr lang="en-US" spc="45" dirty="0">
                <a:solidFill>
                  <a:srgbClr val="000009"/>
                </a:solidFill>
                <a:latin typeface="Tahoma"/>
                <a:cs typeface="Tahoma"/>
              </a:rPr>
              <a:t> </a:t>
            </a:r>
            <a:r>
              <a:rPr lang="en-US" spc="10" dirty="0">
                <a:solidFill>
                  <a:srgbClr val="000009"/>
                </a:solidFill>
                <a:latin typeface="Tahoma"/>
                <a:cs typeface="Tahoma"/>
              </a:rPr>
              <a:t>the</a:t>
            </a:r>
            <a:r>
              <a:rPr lang="en-US" spc="-45" dirty="0">
                <a:solidFill>
                  <a:srgbClr val="000009"/>
                </a:solidFill>
                <a:latin typeface="Tahoma"/>
                <a:cs typeface="Tahoma"/>
              </a:rPr>
              <a:t> </a:t>
            </a:r>
            <a:r>
              <a:rPr lang="en-US" spc="5" dirty="0">
                <a:solidFill>
                  <a:srgbClr val="000009"/>
                </a:solidFill>
                <a:latin typeface="Tahoma"/>
                <a:cs typeface="Tahoma"/>
              </a:rPr>
              <a:t>computer</a:t>
            </a:r>
            <a:r>
              <a:rPr lang="en-US" spc="-15" dirty="0">
                <a:solidFill>
                  <a:srgbClr val="000009"/>
                </a:solidFill>
                <a:latin typeface="Tahoma"/>
                <a:cs typeface="Tahoma"/>
              </a:rPr>
              <a:t> </a:t>
            </a:r>
            <a:r>
              <a:rPr lang="en-US" spc="20" dirty="0">
                <a:solidFill>
                  <a:srgbClr val="000009"/>
                </a:solidFill>
                <a:latin typeface="Tahoma"/>
                <a:cs typeface="Tahoma"/>
              </a:rPr>
              <a:t>to</a:t>
            </a:r>
            <a:r>
              <a:rPr lang="en-US" spc="-35" dirty="0">
                <a:solidFill>
                  <a:srgbClr val="000009"/>
                </a:solidFill>
                <a:latin typeface="Tahoma"/>
                <a:cs typeface="Tahoma"/>
              </a:rPr>
              <a:t> </a:t>
            </a:r>
            <a:r>
              <a:rPr lang="en-US" spc="5" dirty="0">
                <a:solidFill>
                  <a:srgbClr val="000009"/>
                </a:solidFill>
                <a:latin typeface="Tahoma"/>
                <a:cs typeface="Tahoma"/>
              </a:rPr>
              <a:t>bind</a:t>
            </a:r>
            <a:r>
              <a:rPr lang="en-US" spc="-25" dirty="0">
                <a:solidFill>
                  <a:srgbClr val="000009"/>
                </a:solidFill>
                <a:latin typeface="Tahoma"/>
                <a:cs typeface="Tahoma"/>
              </a:rPr>
              <a:t> </a:t>
            </a:r>
            <a:r>
              <a:rPr lang="en-US" spc="5" dirty="0">
                <a:solidFill>
                  <a:srgbClr val="000009"/>
                </a:solidFill>
                <a:latin typeface="Tahoma"/>
                <a:cs typeface="Tahoma"/>
              </a:rPr>
              <a:t>x</a:t>
            </a:r>
            <a:r>
              <a:rPr lang="en-US" spc="-20" dirty="0">
                <a:solidFill>
                  <a:srgbClr val="000009"/>
                </a:solidFill>
                <a:latin typeface="Tahoma"/>
                <a:cs typeface="Tahoma"/>
              </a:rPr>
              <a:t> </a:t>
            </a:r>
            <a:r>
              <a:rPr lang="en-US" spc="20" dirty="0">
                <a:solidFill>
                  <a:srgbClr val="000009"/>
                </a:solidFill>
                <a:latin typeface="Tahoma"/>
                <a:cs typeface="Tahoma"/>
              </a:rPr>
              <a:t>to</a:t>
            </a:r>
            <a:r>
              <a:rPr lang="en-US" spc="-35" dirty="0">
                <a:solidFill>
                  <a:srgbClr val="000009"/>
                </a:solidFill>
                <a:latin typeface="Tahoma"/>
                <a:cs typeface="Tahoma"/>
              </a:rPr>
              <a:t> </a:t>
            </a:r>
            <a:r>
              <a:rPr lang="en-US" spc="-30" dirty="0">
                <a:solidFill>
                  <a:srgbClr val="000009"/>
                </a:solidFill>
                <a:latin typeface="Tahoma"/>
                <a:cs typeface="Tahoma"/>
              </a:rPr>
              <a:t>a</a:t>
            </a:r>
            <a:r>
              <a:rPr lang="en-US" spc="-25" dirty="0">
                <a:solidFill>
                  <a:srgbClr val="000009"/>
                </a:solidFill>
                <a:latin typeface="Tahoma"/>
                <a:cs typeface="Tahoma"/>
              </a:rPr>
              <a:t> </a:t>
            </a:r>
            <a:r>
              <a:rPr lang="en-US" dirty="0">
                <a:solidFill>
                  <a:srgbClr val="000009"/>
                </a:solidFill>
                <a:latin typeface="Tahoma"/>
                <a:cs typeface="Tahoma"/>
              </a:rPr>
              <a:t>value</a:t>
            </a:r>
            <a:r>
              <a:rPr lang="en-US" spc="-30" dirty="0">
                <a:solidFill>
                  <a:srgbClr val="000009"/>
                </a:solidFill>
                <a:latin typeface="Tahoma"/>
                <a:cs typeface="Tahoma"/>
              </a:rPr>
              <a:t> </a:t>
            </a:r>
            <a:r>
              <a:rPr lang="en-US" spc="-5" dirty="0">
                <a:solidFill>
                  <a:srgbClr val="000009"/>
                </a:solidFill>
                <a:latin typeface="Tahoma"/>
                <a:cs typeface="Tahoma"/>
              </a:rPr>
              <a:t>equal</a:t>
            </a:r>
            <a:r>
              <a:rPr lang="en-US" spc="-20" dirty="0">
                <a:solidFill>
                  <a:srgbClr val="000009"/>
                </a:solidFill>
                <a:latin typeface="Tahoma"/>
                <a:cs typeface="Tahoma"/>
              </a:rPr>
              <a:t> </a:t>
            </a:r>
            <a:r>
              <a:rPr lang="en-US" spc="20" dirty="0">
                <a:solidFill>
                  <a:srgbClr val="000009"/>
                </a:solidFill>
                <a:latin typeface="Tahoma"/>
                <a:cs typeface="Tahoma"/>
              </a:rPr>
              <a:t>to</a:t>
            </a:r>
            <a:r>
              <a:rPr lang="en-US" spc="10" dirty="0">
                <a:solidFill>
                  <a:srgbClr val="000009"/>
                </a:solidFill>
                <a:latin typeface="Tahoma"/>
                <a:cs typeface="Tahoma"/>
              </a:rPr>
              <a:t> </a:t>
            </a:r>
            <a:r>
              <a:rPr lang="en-US" spc="5" dirty="0">
                <a:solidFill>
                  <a:srgbClr val="000009"/>
                </a:solidFill>
                <a:latin typeface="Tahoma"/>
                <a:cs typeface="Tahoma"/>
              </a:rPr>
              <a:t>x</a:t>
            </a:r>
            <a:r>
              <a:rPr lang="en-US" spc="-140" dirty="0">
                <a:solidFill>
                  <a:srgbClr val="000009"/>
                </a:solidFill>
                <a:latin typeface="Tahoma"/>
                <a:cs typeface="Tahoma"/>
              </a:rPr>
              <a:t> </a:t>
            </a:r>
            <a:r>
              <a:rPr lang="en-US" spc="-185" dirty="0">
                <a:solidFill>
                  <a:srgbClr val="000009"/>
                </a:solidFill>
                <a:latin typeface="Tahoma"/>
                <a:cs typeface="Tahoma"/>
              </a:rPr>
              <a:t>+</a:t>
            </a:r>
            <a:r>
              <a:rPr lang="en-US" spc="-135" dirty="0">
                <a:solidFill>
                  <a:srgbClr val="000009"/>
                </a:solidFill>
                <a:latin typeface="Tahoma"/>
                <a:cs typeface="Tahoma"/>
              </a:rPr>
              <a:t> </a:t>
            </a:r>
            <a:r>
              <a:rPr lang="en-US" spc="-35" dirty="0">
                <a:solidFill>
                  <a:srgbClr val="000009"/>
                </a:solidFill>
                <a:latin typeface="Tahoma"/>
                <a:cs typeface="Tahoma"/>
              </a:rPr>
              <a:t>2.</a:t>
            </a:r>
            <a:endParaRPr lang="en-US" dirty="0">
              <a:latin typeface="Tahoma"/>
              <a:cs typeface="Tahoma"/>
            </a:endParaRPr>
          </a:p>
          <a:p>
            <a:pPr>
              <a:lnSpc>
                <a:spcPct val="100000"/>
              </a:lnSpc>
            </a:pPr>
            <a:endParaRPr lang="en-US" dirty="0">
              <a:latin typeface="Tahoma"/>
              <a:cs typeface="Tahoma"/>
            </a:endParaRPr>
          </a:p>
          <a:p>
            <a:pPr marR="5715" algn="just">
              <a:lnSpc>
                <a:spcPct val="100000"/>
              </a:lnSpc>
              <a:spcBef>
                <a:spcPts val="1190"/>
              </a:spcBef>
            </a:pPr>
            <a:r>
              <a:rPr lang="en-US" dirty="0">
                <a:solidFill>
                  <a:srgbClr val="000009"/>
                </a:solidFill>
                <a:latin typeface="Tahoma"/>
                <a:cs typeface="Tahoma"/>
              </a:rPr>
              <a:t>In</a:t>
            </a:r>
            <a:r>
              <a:rPr lang="en-US" spc="185" dirty="0">
                <a:solidFill>
                  <a:srgbClr val="000009"/>
                </a:solidFill>
                <a:latin typeface="Tahoma"/>
                <a:cs typeface="Tahoma"/>
              </a:rPr>
              <a:t> </a:t>
            </a:r>
            <a:r>
              <a:rPr lang="en-US" dirty="0">
                <a:solidFill>
                  <a:srgbClr val="000009"/>
                </a:solidFill>
                <a:latin typeface="Tahoma"/>
                <a:cs typeface="Tahoma"/>
              </a:rPr>
              <a:t>programming</a:t>
            </a:r>
            <a:r>
              <a:rPr lang="en-US" spc="200" dirty="0">
                <a:solidFill>
                  <a:srgbClr val="000009"/>
                </a:solidFill>
                <a:latin typeface="Tahoma"/>
                <a:cs typeface="Tahoma"/>
              </a:rPr>
              <a:t> </a:t>
            </a:r>
            <a:r>
              <a:rPr lang="en-US" dirty="0">
                <a:solidFill>
                  <a:srgbClr val="000009"/>
                </a:solidFill>
                <a:latin typeface="Tahoma"/>
                <a:cs typeface="Tahoma"/>
              </a:rPr>
              <a:t>terms,</a:t>
            </a:r>
            <a:r>
              <a:rPr lang="en-US" spc="190" dirty="0">
                <a:solidFill>
                  <a:srgbClr val="000009"/>
                </a:solidFill>
                <a:latin typeface="Tahoma"/>
                <a:cs typeface="Tahoma"/>
              </a:rPr>
              <a:t> </a:t>
            </a:r>
            <a:r>
              <a:rPr lang="en-US" dirty="0">
                <a:solidFill>
                  <a:srgbClr val="000009"/>
                </a:solidFill>
                <a:latin typeface="Tahoma"/>
                <a:cs typeface="Tahoma"/>
              </a:rPr>
              <a:t>adding</a:t>
            </a:r>
            <a:r>
              <a:rPr lang="en-US" spc="200" dirty="0">
                <a:solidFill>
                  <a:srgbClr val="000009"/>
                </a:solidFill>
                <a:latin typeface="Tahoma"/>
                <a:cs typeface="Tahoma"/>
              </a:rPr>
              <a:t> </a:t>
            </a:r>
            <a:r>
              <a:rPr lang="en-US" dirty="0">
                <a:solidFill>
                  <a:srgbClr val="000009"/>
                </a:solidFill>
                <a:latin typeface="Tahoma"/>
                <a:cs typeface="Tahoma"/>
              </a:rPr>
              <a:t>the</a:t>
            </a:r>
            <a:r>
              <a:rPr lang="en-US" spc="190" dirty="0">
                <a:solidFill>
                  <a:srgbClr val="000009"/>
                </a:solidFill>
                <a:latin typeface="Tahoma"/>
                <a:cs typeface="Tahoma"/>
              </a:rPr>
              <a:t> </a:t>
            </a:r>
            <a:r>
              <a:rPr lang="en-US" spc="-20" dirty="0">
                <a:solidFill>
                  <a:srgbClr val="000009"/>
                </a:solidFill>
                <a:latin typeface="Tahoma"/>
                <a:cs typeface="Tahoma"/>
              </a:rPr>
              <a:t>same </a:t>
            </a:r>
            <a:r>
              <a:rPr lang="en-US" dirty="0">
                <a:solidFill>
                  <a:srgbClr val="000009"/>
                </a:solidFill>
                <a:latin typeface="Tahoma"/>
                <a:cs typeface="Tahoma"/>
              </a:rPr>
              <a:t>number</a:t>
            </a:r>
            <a:r>
              <a:rPr lang="en-US" spc="405" dirty="0">
                <a:solidFill>
                  <a:srgbClr val="000009"/>
                </a:solidFill>
                <a:latin typeface="Tahoma"/>
                <a:cs typeface="Tahoma"/>
              </a:rPr>
              <a:t> </a:t>
            </a:r>
            <a:r>
              <a:rPr lang="en-US" dirty="0">
                <a:solidFill>
                  <a:srgbClr val="000009"/>
                </a:solidFill>
                <a:latin typeface="Tahoma"/>
                <a:cs typeface="Tahoma"/>
              </a:rPr>
              <a:t>on</a:t>
            </a:r>
            <a:r>
              <a:rPr lang="en-US" spc="415" dirty="0">
                <a:solidFill>
                  <a:srgbClr val="000009"/>
                </a:solidFill>
                <a:latin typeface="Tahoma"/>
                <a:cs typeface="Tahoma"/>
              </a:rPr>
              <a:t> </a:t>
            </a:r>
            <a:r>
              <a:rPr lang="en-US" dirty="0">
                <a:solidFill>
                  <a:srgbClr val="000009"/>
                </a:solidFill>
                <a:latin typeface="Tahoma"/>
                <a:cs typeface="Tahoma"/>
              </a:rPr>
              <a:t>top</a:t>
            </a:r>
            <a:r>
              <a:rPr lang="en-US" spc="409" dirty="0">
                <a:solidFill>
                  <a:srgbClr val="000009"/>
                </a:solidFill>
                <a:latin typeface="Tahoma"/>
                <a:cs typeface="Tahoma"/>
              </a:rPr>
              <a:t> </a:t>
            </a:r>
            <a:r>
              <a:rPr lang="en-US" dirty="0">
                <a:solidFill>
                  <a:srgbClr val="000009"/>
                </a:solidFill>
                <a:latin typeface="Tahoma"/>
                <a:cs typeface="Tahoma"/>
              </a:rPr>
              <a:t>of</a:t>
            </a:r>
            <a:r>
              <a:rPr lang="en-US" spc="409" dirty="0">
                <a:solidFill>
                  <a:srgbClr val="000009"/>
                </a:solidFill>
                <a:latin typeface="Tahoma"/>
                <a:cs typeface="Tahoma"/>
              </a:rPr>
              <a:t> </a:t>
            </a:r>
            <a:r>
              <a:rPr lang="en-US" dirty="0">
                <a:solidFill>
                  <a:srgbClr val="000009"/>
                </a:solidFill>
                <a:latin typeface="Tahoma"/>
                <a:cs typeface="Tahoma"/>
              </a:rPr>
              <a:t>an</a:t>
            </a:r>
            <a:r>
              <a:rPr lang="en-US" spc="409" dirty="0">
                <a:solidFill>
                  <a:srgbClr val="000009"/>
                </a:solidFill>
                <a:latin typeface="Tahoma"/>
                <a:cs typeface="Tahoma"/>
              </a:rPr>
              <a:t> </a:t>
            </a:r>
            <a:r>
              <a:rPr lang="en-US" dirty="0">
                <a:solidFill>
                  <a:srgbClr val="000009"/>
                </a:solidFill>
                <a:latin typeface="Tahoma"/>
                <a:cs typeface="Tahoma"/>
              </a:rPr>
              <a:t>existing</a:t>
            </a:r>
            <a:r>
              <a:rPr lang="en-US" spc="415" dirty="0">
                <a:solidFill>
                  <a:srgbClr val="000009"/>
                </a:solidFill>
                <a:latin typeface="Tahoma"/>
                <a:cs typeface="Tahoma"/>
              </a:rPr>
              <a:t> </a:t>
            </a:r>
            <a:r>
              <a:rPr lang="en-US" spc="-10" dirty="0">
                <a:solidFill>
                  <a:srgbClr val="000009"/>
                </a:solidFill>
                <a:latin typeface="Tahoma"/>
                <a:cs typeface="Tahoma"/>
              </a:rPr>
              <a:t>variable </a:t>
            </a:r>
            <a:r>
              <a:rPr lang="en-US" dirty="0">
                <a:solidFill>
                  <a:srgbClr val="000009"/>
                </a:solidFill>
                <a:latin typeface="Tahoma"/>
                <a:cs typeface="Tahoma"/>
              </a:rPr>
              <a:t>during</a:t>
            </a:r>
            <a:r>
              <a:rPr lang="en-US" spc="95" dirty="0">
                <a:solidFill>
                  <a:srgbClr val="000009"/>
                </a:solidFill>
                <a:latin typeface="Tahoma"/>
                <a:cs typeface="Tahoma"/>
              </a:rPr>
              <a:t> </a:t>
            </a:r>
            <a:r>
              <a:rPr lang="en-US" dirty="0">
                <a:solidFill>
                  <a:srgbClr val="000009"/>
                </a:solidFill>
                <a:latin typeface="Tahoma"/>
                <a:cs typeface="Tahoma"/>
              </a:rPr>
              <a:t>a</a:t>
            </a:r>
            <a:r>
              <a:rPr lang="en-US" spc="100" dirty="0">
                <a:solidFill>
                  <a:srgbClr val="000009"/>
                </a:solidFill>
                <a:latin typeface="Tahoma"/>
                <a:cs typeface="Tahoma"/>
              </a:rPr>
              <a:t> </a:t>
            </a:r>
            <a:r>
              <a:rPr lang="en-US" dirty="0">
                <a:solidFill>
                  <a:srgbClr val="000009"/>
                </a:solidFill>
                <a:latin typeface="Tahoma"/>
                <a:cs typeface="Tahoma"/>
              </a:rPr>
              <a:t>loop</a:t>
            </a:r>
            <a:r>
              <a:rPr lang="en-US" spc="100" dirty="0">
                <a:solidFill>
                  <a:srgbClr val="000009"/>
                </a:solidFill>
                <a:latin typeface="Tahoma"/>
                <a:cs typeface="Tahoma"/>
              </a:rPr>
              <a:t> </a:t>
            </a:r>
            <a:r>
              <a:rPr lang="en-US" dirty="0">
                <a:solidFill>
                  <a:srgbClr val="000009"/>
                </a:solidFill>
                <a:latin typeface="Tahoma"/>
                <a:cs typeface="Tahoma"/>
              </a:rPr>
              <a:t>is</a:t>
            </a:r>
            <a:r>
              <a:rPr lang="en-US" spc="95" dirty="0">
                <a:solidFill>
                  <a:srgbClr val="000009"/>
                </a:solidFill>
                <a:latin typeface="Tahoma"/>
                <a:cs typeface="Tahoma"/>
              </a:rPr>
              <a:t> </a:t>
            </a:r>
            <a:r>
              <a:rPr lang="en-US" dirty="0">
                <a:solidFill>
                  <a:srgbClr val="000009"/>
                </a:solidFill>
                <a:latin typeface="Tahoma"/>
                <a:cs typeface="Tahoma"/>
              </a:rPr>
              <a:t>called</a:t>
            </a:r>
            <a:r>
              <a:rPr lang="en-US" spc="114" dirty="0">
                <a:solidFill>
                  <a:srgbClr val="000009"/>
                </a:solidFill>
                <a:latin typeface="Tahoma"/>
                <a:cs typeface="Tahoma"/>
              </a:rPr>
              <a:t> </a:t>
            </a:r>
            <a:r>
              <a:rPr lang="en-US" b="1" spc="-70" dirty="0">
                <a:solidFill>
                  <a:srgbClr val="000009"/>
                </a:solidFill>
                <a:latin typeface="Tahoma"/>
                <a:cs typeface="Tahoma"/>
              </a:rPr>
              <a:t>incrementing</a:t>
            </a:r>
            <a:r>
              <a:rPr lang="en-US" spc="-70" dirty="0">
                <a:solidFill>
                  <a:srgbClr val="000009"/>
                </a:solidFill>
                <a:latin typeface="Tahoma"/>
                <a:cs typeface="Tahoma"/>
              </a:rPr>
              <a:t>.</a:t>
            </a:r>
            <a:r>
              <a:rPr lang="en-US" spc="105" dirty="0">
                <a:solidFill>
                  <a:srgbClr val="000009"/>
                </a:solidFill>
                <a:latin typeface="Tahoma"/>
                <a:cs typeface="Tahoma"/>
              </a:rPr>
              <a:t> </a:t>
            </a:r>
            <a:r>
              <a:rPr lang="en-US" spc="-25" dirty="0">
                <a:solidFill>
                  <a:srgbClr val="000009"/>
                </a:solidFill>
                <a:latin typeface="Tahoma"/>
                <a:cs typeface="Tahoma"/>
              </a:rPr>
              <a:t>The </a:t>
            </a:r>
            <a:r>
              <a:rPr lang="en-US" spc="-10" dirty="0">
                <a:solidFill>
                  <a:srgbClr val="000009"/>
                </a:solidFill>
                <a:latin typeface="Tahoma"/>
                <a:cs typeface="Tahoma"/>
              </a:rPr>
              <a:t>amount</a:t>
            </a:r>
            <a:r>
              <a:rPr lang="en-US" spc="-75" dirty="0">
                <a:solidFill>
                  <a:srgbClr val="000009"/>
                </a:solidFill>
                <a:latin typeface="Tahoma"/>
                <a:cs typeface="Tahoma"/>
              </a:rPr>
              <a:t> </a:t>
            </a:r>
            <a:r>
              <a:rPr lang="en-US" spc="-10" dirty="0">
                <a:solidFill>
                  <a:srgbClr val="000009"/>
                </a:solidFill>
                <a:latin typeface="Tahoma"/>
                <a:cs typeface="Tahoma"/>
              </a:rPr>
              <a:t>being</a:t>
            </a:r>
            <a:r>
              <a:rPr lang="en-US" spc="-60" dirty="0">
                <a:solidFill>
                  <a:srgbClr val="000009"/>
                </a:solidFill>
                <a:latin typeface="Tahoma"/>
                <a:cs typeface="Tahoma"/>
              </a:rPr>
              <a:t> </a:t>
            </a:r>
            <a:r>
              <a:rPr lang="en-US" dirty="0">
                <a:solidFill>
                  <a:srgbClr val="000009"/>
                </a:solidFill>
                <a:latin typeface="Tahoma"/>
                <a:cs typeface="Tahoma"/>
              </a:rPr>
              <a:t>progressively</a:t>
            </a:r>
            <a:r>
              <a:rPr lang="en-US" spc="-65" dirty="0">
                <a:solidFill>
                  <a:srgbClr val="000009"/>
                </a:solidFill>
                <a:latin typeface="Tahoma"/>
                <a:cs typeface="Tahoma"/>
              </a:rPr>
              <a:t> </a:t>
            </a:r>
            <a:r>
              <a:rPr lang="en-US" spc="-10" dirty="0">
                <a:solidFill>
                  <a:srgbClr val="000009"/>
                </a:solidFill>
                <a:latin typeface="Tahoma"/>
                <a:cs typeface="Tahoma"/>
              </a:rPr>
              <a:t>added</a:t>
            </a:r>
            <a:r>
              <a:rPr lang="en-US" spc="-50" dirty="0">
                <a:solidFill>
                  <a:srgbClr val="000009"/>
                </a:solidFill>
                <a:latin typeface="Tahoma"/>
                <a:cs typeface="Tahoma"/>
              </a:rPr>
              <a:t> </a:t>
            </a:r>
            <a:r>
              <a:rPr lang="en-US" dirty="0">
                <a:solidFill>
                  <a:srgbClr val="000009"/>
                </a:solidFill>
                <a:latin typeface="Tahoma"/>
                <a:cs typeface="Tahoma"/>
              </a:rPr>
              <a:t>is</a:t>
            </a:r>
            <a:r>
              <a:rPr lang="en-US" spc="-60" dirty="0">
                <a:solidFill>
                  <a:srgbClr val="000009"/>
                </a:solidFill>
                <a:latin typeface="Tahoma"/>
                <a:cs typeface="Tahoma"/>
              </a:rPr>
              <a:t> </a:t>
            </a:r>
            <a:r>
              <a:rPr lang="en-US" spc="-10" dirty="0">
                <a:solidFill>
                  <a:srgbClr val="000009"/>
                </a:solidFill>
                <a:latin typeface="Tahoma"/>
                <a:cs typeface="Tahoma"/>
              </a:rPr>
              <a:t>called </a:t>
            </a:r>
            <a:r>
              <a:rPr lang="en-US" dirty="0">
                <a:solidFill>
                  <a:srgbClr val="000009"/>
                </a:solidFill>
                <a:latin typeface="Tahoma"/>
                <a:cs typeface="Tahoma"/>
              </a:rPr>
              <a:t>an</a:t>
            </a:r>
            <a:r>
              <a:rPr lang="en-US" spc="225" dirty="0">
                <a:solidFill>
                  <a:srgbClr val="000009"/>
                </a:solidFill>
                <a:latin typeface="Tahoma"/>
                <a:cs typeface="Tahoma"/>
              </a:rPr>
              <a:t> </a:t>
            </a:r>
            <a:r>
              <a:rPr lang="en-US" b="1" spc="-45" dirty="0">
                <a:solidFill>
                  <a:srgbClr val="000009"/>
                </a:solidFill>
                <a:latin typeface="Tahoma"/>
                <a:cs typeface="Tahoma"/>
              </a:rPr>
              <a:t>increment</a:t>
            </a:r>
            <a:r>
              <a:rPr lang="en-US" spc="-45" dirty="0">
                <a:solidFill>
                  <a:srgbClr val="000009"/>
                </a:solidFill>
                <a:latin typeface="Tahoma"/>
                <a:cs typeface="Tahoma"/>
              </a:rPr>
              <a:t>.</a:t>
            </a:r>
            <a:r>
              <a:rPr lang="en-US" spc="220" dirty="0">
                <a:solidFill>
                  <a:srgbClr val="000009"/>
                </a:solidFill>
                <a:latin typeface="Tahoma"/>
                <a:cs typeface="Tahoma"/>
              </a:rPr>
              <a:t> </a:t>
            </a:r>
            <a:r>
              <a:rPr lang="en-US" dirty="0">
                <a:solidFill>
                  <a:srgbClr val="000009"/>
                </a:solidFill>
                <a:latin typeface="Tahoma"/>
                <a:cs typeface="Tahoma"/>
              </a:rPr>
              <a:t>In</a:t>
            </a:r>
            <a:r>
              <a:rPr lang="en-US" spc="220" dirty="0">
                <a:solidFill>
                  <a:srgbClr val="000009"/>
                </a:solidFill>
                <a:latin typeface="Tahoma"/>
                <a:cs typeface="Tahoma"/>
              </a:rPr>
              <a:t> </a:t>
            </a:r>
            <a:r>
              <a:rPr lang="en-US" dirty="0">
                <a:solidFill>
                  <a:srgbClr val="000009"/>
                </a:solidFill>
                <a:latin typeface="Tahoma"/>
                <a:cs typeface="Tahoma"/>
              </a:rPr>
              <a:t>our</a:t>
            </a:r>
            <a:r>
              <a:rPr lang="en-US" spc="210" dirty="0">
                <a:solidFill>
                  <a:srgbClr val="000009"/>
                </a:solidFill>
                <a:latin typeface="Tahoma"/>
                <a:cs typeface="Tahoma"/>
              </a:rPr>
              <a:t> </a:t>
            </a:r>
            <a:r>
              <a:rPr lang="en-US" dirty="0">
                <a:solidFill>
                  <a:srgbClr val="000009"/>
                </a:solidFill>
                <a:latin typeface="Tahoma"/>
                <a:cs typeface="Tahoma"/>
              </a:rPr>
              <a:t>case,</a:t>
            </a:r>
            <a:r>
              <a:rPr lang="en-US" spc="220" dirty="0">
                <a:solidFill>
                  <a:srgbClr val="000009"/>
                </a:solidFill>
                <a:latin typeface="Tahoma"/>
                <a:cs typeface="Tahoma"/>
              </a:rPr>
              <a:t> </a:t>
            </a:r>
            <a:r>
              <a:rPr lang="en-US" dirty="0">
                <a:solidFill>
                  <a:srgbClr val="000009"/>
                </a:solidFill>
                <a:latin typeface="Tahoma"/>
                <a:cs typeface="Tahoma"/>
              </a:rPr>
              <a:t>we</a:t>
            </a:r>
            <a:r>
              <a:rPr lang="en-US" spc="220" dirty="0">
                <a:solidFill>
                  <a:srgbClr val="000009"/>
                </a:solidFill>
                <a:latin typeface="Tahoma"/>
                <a:cs typeface="Tahoma"/>
              </a:rPr>
              <a:t> </a:t>
            </a:r>
            <a:r>
              <a:rPr lang="en-US" dirty="0">
                <a:solidFill>
                  <a:srgbClr val="000009"/>
                </a:solidFill>
                <a:latin typeface="Tahoma"/>
                <a:cs typeface="Tahoma"/>
              </a:rPr>
              <a:t>have</a:t>
            </a:r>
            <a:r>
              <a:rPr lang="en-US" spc="220" dirty="0">
                <a:solidFill>
                  <a:srgbClr val="000009"/>
                </a:solidFill>
                <a:latin typeface="Tahoma"/>
                <a:cs typeface="Tahoma"/>
              </a:rPr>
              <a:t> </a:t>
            </a:r>
            <a:r>
              <a:rPr lang="en-US" spc="-25" dirty="0">
                <a:solidFill>
                  <a:srgbClr val="000009"/>
                </a:solidFill>
                <a:latin typeface="Tahoma"/>
                <a:cs typeface="Tahoma"/>
              </a:rPr>
              <a:t>an </a:t>
            </a:r>
            <a:r>
              <a:rPr lang="en-US" dirty="0">
                <a:solidFill>
                  <a:srgbClr val="000009"/>
                </a:solidFill>
                <a:latin typeface="Tahoma"/>
                <a:cs typeface="Tahoma"/>
              </a:rPr>
              <a:t>increment</a:t>
            </a:r>
            <a:r>
              <a:rPr lang="en-US" spc="-90" dirty="0">
                <a:solidFill>
                  <a:srgbClr val="000009"/>
                </a:solidFill>
                <a:latin typeface="Tahoma"/>
                <a:cs typeface="Tahoma"/>
              </a:rPr>
              <a:t> </a:t>
            </a:r>
            <a:r>
              <a:rPr lang="en-US" dirty="0">
                <a:solidFill>
                  <a:srgbClr val="000009"/>
                </a:solidFill>
                <a:latin typeface="Tahoma"/>
                <a:cs typeface="Tahoma"/>
              </a:rPr>
              <a:t>of</a:t>
            </a:r>
            <a:r>
              <a:rPr lang="en-US" spc="-105" dirty="0">
                <a:solidFill>
                  <a:srgbClr val="000009"/>
                </a:solidFill>
                <a:latin typeface="Tahoma"/>
                <a:cs typeface="Tahoma"/>
              </a:rPr>
              <a:t> </a:t>
            </a:r>
            <a:r>
              <a:rPr lang="en-US" spc="-25" dirty="0">
                <a:solidFill>
                  <a:srgbClr val="000009"/>
                </a:solidFill>
                <a:latin typeface="Tahoma"/>
                <a:cs typeface="Tahoma"/>
              </a:rPr>
              <a:t>2.</a:t>
            </a:r>
            <a:endParaRPr lang="en-US" dirty="0">
              <a:latin typeface="Tahoma"/>
              <a:cs typeface="Tahoma"/>
            </a:endParaRPr>
          </a:p>
          <a:p>
            <a:pPr>
              <a:lnSpc>
                <a:spcPct val="100000"/>
              </a:lnSpc>
              <a:spcBef>
                <a:spcPts val="55"/>
              </a:spcBef>
            </a:pPr>
            <a:endParaRPr lang="en-US" dirty="0">
              <a:latin typeface="Tahoma"/>
              <a:cs typeface="Tahoma"/>
            </a:endParaRPr>
          </a:p>
          <a:p>
            <a:pPr algn="just">
              <a:lnSpc>
                <a:spcPct val="100000"/>
              </a:lnSpc>
            </a:pPr>
            <a:r>
              <a:rPr lang="en-US" dirty="0">
                <a:solidFill>
                  <a:srgbClr val="000009"/>
                </a:solidFill>
                <a:latin typeface="Tahoma"/>
                <a:cs typeface="Tahoma"/>
              </a:rPr>
              <a:t>The</a:t>
            </a:r>
            <a:r>
              <a:rPr lang="en-US" spc="-80" dirty="0">
                <a:solidFill>
                  <a:srgbClr val="000009"/>
                </a:solidFill>
                <a:latin typeface="Tahoma"/>
                <a:cs typeface="Tahoma"/>
              </a:rPr>
              <a:t> </a:t>
            </a:r>
            <a:r>
              <a:rPr lang="en-US" dirty="0">
                <a:solidFill>
                  <a:srgbClr val="000009"/>
                </a:solidFill>
                <a:latin typeface="Tahoma"/>
                <a:cs typeface="Tahoma"/>
              </a:rPr>
              <a:t>Pythonic</a:t>
            </a:r>
            <a:r>
              <a:rPr lang="en-US" spc="-65" dirty="0">
                <a:solidFill>
                  <a:srgbClr val="000009"/>
                </a:solidFill>
                <a:latin typeface="Tahoma"/>
                <a:cs typeface="Tahoma"/>
              </a:rPr>
              <a:t> </a:t>
            </a:r>
            <a:r>
              <a:rPr lang="en-US" dirty="0">
                <a:solidFill>
                  <a:srgbClr val="000009"/>
                </a:solidFill>
                <a:latin typeface="Tahoma"/>
                <a:cs typeface="Tahoma"/>
              </a:rPr>
              <a:t>syntax</a:t>
            </a:r>
            <a:r>
              <a:rPr lang="en-US" spc="-80" dirty="0">
                <a:solidFill>
                  <a:srgbClr val="000009"/>
                </a:solidFill>
                <a:latin typeface="Tahoma"/>
                <a:cs typeface="Tahoma"/>
              </a:rPr>
              <a:t> </a:t>
            </a:r>
            <a:r>
              <a:rPr lang="en-US" dirty="0">
                <a:solidFill>
                  <a:srgbClr val="000009"/>
                </a:solidFill>
                <a:latin typeface="Tahoma"/>
                <a:cs typeface="Tahoma"/>
              </a:rPr>
              <a:t>offers</a:t>
            </a:r>
            <a:r>
              <a:rPr lang="en-US" spc="-80" dirty="0">
                <a:solidFill>
                  <a:srgbClr val="000009"/>
                </a:solidFill>
                <a:latin typeface="Tahoma"/>
                <a:cs typeface="Tahoma"/>
              </a:rPr>
              <a:t> </a:t>
            </a:r>
            <a:r>
              <a:rPr lang="en-US" spc="-35" dirty="0">
                <a:solidFill>
                  <a:srgbClr val="000009"/>
                </a:solidFill>
                <a:latin typeface="Tahoma"/>
                <a:cs typeface="Tahoma"/>
              </a:rPr>
              <a:t>a</a:t>
            </a:r>
            <a:r>
              <a:rPr lang="en-US" spc="-60" dirty="0">
                <a:solidFill>
                  <a:srgbClr val="000009"/>
                </a:solidFill>
                <a:latin typeface="Tahoma"/>
                <a:cs typeface="Tahoma"/>
              </a:rPr>
              <a:t> </a:t>
            </a:r>
            <a:r>
              <a:rPr lang="en-US" dirty="0">
                <a:solidFill>
                  <a:srgbClr val="000009"/>
                </a:solidFill>
                <a:latin typeface="Tahoma"/>
                <a:cs typeface="Tahoma"/>
              </a:rPr>
              <a:t>special</a:t>
            </a:r>
            <a:r>
              <a:rPr lang="en-US" spc="-65" dirty="0">
                <a:solidFill>
                  <a:srgbClr val="000009"/>
                </a:solidFill>
                <a:latin typeface="Tahoma"/>
                <a:cs typeface="Tahoma"/>
              </a:rPr>
              <a:t> </a:t>
            </a:r>
            <a:r>
              <a:rPr lang="en-US" dirty="0">
                <a:solidFill>
                  <a:srgbClr val="000009"/>
                </a:solidFill>
                <a:latin typeface="Tahoma"/>
                <a:cs typeface="Tahoma"/>
              </a:rPr>
              <a:t>way</a:t>
            </a:r>
            <a:r>
              <a:rPr lang="en-US" spc="-65" dirty="0">
                <a:solidFill>
                  <a:srgbClr val="000009"/>
                </a:solidFill>
                <a:latin typeface="Tahoma"/>
                <a:cs typeface="Tahoma"/>
              </a:rPr>
              <a:t> </a:t>
            </a:r>
            <a:r>
              <a:rPr lang="en-US" spc="-25" dirty="0">
                <a:solidFill>
                  <a:srgbClr val="000009"/>
                </a:solidFill>
                <a:latin typeface="Tahoma"/>
                <a:cs typeface="Tahoma"/>
              </a:rPr>
              <a:t>to</a:t>
            </a:r>
            <a:endParaRPr lang="en-US" dirty="0">
              <a:latin typeface="Tahoma"/>
              <a:cs typeface="Tahoma"/>
            </a:endParaRPr>
          </a:p>
          <a:p>
            <a:pPr algn="just">
              <a:lnSpc>
                <a:spcPct val="100000"/>
              </a:lnSpc>
            </a:pPr>
            <a:r>
              <a:rPr lang="en-US" dirty="0">
                <a:solidFill>
                  <a:srgbClr val="000009"/>
                </a:solidFill>
                <a:latin typeface="Tahoma"/>
                <a:cs typeface="Tahoma"/>
              </a:rPr>
              <a:t>indicate</a:t>
            </a:r>
            <a:r>
              <a:rPr lang="en-US" spc="-110" dirty="0">
                <a:solidFill>
                  <a:srgbClr val="000009"/>
                </a:solidFill>
                <a:latin typeface="Tahoma"/>
                <a:cs typeface="Tahoma"/>
              </a:rPr>
              <a:t> </a:t>
            </a:r>
            <a:r>
              <a:rPr lang="en-US" spc="-10" dirty="0">
                <a:solidFill>
                  <a:srgbClr val="000009"/>
                </a:solidFill>
                <a:latin typeface="Tahoma"/>
                <a:cs typeface="Tahoma"/>
              </a:rPr>
              <a:t>incrementing:</a:t>
            </a:r>
            <a:r>
              <a:rPr lang="en-US" spc="-114" dirty="0">
                <a:solidFill>
                  <a:srgbClr val="000009"/>
                </a:solidFill>
                <a:latin typeface="Tahoma"/>
                <a:cs typeface="Tahoma"/>
              </a:rPr>
              <a:t> </a:t>
            </a:r>
            <a:r>
              <a:rPr lang="en-US" b="1" spc="-85" dirty="0">
                <a:solidFill>
                  <a:srgbClr val="000009"/>
                </a:solidFill>
                <a:latin typeface="Tahoma"/>
                <a:cs typeface="Tahoma"/>
              </a:rPr>
              <a:t>x</a:t>
            </a:r>
            <a:r>
              <a:rPr lang="en-US" b="1" spc="-80" dirty="0">
                <a:solidFill>
                  <a:srgbClr val="000009"/>
                </a:solidFill>
                <a:latin typeface="Tahoma"/>
                <a:cs typeface="Tahoma"/>
              </a:rPr>
              <a:t> </a:t>
            </a:r>
            <a:r>
              <a:rPr lang="en-US" b="1" spc="-295" dirty="0">
                <a:solidFill>
                  <a:srgbClr val="000009"/>
                </a:solidFill>
                <a:latin typeface="Tahoma"/>
                <a:cs typeface="Tahoma"/>
              </a:rPr>
              <a:t>+=</a:t>
            </a:r>
            <a:r>
              <a:rPr lang="en-US" b="1" spc="-80" dirty="0">
                <a:solidFill>
                  <a:srgbClr val="000009"/>
                </a:solidFill>
                <a:latin typeface="Tahoma"/>
                <a:cs typeface="Tahoma"/>
              </a:rPr>
              <a:t> </a:t>
            </a:r>
            <a:r>
              <a:rPr lang="en-US" b="1" spc="-50" dirty="0">
                <a:solidFill>
                  <a:srgbClr val="000009"/>
                </a:solidFill>
                <a:latin typeface="Tahoma"/>
                <a:cs typeface="Tahoma"/>
              </a:rPr>
              <a:t>2</a:t>
            </a:r>
            <a:endParaRPr lang="en-US" dirty="0">
              <a:latin typeface="Tahoma"/>
              <a:cs typeface="Tahoma"/>
            </a:endParaRPr>
          </a:p>
        </p:txBody>
      </p:sp>
    </p:spTree>
    <p:extLst>
      <p:ext uri="{BB962C8B-B14F-4D97-AF65-F5344CB8AC3E}">
        <p14:creationId xmlns:p14="http://schemas.microsoft.com/office/powerpoint/2010/main" val="970124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1EEF07-0232-2579-1869-A32674357363}"/>
              </a:ext>
            </a:extLst>
          </p:cNvPr>
          <p:cNvSpPr>
            <a:spLocks noGrp="1"/>
          </p:cNvSpPr>
          <p:nvPr>
            <p:ph type="sldNum" sz="quarter" idx="12"/>
          </p:nvPr>
        </p:nvSpPr>
        <p:spPr/>
        <p:txBody>
          <a:bodyPr/>
          <a:lstStyle/>
          <a:p>
            <a:fld id="{B6F15528-21DE-4FAA-801E-634DDDAF4B2B}" type="slidenum">
              <a:rPr lang="en-US" smtClean="0"/>
              <a:pPr/>
              <a:t>91</a:t>
            </a:fld>
            <a:endParaRPr lang="en-US" dirty="0"/>
          </a:p>
        </p:txBody>
      </p:sp>
      <p:sp>
        <p:nvSpPr>
          <p:cNvPr id="3" name="Title 2">
            <a:extLst>
              <a:ext uri="{FF2B5EF4-FFF2-40B4-BE49-F238E27FC236}">
                <a16:creationId xmlns:a16="http://schemas.microsoft.com/office/drawing/2014/main" id="{D0AE74F9-F091-8B78-0D6E-8D22B3FF2D2F}"/>
              </a:ext>
            </a:extLst>
          </p:cNvPr>
          <p:cNvSpPr>
            <a:spLocks noGrp="1"/>
          </p:cNvSpPr>
          <p:nvPr>
            <p:ph type="title"/>
          </p:nvPr>
        </p:nvSpPr>
        <p:spPr>
          <a:xfrm>
            <a:off x="228600" y="104929"/>
            <a:ext cx="10972800" cy="1143000"/>
          </a:xfrm>
        </p:spPr>
        <p:txBody>
          <a:bodyPr>
            <a:normAutofit/>
          </a:bodyPr>
          <a:lstStyle/>
          <a:p>
            <a:r>
              <a:rPr lang="en-US" dirty="0"/>
              <a:t>Create</a:t>
            </a:r>
            <a:r>
              <a:rPr lang="en-US" spc="-55" dirty="0"/>
              <a:t> </a:t>
            </a:r>
            <a:r>
              <a:rPr lang="en-US" dirty="0"/>
              <a:t>Lists</a:t>
            </a:r>
            <a:r>
              <a:rPr lang="en-US" spc="-55" dirty="0"/>
              <a:t> </a:t>
            </a:r>
            <a:r>
              <a:rPr lang="en-US" dirty="0"/>
              <a:t>with</a:t>
            </a:r>
            <a:r>
              <a:rPr lang="en-US" spc="-55" dirty="0"/>
              <a:t> </a:t>
            </a:r>
            <a:r>
              <a:rPr lang="en-US" dirty="0"/>
              <a:t>the</a:t>
            </a:r>
            <a:r>
              <a:rPr lang="en-US" spc="-55" dirty="0"/>
              <a:t> </a:t>
            </a:r>
            <a:r>
              <a:rPr lang="en-US" dirty="0"/>
              <a:t>range()</a:t>
            </a:r>
            <a:r>
              <a:rPr lang="en-US" spc="-55" dirty="0"/>
              <a:t> </a:t>
            </a:r>
            <a:r>
              <a:rPr lang="en-US" spc="-10" dirty="0"/>
              <a:t>Function</a:t>
            </a:r>
            <a:endParaRPr lang="en-US" dirty="0"/>
          </a:p>
        </p:txBody>
      </p:sp>
      <p:pic>
        <p:nvPicPr>
          <p:cNvPr id="5" name="object 3">
            <a:extLst>
              <a:ext uri="{FF2B5EF4-FFF2-40B4-BE49-F238E27FC236}">
                <a16:creationId xmlns:a16="http://schemas.microsoft.com/office/drawing/2014/main" id="{06D15F1D-9D00-F134-D7D9-1BDD1163F991}"/>
              </a:ext>
            </a:extLst>
          </p:cNvPr>
          <p:cNvPicPr/>
          <p:nvPr/>
        </p:nvPicPr>
        <p:blipFill>
          <a:blip r:embed="rId2" cstate="print"/>
          <a:stretch>
            <a:fillRect/>
          </a:stretch>
        </p:blipFill>
        <p:spPr>
          <a:xfrm>
            <a:off x="454429" y="3703319"/>
            <a:ext cx="8822731" cy="2880361"/>
          </a:xfrm>
          <a:prstGeom prst="rect">
            <a:avLst/>
          </a:prstGeom>
        </p:spPr>
      </p:pic>
      <p:sp>
        <p:nvSpPr>
          <p:cNvPr id="6" name="object 4">
            <a:extLst>
              <a:ext uri="{FF2B5EF4-FFF2-40B4-BE49-F238E27FC236}">
                <a16:creationId xmlns:a16="http://schemas.microsoft.com/office/drawing/2014/main" id="{CC44A606-EA1B-453B-ACF0-A83DDCBC0AE3}"/>
              </a:ext>
            </a:extLst>
          </p:cNvPr>
          <p:cNvSpPr txBox="1"/>
          <p:nvPr/>
        </p:nvSpPr>
        <p:spPr>
          <a:xfrm>
            <a:off x="699008" y="1720723"/>
            <a:ext cx="14617192" cy="1490793"/>
          </a:xfrm>
          <a:prstGeom prst="rect">
            <a:avLst/>
          </a:prstGeom>
        </p:spPr>
        <p:txBody>
          <a:bodyPr vert="horz" wrap="square" lIns="0" tIns="13335" rIns="0" bIns="0" rtlCol="0">
            <a:spAutoFit/>
          </a:bodyPr>
          <a:lstStyle/>
          <a:p>
            <a:pPr marL="12700">
              <a:spcBef>
                <a:spcPts val="105"/>
              </a:spcBef>
            </a:pPr>
            <a:r>
              <a:rPr sz="2400" dirty="0">
                <a:solidFill>
                  <a:srgbClr val="000009"/>
                </a:solidFill>
                <a:latin typeface="Kanit Light" pitchFamily="2" charset="-34"/>
                <a:cs typeface="Kanit Light" pitchFamily="2" charset="-34"/>
              </a:rPr>
              <a:t>When</a:t>
            </a:r>
            <a:r>
              <a:rPr sz="2400" spc="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a:t>
            </a:r>
            <a:r>
              <a:rPr sz="2400" spc="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need</a:t>
            </a:r>
            <a:r>
              <a:rPr sz="2400" spc="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to</a:t>
            </a:r>
            <a:r>
              <a:rPr sz="2400" spc="1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randomize</a:t>
            </a:r>
            <a:r>
              <a:rPr sz="2400" spc="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data</a:t>
            </a:r>
            <a:r>
              <a:rPr sz="2400" spc="3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points</a:t>
            </a:r>
            <a:r>
              <a:rPr sz="2400" spc="3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and</a:t>
            </a:r>
            <a:r>
              <a:rPr sz="2400" spc="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lists</a:t>
            </a:r>
            <a:r>
              <a:rPr sz="2400" spc="3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with</a:t>
            </a:r>
            <a:r>
              <a:rPr sz="2400" spc="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data</a:t>
            </a:r>
            <a:r>
              <a:rPr sz="2400" spc="3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points,</a:t>
            </a:r>
            <a:r>
              <a:rPr sz="2400" spc="2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a:t>
            </a:r>
            <a:r>
              <a:rPr sz="2400" spc="2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can</a:t>
            </a:r>
            <a:r>
              <a:rPr sz="2400" spc="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use</a:t>
            </a:r>
            <a:r>
              <a:rPr sz="2400" spc="3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Python’s</a:t>
            </a:r>
            <a:r>
              <a:rPr sz="2400" spc="4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built-</a:t>
            </a:r>
            <a:r>
              <a:rPr sz="2400" spc="-25" dirty="0">
                <a:solidFill>
                  <a:srgbClr val="000009"/>
                </a:solidFill>
                <a:latin typeface="Kanit Light" pitchFamily="2" charset="-34"/>
                <a:cs typeface="Kanit Light" pitchFamily="2" charset="-34"/>
              </a:rPr>
              <a:t>in</a:t>
            </a:r>
            <a:endParaRPr sz="2400" dirty="0">
              <a:latin typeface="Kanit Light" pitchFamily="2" charset="-34"/>
              <a:cs typeface="Kanit Light" pitchFamily="2" charset="-34"/>
            </a:endParaRPr>
          </a:p>
          <a:p>
            <a:pPr marL="12700"/>
            <a:r>
              <a:rPr sz="2400" b="1" i="1" spc="-120" dirty="0">
                <a:solidFill>
                  <a:srgbClr val="000009"/>
                </a:solidFill>
                <a:latin typeface="Kanit Light" pitchFamily="2" charset="-34"/>
                <a:cs typeface="Kanit Light" pitchFamily="2" charset="-34"/>
              </a:rPr>
              <a:t>range()</a:t>
            </a:r>
            <a:r>
              <a:rPr sz="2400" b="1" i="1" spc="-13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function.</a:t>
            </a:r>
            <a:endParaRPr sz="2400" dirty="0">
              <a:latin typeface="Kanit Light" pitchFamily="2" charset="-34"/>
              <a:cs typeface="Kanit Light" pitchFamily="2" charset="-34"/>
            </a:endParaRPr>
          </a:p>
          <a:p>
            <a:pPr>
              <a:spcBef>
                <a:spcPts val="25"/>
              </a:spcBef>
            </a:pPr>
            <a:endParaRPr sz="2400" dirty="0">
              <a:latin typeface="Kanit Light" pitchFamily="2" charset="-34"/>
              <a:cs typeface="Kanit Light" pitchFamily="2" charset="-34"/>
            </a:endParaRPr>
          </a:p>
          <a:p>
            <a:pPr marL="12700"/>
            <a:r>
              <a:rPr sz="2400" spc="-10" dirty="0">
                <a:solidFill>
                  <a:srgbClr val="000009"/>
                </a:solidFill>
                <a:latin typeface="Kanit Light" pitchFamily="2" charset="-34"/>
                <a:cs typeface="Kanit Light" pitchFamily="2" charset="-34"/>
              </a:rPr>
              <a:t>The</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syntax</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of</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10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function</a:t>
            </a:r>
            <a:r>
              <a:rPr sz="2400" spc="-114"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is</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12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following:</a:t>
            </a:r>
            <a:endParaRPr sz="2400" dirty="0">
              <a:latin typeface="Kanit Light" pitchFamily="2" charset="-34"/>
              <a:cs typeface="Kanit Light" pitchFamily="2" charset="-34"/>
            </a:endParaRPr>
          </a:p>
        </p:txBody>
      </p:sp>
      <p:sp>
        <p:nvSpPr>
          <p:cNvPr id="7" name="object 5">
            <a:extLst>
              <a:ext uri="{FF2B5EF4-FFF2-40B4-BE49-F238E27FC236}">
                <a16:creationId xmlns:a16="http://schemas.microsoft.com/office/drawing/2014/main" id="{D4C8D22C-7C62-613B-1A62-4897A4358E10}"/>
              </a:ext>
            </a:extLst>
          </p:cNvPr>
          <p:cNvSpPr txBox="1"/>
          <p:nvPr/>
        </p:nvSpPr>
        <p:spPr>
          <a:xfrm>
            <a:off x="457200" y="8282866"/>
            <a:ext cx="14618390" cy="751488"/>
          </a:xfrm>
          <a:prstGeom prst="rect">
            <a:avLst/>
          </a:prstGeom>
        </p:spPr>
        <p:txBody>
          <a:bodyPr vert="horz" wrap="square" lIns="0" tIns="12700" rIns="0" bIns="0" rtlCol="0">
            <a:spAutoFit/>
          </a:bodyPr>
          <a:lstStyle/>
          <a:p>
            <a:pPr marL="12700" marR="5080">
              <a:spcBef>
                <a:spcPts val="100"/>
              </a:spcBef>
            </a:pPr>
            <a:r>
              <a:rPr sz="2400" spc="-10" dirty="0">
                <a:solidFill>
                  <a:srgbClr val="000009"/>
                </a:solidFill>
                <a:latin typeface="Kanit Light" pitchFamily="2" charset="-34"/>
                <a:cs typeface="Kanit Light" pitchFamily="2" charset="-34"/>
              </a:rPr>
              <a:t>The</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stop</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value</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is</a:t>
            </a:r>
            <a:r>
              <a:rPr sz="2400" spc="-55"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a</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required</a:t>
            </a:r>
            <a:r>
              <a:rPr sz="2400" spc="-6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input,</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while</a:t>
            </a:r>
            <a:r>
              <a:rPr sz="2400" spc="-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start</a:t>
            </a:r>
            <a:r>
              <a:rPr sz="2400" spc="-7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and</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step</a:t>
            </a:r>
            <a:r>
              <a:rPr sz="2400" spc="-7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values</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are</a:t>
            </a:r>
            <a:r>
              <a:rPr sz="2400" spc="-7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optional.</a:t>
            </a:r>
            <a:r>
              <a:rPr sz="2400" spc="-70" dirty="0">
                <a:solidFill>
                  <a:srgbClr val="000009"/>
                </a:solidFill>
                <a:latin typeface="Kanit Light" pitchFamily="2" charset="-34"/>
                <a:cs typeface="Kanit Light" pitchFamily="2" charset="-34"/>
              </a:rPr>
              <a:t> </a:t>
            </a:r>
            <a:r>
              <a:rPr sz="2400" spc="-40" dirty="0">
                <a:solidFill>
                  <a:srgbClr val="000009"/>
                </a:solidFill>
                <a:latin typeface="Kanit Light" pitchFamily="2" charset="-34"/>
                <a:cs typeface="Kanit Light" pitchFamily="2" charset="-34"/>
              </a:rPr>
              <a:t>If</a:t>
            </a:r>
            <a:r>
              <a:rPr sz="2400" spc="-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not</a:t>
            </a:r>
            <a:r>
              <a:rPr sz="2400" spc="-7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provided,</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start</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value</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will</a:t>
            </a:r>
            <a:r>
              <a:rPr sz="2400" spc="-35"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be </a:t>
            </a:r>
            <a:r>
              <a:rPr sz="2400" dirty="0">
                <a:solidFill>
                  <a:srgbClr val="000009"/>
                </a:solidFill>
                <a:latin typeface="Kanit Light" pitchFamily="2" charset="-34"/>
                <a:cs typeface="Kanit Light" pitchFamily="2" charset="-34"/>
              </a:rPr>
              <a:t>automatically</a:t>
            </a:r>
            <a:r>
              <a:rPr sz="2400" spc="-9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replaced</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with</a:t>
            </a:r>
            <a:r>
              <a:rPr sz="2400" spc="-110"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a</a:t>
            </a:r>
            <a:r>
              <a:rPr sz="2400" spc="-100" dirty="0">
                <a:solidFill>
                  <a:srgbClr val="000009"/>
                </a:solidFill>
                <a:latin typeface="Kanit Light" pitchFamily="2" charset="-34"/>
                <a:cs typeface="Kanit Light" pitchFamily="2" charset="-34"/>
              </a:rPr>
              <a:t> </a:t>
            </a:r>
            <a:r>
              <a:rPr sz="2400" spc="-40" dirty="0">
                <a:solidFill>
                  <a:srgbClr val="000009"/>
                </a:solidFill>
                <a:latin typeface="Kanit Light" pitchFamily="2" charset="-34"/>
                <a:cs typeface="Kanit Light" pitchFamily="2" charset="-34"/>
              </a:rPr>
              <a:t>0,</a:t>
            </a:r>
            <a:r>
              <a:rPr sz="2400" spc="-10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and</a:t>
            </a:r>
            <a:r>
              <a:rPr sz="2400" spc="-1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10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step</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value</a:t>
            </a:r>
            <a:r>
              <a:rPr sz="2400" spc="-10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would</a:t>
            </a:r>
            <a:r>
              <a:rPr sz="2400" spc="-13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be</a:t>
            </a:r>
            <a:r>
              <a:rPr sz="2400" spc="-105"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assumed</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to</a:t>
            </a:r>
            <a:r>
              <a:rPr sz="2400" spc="-9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be</a:t>
            </a:r>
            <a:r>
              <a:rPr sz="2400" spc="-114"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equal</a:t>
            </a:r>
            <a:r>
              <a:rPr sz="2400" spc="-10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to</a:t>
            </a:r>
            <a:r>
              <a:rPr sz="2400" spc="-100"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1.</a:t>
            </a:r>
            <a:endParaRPr sz="2400" dirty="0">
              <a:latin typeface="Kanit Light" pitchFamily="2" charset="-34"/>
              <a:cs typeface="Kanit Light" pitchFamily="2" charset="-34"/>
            </a:endParaRPr>
          </a:p>
        </p:txBody>
      </p:sp>
    </p:spTree>
    <p:extLst>
      <p:ext uri="{BB962C8B-B14F-4D97-AF65-F5344CB8AC3E}">
        <p14:creationId xmlns:p14="http://schemas.microsoft.com/office/powerpoint/2010/main" val="40673428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1D4E0D-9C29-753D-3E67-4FE7FDB03353}"/>
              </a:ext>
            </a:extLst>
          </p:cNvPr>
          <p:cNvSpPr>
            <a:spLocks noGrp="1"/>
          </p:cNvSpPr>
          <p:nvPr>
            <p:ph type="sldNum" sz="quarter" idx="12"/>
          </p:nvPr>
        </p:nvSpPr>
        <p:spPr/>
        <p:txBody>
          <a:bodyPr/>
          <a:lstStyle/>
          <a:p>
            <a:fld id="{B6F15528-21DE-4FAA-801E-634DDDAF4B2B}" type="slidenum">
              <a:rPr lang="en-US" smtClean="0"/>
              <a:pPr/>
              <a:t>92</a:t>
            </a:fld>
            <a:endParaRPr lang="en-US" dirty="0"/>
          </a:p>
        </p:txBody>
      </p:sp>
      <p:sp>
        <p:nvSpPr>
          <p:cNvPr id="3" name="Title 2">
            <a:extLst>
              <a:ext uri="{FF2B5EF4-FFF2-40B4-BE49-F238E27FC236}">
                <a16:creationId xmlns:a16="http://schemas.microsoft.com/office/drawing/2014/main" id="{214C13DE-A1CA-CB86-31AF-6248C811AB0C}"/>
              </a:ext>
            </a:extLst>
          </p:cNvPr>
          <p:cNvSpPr>
            <a:spLocks noGrp="1"/>
          </p:cNvSpPr>
          <p:nvPr>
            <p:ph type="title"/>
          </p:nvPr>
        </p:nvSpPr>
        <p:spPr>
          <a:xfrm>
            <a:off x="228600" y="104929"/>
            <a:ext cx="11125200" cy="1143000"/>
          </a:xfrm>
        </p:spPr>
        <p:txBody>
          <a:bodyPr>
            <a:normAutofit/>
          </a:bodyPr>
          <a:lstStyle/>
          <a:p>
            <a:r>
              <a:rPr lang="en-US" dirty="0"/>
              <a:t>Create</a:t>
            </a:r>
            <a:r>
              <a:rPr lang="en-US" spc="-55" dirty="0"/>
              <a:t> </a:t>
            </a:r>
            <a:r>
              <a:rPr lang="en-US" dirty="0"/>
              <a:t>Lists</a:t>
            </a:r>
            <a:r>
              <a:rPr lang="en-US" spc="-55" dirty="0"/>
              <a:t> </a:t>
            </a:r>
            <a:r>
              <a:rPr lang="en-US" dirty="0"/>
              <a:t>with</a:t>
            </a:r>
            <a:r>
              <a:rPr lang="en-US" spc="-55" dirty="0"/>
              <a:t> </a:t>
            </a:r>
            <a:r>
              <a:rPr lang="en-US" dirty="0"/>
              <a:t>the</a:t>
            </a:r>
            <a:r>
              <a:rPr lang="en-US" spc="-55" dirty="0"/>
              <a:t> </a:t>
            </a:r>
            <a:r>
              <a:rPr lang="en-US" dirty="0"/>
              <a:t>range()</a:t>
            </a:r>
            <a:r>
              <a:rPr lang="en-US" spc="-55" dirty="0"/>
              <a:t> </a:t>
            </a:r>
            <a:r>
              <a:rPr lang="en-US" spc="-10" dirty="0"/>
              <a:t>Function</a:t>
            </a:r>
            <a:endParaRPr lang="en-US" dirty="0"/>
          </a:p>
        </p:txBody>
      </p:sp>
      <p:pic>
        <p:nvPicPr>
          <p:cNvPr id="5" name="object 2">
            <a:extLst>
              <a:ext uri="{FF2B5EF4-FFF2-40B4-BE49-F238E27FC236}">
                <a16:creationId xmlns:a16="http://schemas.microsoft.com/office/drawing/2014/main" id="{1D215DC8-96F2-4708-EBBE-BDC88FC6CE0B}"/>
              </a:ext>
            </a:extLst>
          </p:cNvPr>
          <p:cNvPicPr/>
          <p:nvPr/>
        </p:nvPicPr>
        <p:blipFill>
          <a:blip r:embed="rId2" cstate="print"/>
          <a:stretch>
            <a:fillRect/>
          </a:stretch>
        </p:blipFill>
        <p:spPr>
          <a:xfrm>
            <a:off x="620267" y="1690116"/>
            <a:ext cx="8330129" cy="3681984"/>
          </a:xfrm>
          <a:prstGeom prst="rect">
            <a:avLst/>
          </a:prstGeom>
        </p:spPr>
      </p:pic>
      <p:sp>
        <p:nvSpPr>
          <p:cNvPr id="6" name="object 7">
            <a:extLst>
              <a:ext uri="{FF2B5EF4-FFF2-40B4-BE49-F238E27FC236}">
                <a16:creationId xmlns:a16="http://schemas.microsoft.com/office/drawing/2014/main" id="{4222DD42-2721-CCD2-7C9F-AD8FE82BCC6B}"/>
              </a:ext>
            </a:extLst>
          </p:cNvPr>
          <p:cNvSpPr txBox="1"/>
          <p:nvPr/>
        </p:nvSpPr>
        <p:spPr>
          <a:xfrm>
            <a:off x="733644" y="5981700"/>
            <a:ext cx="15398242" cy="2349361"/>
          </a:xfrm>
          <a:prstGeom prst="rect">
            <a:avLst/>
          </a:prstGeom>
        </p:spPr>
        <p:txBody>
          <a:bodyPr vert="horz" wrap="square" lIns="0" tIns="15240" rIns="0" bIns="0" rtlCol="0">
            <a:spAutoFit/>
          </a:bodyPr>
          <a:lstStyle/>
          <a:p>
            <a:pPr marL="12700" marR="5715" algn="just">
              <a:spcBef>
                <a:spcPts val="120"/>
              </a:spcBef>
            </a:pPr>
            <a:r>
              <a:rPr sz="2000" i="1" spc="-110" dirty="0">
                <a:solidFill>
                  <a:srgbClr val="000009"/>
                </a:solidFill>
                <a:latin typeface="Kanit Light" pitchFamily="2" charset="-34"/>
                <a:cs typeface="Kanit Light" pitchFamily="2" charset="-34"/>
              </a:rPr>
              <a:t>range(10)</a:t>
            </a:r>
            <a:r>
              <a:rPr sz="2000" i="1" spc="1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will</a:t>
            </a:r>
            <a:r>
              <a:rPr sz="2000" spc="-3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provide</a:t>
            </a:r>
            <a:r>
              <a:rPr sz="2000" spc="-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a:t>
            </a:r>
            <a:r>
              <a:rPr sz="2000" spc="-1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list</a:t>
            </a:r>
            <a:r>
              <a:rPr sz="2000" spc="-2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of</a:t>
            </a:r>
            <a:r>
              <a:rPr sz="2000" spc="-1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10</a:t>
            </a:r>
            <a:r>
              <a:rPr sz="2000" spc="-5"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elements,</a:t>
            </a:r>
            <a:r>
              <a:rPr sz="2000" dirty="0">
                <a:solidFill>
                  <a:srgbClr val="000009"/>
                </a:solidFill>
                <a:latin typeface="Kanit Light" pitchFamily="2" charset="-34"/>
                <a:cs typeface="Kanit Light" pitchFamily="2" charset="-34"/>
              </a:rPr>
              <a:t> starting</a:t>
            </a:r>
            <a:r>
              <a:rPr sz="2000" spc="-1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from</a:t>
            </a:r>
            <a:r>
              <a:rPr sz="2000" spc="-15" dirty="0">
                <a:solidFill>
                  <a:srgbClr val="000009"/>
                </a:solidFill>
                <a:latin typeface="Kanit Light" pitchFamily="2" charset="-34"/>
                <a:cs typeface="Kanit Light" pitchFamily="2" charset="-34"/>
              </a:rPr>
              <a:t> </a:t>
            </a:r>
            <a:r>
              <a:rPr sz="2000" spc="-50" dirty="0">
                <a:solidFill>
                  <a:srgbClr val="000009"/>
                </a:solidFill>
                <a:latin typeface="Kanit Light" pitchFamily="2" charset="-34"/>
                <a:cs typeface="Kanit Light" pitchFamily="2" charset="-34"/>
              </a:rPr>
              <a:t>0,</a:t>
            </a:r>
            <a:r>
              <a:rPr sz="2000" spc="-2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implied</a:t>
            </a:r>
            <a:r>
              <a:rPr sz="2000" spc="2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after</a:t>
            </a:r>
            <a:r>
              <a:rPr sz="2000" spc="-1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not</a:t>
            </a:r>
            <a:r>
              <a:rPr sz="2000" spc="-2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indicating</a:t>
            </a:r>
            <a:r>
              <a:rPr sz="2000" spc="-1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 start</a:t>
            </a:r>
            <a:r>
              <a:rPr sz="2000" spc="-15" dirty="0">
                <a:solidFill>
                  <a:srgbClr val="000009"/>
                </a:solidFill>
                <a:latin typeface="Kanit Light" pitchFamily="2" charset="-34"/>
                <a:cs typeface="Kanit Light" pitchFamily="2" charset="-34"/>
              </a:rPr>
              <a:t> </a:t>
            </a:r>
            <a:r>
              <a:rPr sz="2000" spc="-20" dirty="0">
                <a:solidFill>
                  <a:srgbClr val="000009"/>
                </a:solidFill>
                <a:latin typeface="Kanit Light" pitchFamily="2" charset="-34"/>
                <a:cs typeface="Kanit Light" pitchFamily="2" charset="-34"/>
              </a:rPr>
              <a:t>value,</a:t>
            </a:r>
            <a:r>
              <a:rPr sz="2000" spc="-1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and</a:t>
            </a:r>
            <a:r>
              <a:rPr sz="2000" spc="-2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ending</a:t>
            </a:r>
            <a:r>
              <a:rPr sz="2000" spc="-15" dirty="0">
                <a:solidFill>
                  <a:srgbClr val="000009"/>
                </a:solidFill>
                <a:latin typeface="Kanit Light" pitchFamily="2" charset="-34"/>
                <a:cs typeface="Kanit Light" pitchFamily="2" charset="-34"/>
              </a:rPr>
              <a:t> </a:t>
            </a:r>
            <a:r>
              <a:rPr sz="2000" spc="-25" dirty="0">
                <a:solidFill>
                  <a:srgbClr val="000009"/>
                </a:solidFill>
                <a:latin typeface="Kanit Light" pitchFamily="2" charset="-34"/>
                <a:cs typeface="Kanit Light" pitchFamily="2" charset="-34"/>
              </a:rPr>
              <a:t>at </a:t>
            </a:r>
            <a:r>
              <a:rPr sz="2000" dirty="0">
                <a:solidFill>
                  <a:srgbClr val="000009"/>
                </a:solidFill>
                <a:latin typeface="Kanit Light" pitchFamily="2" charset="-34"/>
                <a:cs typeface="Kanit Light" pitchFamily="2" charset="-34"/>
              </a:rPr>
              <a:t>the</a:t>
            </a:r>
            <a:r>
              <a:rPr sz="2000" spc="-10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tenth</a:t>
            </a:r>
            <a:r>
              <a:rPr sz="2000" spc="-11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consecutive</a:t>
            </a:r>
            <a:r>
              <a:rPr sz="2000" spc="-14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number</a:t>
            </a:r>
            <a:r>
              <a:rPr sz="2000" spc="-105" dirty="0">
                <a:solidFill>
                  <a:srgbClr val="000009"/>
                </a:solidFill>
                <a:latin typeface="Kanit Light" pitchFamily="2" charset="-34"/>
                <a:cs typeface="Kanit Light" pitchFamily="2" charset="-34"/>
              </a:rPr>
              <a:t> </a:t>
            </a:r>
            <a:r>
              <a:rPr sz="2000" spc="-30" dirty="0">
                <a:solidFill>
                  <a:srgbClr val="000009"/>
                </a:solidFill>
                <a:latin typeface="Kanit Light" pitchFamily="2" charset="-34"/>
                <a:cs typeface="Kanit Light" pitchFamily="2" charset="-34"/>
              </a:rPr>
              <a:t>-</a:t>
            </a:r>
            <a:r>
              <a:rPr sz="2000" spc="-105" dirty="0">
                <a:solidFill>
                  <a:srgbClr val="000009"/>
                </a:solidFill>
                <a:latin typeface="Kanit Light" pitchFamily="2" charset="-34"/>
                <a:cs typeface="Kanit Light" pitchFamily="2" charset="-34"/>
              </a:rPr>
              <a:t> </a:t>
            </a:r>
            <a:r>
              <a:rPr sz="2000" spc="-25" dirty="0">
                <a:solidFill>
                  <a:srgbClr val="000009"/>
                </a:solidFill>
                <a:latin typeface="Kanit Light" pitchFamily="2" charset="-34"/>
                <a:cs typeface="Kanit Light" pitchFamily="2" charset="-34"/>
              </a:rPr>
              <a:t>9.</a:t>
            </a:r>
            <a:endParaRPr sz="2000" dirty="0">
              <a:latin typeface="Kanit Light" pitchFamily="2" charset="-34"/>
              <a:cs typeface="Kanit Light" pitchFamily="2" charset="-34"/>
            </a:endParaRPr>
          </a:p>
          <a:p>
            <a:pPr marL="12700" algn="just">
              <a:spcBef>
                <a:spcPts val="690"/>
              </a:spcBef>
            </a:pPr>
            <a:r>
              <a:rPr sz="2000" spc="-55" dirty="0">
                <a:solidFill>
                  <a:srgbClr val="000009"/>
                </a:solidFill>
                <a:latin typeface="Kanit Light" pitchFamily="2" charset="-34"/>
                <a:cs typeface="Kanit Light" pitchFamily="2" charset="-34"/>
              </a:rPr>
              <a:t>In</a:t>
            </a:r>
            <a:r>
              <a:rPr sz="2000" spc="-8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another</a:t>
            </a:r>
            <a:r>
              <a:rPr sz="2000" spc="-9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cell,</a:t>
            </a:r>
            <a:r>
              <a:rPr sz="2000" spc="-8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if</a:t>
            </a:r>
            <a:r>
              <a:rPr sz="2000" spc="-8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in</a:t>
            </a:r>
            <a:r>
              <a:rPr sz="2000" spc="-7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the</a:t>
            </a:r>
            <a:r>
              <a:rPr sz="2000" spc="-70" dirty="0">
                <a:solidFill>
                  <a:srgbClr val="000009"/>
                </a:solidFill>
                <a:latin typeface="Kanit Light" pitchFamily="2" charset="-34"/>
                <a:cs typeface="Kanit Light" pitchFamily="2" charset="-34"/>
              </a:rPr>
              <a:t> </a:t>
            </a:r>
            <a:r>
              <a:rPr sz="2000" i="1" spc="-105" dirty="0">
                <a:solidFill>
                  <a:srgbClr val="000009"/>
                </a:solidFill>
                <a:latin typeface="Kanit Light" pitchFamily="2" charset="-34"/>
                <a:cs typeface="Kanit Light" pitchFamily="2" charset="-34"/>
              </a:rPr>
              <a:t>range() </a:t>
            </a:r>
            <a:r>
              <a:rPr sz="2000" dirty="0">
                <a:solidFill>
                  <a:srgbClr val="000009"/>
                </a:solidFill>
                <a:latin typeface="Kanit Light" pitchFamily="2" charset="-34"/>
                <a:cs typeface="Kanit Light" pitchFamily="2" charset="-34"/>
              </a:rPr>
              <a:t>function</a:t>
            </a:r>
            <a:r>
              <a:rPr sz="2000" spc="-7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we</a:t>
            </a:r>
            <a:r>
              <a:rPr sz="2000" spc="-9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declare</a:t>
            </a:r>
            <a:r>
              <a:rPr sz="2000" spc="-80" dirty="0">
                <a:solidFill>
                  <a:srgbClr val="000009"/>
                </a:solidFill>
                <a:latin typeface="Kanit Light" pitchFamily="2" charset="-34"/>
                <a:cs typeface="Kanit Light" pitchFamily="2" charset="-34"/>
              </a:rPr>
              <a:t> </a:t>
            </a:r>
            <a:r>
              <a:rPr sz="2000" spc="-25" dirty="0">
                <a:solidFill>
                  <a:srgbClr val="000009"/>
                </a:solidFill>
                <a:latin typeface="Kanit Light" pitchFamily="2" charset="-34"/>
                <a:cs typeface="Kanit Light" pitchFamily="2" charset="-34"/>
              </a:rPr>
              <a:t>as</a:t>
            </a:r>
            <a:r>
              <a:rPr sz="2000" spc="-75"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arguments</a:t>
            </a:r>
            <a:r>
              <a:rPr sz="2000" spc="-8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3</a:t>
            </a:r>
            <a:r>
              <a:rPr sz="2000" spc="-75"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and</a:t>
            </a:r>
            <a:r>
              <a:rPr sz="2000" spc="-85" dirty="0">
                <a:solidFill>
                  <a:srgbClr val="000009"/>
                </a:solidFill>
                <a:latin typeface="Kanit Light" pitchFamily="2" charset="-34"/>
                <a:cs typeface="Kanit Light" pitchFamily="2" charset="-34"/>
              </a:rPr>
              <a:t> </a:t>
            </a:r>
            <a:r>
              <a:rPr sz="2000" spc="-40" dirty="0">
                <a:solidFill>
                  <a:srgbClr val="000009"/>
                </a:solidFill>
                <a:latin typeface="Kanit Light" pitchFamily="2" charset="-34"/>
                <a:cs typeface="Kanit Light" pitchFamily="2" charset="-34"/>
              </a:rPr>
              <a:t>7,</a:t>
            </a:r>
            <a:r>
              <a:rPr sz="2000" spc="-7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for</a:t>
            </a:r>
            <a:r>
              <a:rPr sz="2000" spc="-9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instance,</a:t>
            </a:r>
            <a:r>
              <a:rPr sz="2000" spc="-7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Python</a:t>
            </a:r>
            <a:r>
              <a:rPr sz="2000" spc="-8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will</a:t>
            </a:r>
            <a:r>
              <a:rPr sz="2000" spc="-7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accept</a:t>
            </a:r>
            <a:r>
              <a:rPr sz="2000" spc="-6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3</a:t>
            </a:r>
            <a:r>
              <a:rPr sz="2000" spc="-85" dirty="0">
                <a:solidFill>
                  <a:srgbClr val="000009"/>
                </a:solidFill>
                <a:latin typeface="Kanit Light" pitchFamily="2" charset="-34"/>
                <a:cs typeface="Kanit Light" pitchFamily="2" charset="-34"/>
              </a:rPr>
              <a:t> </a:t>
            </a:r>
            <a:r>
              <a:rPr sz="2000" spc="-20" dirty="0">
                <a:solidFill>
                  <a:srgbClr val="000009"/>
                </a:solidFill>
                <a:latin typeface="Kanit Light" pitchFamily="2" charset="-34"/>
                <a:cs typeface="Kanit Light" pitchFamily="2" charset="-34"/>
              </a:rPr>
              <a:t>as</a:t>
            </a:r>
            <a:r>
              <a:rPr sz="2000" spc="-75" dirty="0">
                <a:solidFill>
                  <a:srgbClr val="000009"/>
                </a:solidFill>
                <a:latin typeface="Kanit Light" pitchFamily="2" charset="-34"/>
                <a:cs typeface="Kanit Light" pitchFamily="2" charset="-34"/>
              </a:rPr>
              <a:t> </a:t>
            </a:r>
            <a:r>
              <a:rPr sz="2000" spc="-35" dirty="0">
                <a:solidFill>
                  <a:srgbClr val="000009"/>
                </a:solidFill>
                <a:latin typeface="Kanit Light" pitchFamily="2" charset="-34"/>
                <a:cs typeface="Kanit Light" pitchFamily="2" charset="-34"/>
              </a:rPr>
              <a:t>a</a:t>
            </a:r>
            <a:r>
              <a:rPr sz="2000" spc="-7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start</a:t>
            </a:r>
            <a:endParaRPr sz="2000" dirty="0">
              <a:latin typeface="Kanit Light" pitchFamily="2" charset="-34"/>
              <a:cs typeface="Kanit Light" pitchFamily="2" charset="-34"/>
            </a:endParaRPr>
          </a:p>
          <a:p>
            <a:pPr marL="12700" algn="just">
              <a:spcBef>
                <a:spcPts val="140"/>
              </a:spcBef>
            </a:pPr>
            <a:r>
              <a:rPr sz="2000" spc="-25" dirty="0">
                <a:solidFill>
                  <a:srgbClr val="000009"/>
                </a:solidFill>
                <a:latin typeface="Kanit Light" pitchFamily="2" charset="-34"/>
                <a:cs typeface="Kanit Light" pitchFamily="2" charset="-34"/>
              </a:rPr>
              <a:t>value,</a:t>
            </a:r>
            <a:r>
              <a:rPr sz="2000" spc="-13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and</a:t>
            </a:r>
            <a:r>
              <a:rPr sz="2000" spc="-12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7</a:t>
            </a:r>
            <a:r>
              <a:rPr sz="2000" spc="-105" dirty="0">
                <a:solidFill>
                  <a:srgbClr val="000009"/>
                </a:solidFill>
                <a:latin typeface="Kanit Light" pitchFamily="2" charset="-34"/>
                <a:cs typeface="Kanit Light" pitchFamily="2" charset="-34"/>
              </a:rPr>
              <a:t> </a:t>
            </a:r>
            <a:r>
              <a:rPr sz="2000" spc="-30" dirty="0">
                <a:solidFill>
                  <a:srgbClr val="000009"/>
                </a:solidFill>
                <a:latin typeface="Kanit Light" pitchFamily="2" charset="-34"/>
                <a:cs typeface="Kanit Light" pitchFamily="2" charset="-34"/>
              </a:rPr>
              <a:t>as</a:t>
            </a:r>
            <a:r>
              <a:rPr sz="2000" spc="-105" dirty="0">
                <a:solidFill>
                  <a:srgbClr val="000009"/>
                </a:solidFill>
                <a:latin typeface="Kanit Light" pitchFamily="2" charset="-34"/>
                <a:cs typeface="Kanit Light" pitchFamily="2" charset="-34"/>
              </a:rPr>
              <a:t> </a:t>
            </a:r>
            <a:r>
              <a:rPr sz="2000" spc="-35" dirty="0">
                <a:solidFill>
                  <a:srgbClr val="000009"/>
                </a:solidFill>
                <a:latin typeface="Kanit Light" pitchFamily="2" charset="-34"/>
                <a:cs typeface="Kanit Light" pitchFamily="2" charset="-34"/>
              </a:rPr>
              <a:t>a</a:t>
            </a:r>
            <a:r>
              <a:rPr sz="2000" spc="-11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stop</a:t>
            </a:r>
            <a:r>
              <a:rPr sz="2000" spc="-114"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value</a:t>
            </a:r>
            <a:r>
              <a:rPr sz="2000" spc="-114"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of</a:t>
            </a:r>
            <a:r>
              <a:rPr sz="2000" spc="-13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the</a:t>
            </a:r>
            <a:r>
              <a:rPr sz="2000" spc="-130" dirty="0">
                <a:solidFill>
                  <a:srgbClr val="000009"/>
                </a:solidFill>
                <a:latin typeface="Kanit Light" pitchFamily="2" charset="-34"/>
                <a:cs typeface="Kanit Light" pitchFamily="2" charset="-34"/>
              </a:rPr>
              <a:t> </a:t>
            </a:r>
            <a:r>
              <a:rPr sz="2000" spc="-40" dirty="0">
                <a:solidFill>
                  <a:srgbClr val="000009"/>
                </a:solidFill>
                <a:latin typeface="Kanit Light" pitchFamily="2" charset="-34"/>
                <a:cs typeface="Kanit Light" pitchFamily="2" charset="-34"/>
              </a:rPr>
              <a:t>range.</a:t>
            </a:r>
            <a:r>
              <a:rPr sz="2000" spc="-114" dirty="0">
                <a:solidFill>
                  <a:srgbClr val="000009"/>
                </a:solidFill>
                <a:latin typeface="Kanit Light" pitchFamily="2" charset="-34"/>
                <a:cs typeface="Kanit Light" pitchFamily="2" charset="-34"/>
              </a:rPr>
              <a:t> </a:t>
            </a:r>
            <a:r>
              <a:rPr sz="2000" spc="-50" dirty="0">
                <a:solidFill>
                  <a:srgbClr val="000009"/>
                </a:solidFill>
                <a:latin typeface="Kanit Light" pitchFamily="2" charset="-34"/>
                <a:cs typeface="Kanit Light" pitchFamily="2" charset="-34"/>
              </a:rPr>
              <a:t>So,</a:t>
            </a:r>
            <a:r>
              <a:rPr sz="2000" spc="-12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we’ll</a:t>
            </a:r>
            <a:r>
              <a:rPr sz="2000" spc="-105" dirty="0">
                <a:solidFill>
                  <a:srgbClr val="000009"/>
                </a:solidFill>
                <a:latin typeface="Kanit Light" pitchFamily="2" charset="-34"/>
                <a:cs typeface="Kanit Light" pitchFamily="2" charset="-34"/>
              </a:rPr>
              <a:t> </a:t>
            </a:r>
            <a:r>
              <a:rPr sz="2000" spc="-25" dirty="0">
                <a:solidFill>
                  <a:srgbClr val="000009"/>
                </a:solidFill>
                <a:latin typeface="Kanit Light" pitchFamily="2" charset="-34"/>
                <a:cs typeface="Kanit Light" pitchFamily="2" charset="-34"/>
              </a:rPr>
              <a:t>have</a:t>
            </a:r>
            <a:r>
              <a:rPr sz="2000" spc="-114"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4</a:t>
            </a:r>
            <a:r>
              <a:rPr sz="2000" spc="-11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elements</a:t>
            </a:r>
            <a:r>
              <a:rPr sz="2000" spc="-10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t>
            </a:r>
            <a:r>
              <a:rPr sz="2000" spc="-120" dirty="0">
                <a:solidFill>
                  <a:srgbClr val="000009"/>
                </a:solidFill>
                <a:latin typeface="Kanit Light" pitchFamily="2" charset="-34"/>
                <a:cs typeface="Kanit Light" pitchFamily="2" charset="-34"/>
              </a:rPr>
              <a:t> </a:t>
            </a:r>
            <a:r>
              <a:rPr sz="2000" spc="-40" dirty="0">
                <a:solidFill>
                  <a:srgbClr val="000009"/>
                </a:solidFill>
                <a:latin typeface="Kanit Light" pitchFamily="2" charset="-34"/>
                <a:cs typeface="Kanit Light" pitchFamily="2" charset="-34"/>
              </a:rPr>
              <a:t>3,</a:t>
            </a:r>
            <a:r>
              <a:rPr sz="2000" spc="-110" dirty="0">
                <a:solidFill>
                  <a:srgbClr val="000009"/>
                </a:solidFill>
                <a:latin typeface="Kanit Light" pitchFamily="2" charset="-34"/>
                <a:cs typeface="Kanit Light" pitchFamily="2" charset="-34"/>
              </a:rPr>
              <a:t> </a:t>
            </a:r>
            <a:r>
              <a:rPr sz="2000" spc="-40" dirty="0">
                <a:solidFill>
                  <a:srgbClr val="000009"/>
                </a:solidFill>
                <a:latin typeface="Kanit Light" pitchFamily="2" charset="-34"/>
                <a:cs typeface="Kanit Light" pitchFamily="2" charset="-34"/>
              </a:rPr>
              <a:t>4,</a:t>
            </a:r>
            <a:r>
              <a:rPr sz="2000" spc="-114" dirty="0">
                <a:solidFill>
                  <a:srgbClr val="000009"/>
                </a:solidFill>
                <a:latin typeface="Kanit Light" pitchFamily="2" charset="-34"/>
                <a:cs typeface="Kanit Light" pitchFamily="2" charset="-34"/>
              </a:rPr>
              <a:t> </a:t>
            </a:r>
            <a:r>
              <a:rPr sz="2000" spc="-40" dirty="0">
                <a:solidFill>
                  <a:srgbClr val="000009"/>
                </a:solidFill>
                <a:latin typeface="Kanit Light" pitchFamily="2" charset="-34"/>
                <a:cs typeface="Kanit Light" pitchFamily="2" charset="-34"/>
              </a:rPr>
              <a:t>5,</a:t>
            </a:r>
            <a:r>
              <a:rPr sz="2000" spc="-114"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and</a:t>
            </a:r>
            <a:r>
              <a:rPr sz="2000" spc="-120" dirty="0">
                <a:solidFill>
                  <a:srgbClr val="000009"/>
                </a:solidFill>
                <a:latin typeface="Kanit Light" pitchFamily="2" charset="-34"/>
                <a:cs typeface="Kanit Light" pitchFamily="2" charset="-34"/>
              </a:rPr>
              <a:t> </a:t>
            </a:r>
            <a:r>
              <a:rPr sz="2000" spc="-25" dirty="0">
                <a:solidFill>
                  <a:srgbClr val="000009"/>
                </a:solidFill>
                <a:latin typeface="Kanit Light" pitchFamily="2" charset="-34"/>
                <a:cs typeface="Kanit Light" pitchFamily="2" charset="-34"/>
              </a:rPr>
              <a:t>6.</a:t>
            </a:r>
            <a:endParaRPr sz="2000" dirty="0">
              <a:latin typeface="Kanit Light" pitchFamily="2" charset="-34"/>
              <a:cs typeface="Kanit Light" pitchFamily="2" charset="-34"/>
            </a:endParaRPr>
          </a:p>
          <a:p>
            <a:pPr marL="12700" marR="6350" algn="just">
              <a:spcBef>
                <a:spcPts val="550"/>
              </a:spcBef>
            </a:pPr>
            <a:r>
              <a:rPr sz="2000" dirty="0">
                <a:solidFill>
                  <a:srgbClr val="000009"/>
                </a:solidFill>
                <a:latin typeface="Kanit Light" pitchFamily="2" charset="-34"/>
                <a:cs typeface="Kanit Light" pitchFamily="2" charset="-34"/>
              </a:rPr>
              <a:t>To</a:t>
            </a:r>
            <a:r>
              <a:rPr sz="2000" spc="5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specify</a:t>
            </a:r>
            <a:r>
              <a:rPr sz="2000" spc="6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a:t>
            </a:r>
            <a:r>
              <a:rPr sz="2000" spc="7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step</a:t>
            </a:r>
            <a:r>
              <a:rPr sz="2000" spc="6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value</a:t>
            </a:r>
            <a:r>
              <a:rPr sz="2000" spc="5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in</a:t>
            </a:r>
            <a:r>
              <a:rPr sz="2000" spc="5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a:t>
            </a:r>
            <a:r>
              <a:rPr sz="2000" spc="7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range,</a:t>
            </a:r>
            <a:r>
              <a:rPr sz="2000" spc="6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the</a:t>
            </a:r>
            <a:r>
              <a:rPr sz="2000" spc="5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other</a:t>
            </a:r>
            <a:r>
              <a:rPr sz="2000" spc="5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two</a:t>
            </a:r>
            <a:r>
              <a:rPr sz="2000" spc="6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arguments</a:t>
            </a:r>
            <a:r>
              <a:rPr sz="2000" spc="5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must</a:t>
            </a:r>
            <a:r>
              <a:rPr sz="2000" spc="7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be</a:t>
            </a:r>
            <a:r>
              <a:rPr sz="2000" spc="4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chosen</a:t>
            </a:r>
            <a:r>
              <a:rPr sz="2000" spc="6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as</a:t>
            </a:r>
            <a:r>
              <a:rPr sz="2000" spc="5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well.</a:t>
            </a:r>
            <a:r>
              <a:rPr sz="2000" spc="75" dirty="0">
                <a:solidFill>
                  <a:srgbClr val="000009"/>
                </a:solidFill>
                <a:latin typeface="Kanit Light" pitchFamily="2" charset="-34"/>
                <a:cs typeface="Kanit Light" pitchFamily="2" charset="-34"/>
              </a:rPr>
              <a:t> </a:t>
            </a:r>
            <a:r>
              <a:rPr sz="2000" i="1" spc="-110" dirty="0">
                <a:solidFill>
                  <a:srgbClr val="000009"/>
                </a:solidFill>
                <a:latin typeface="Kanit Light" pitchFamily="2" charset="-34"/>
                <a:cs typeface="Kanit Light" pitchFamily="2" charset="-34"/>
              </a:rPr>
              <a:t>range(1,20,2)</a:t>
            </a:r>
            <a:r>
              <a:rPr sz="2000" i="1" spc="3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creates</a:t>
            </a:r>
            <a:r>
              <a:rPr sz="2000" spc="6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a</a:t>
            </a:r>
            <a:r>
              <a:rPr sz="2000" spc="65" dirty="0">
                <a:solidFill>
                  <a:srgbClr val="000009"/>
                </a:solidFill>
                <a:latin typeface="Kanit Light" pitchFamily="2" charset="-34"/>
                <a:cs typeface="Kanit Light" pitchFamily="2" charset="-34"/>
              </a:rPr>
              <a:t> </a:t>
            </a:r>
            <a:r>
              <a:rPr sz="2000" spc="-20" dirty="0">
                <a:solidFill>
                  <a:srgbClr val="000009"/>
                </a:solidFill>
                <a:latin typeface="Kanit Light" pitchFamily="2" charset="-34"/>
                <a:cs typeface="Kanit Light" pitchFamily="2" charset="-34"/>
              </a:rPr>
              <a:t>list </a:t>
            </a:r>
            <a:r>
              <a:rPr sz="2000" spc="-10" dirty="0">
                <a:solidFill>
                  <a:srgbClr val="000009"/>
                </a:solidFill>
                <a:latin typeface="Kanit Light" pitchFamily="2" charset="-34"/>
                <a:cs typeface="Kanit Light" pitchFamily="2" charset="-34"/>
              </a:rPr>
              <a:t>including</a:t>
            </a:r>
            <a:r>
              <a:rPr sz="2000" spc="-85"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all</a:t>
            </a:r>
            <a:r>
              <a:rPr sz="2000" spc="-85" dirty="0">
                <a:solidFill>
                  <a:srgbClr val="000009"/>
                </a:solidFill>
                <a:latin typeface="Kanit Light" pitchFamily="2" charset="-34"/>
                <a:cs typeface="Kanit Light" pitchFamily="2" charset="-34"/>
              </a:rPr>
              <a:t> </a:t>
            </a:r>
            <a:r>
              <a:rPr sz="2000" spc="-20" dirty="0">
                <a:solidFill>
                  <a:srgbClr val="000009"/>
                </a:solidFill>
                <a:latin typeface="Kanit Light" pitchFamily="2" charset="-34"/>
                <a:cs typeface="Kanit Light" pitchFamily="2" charset="-34"/>
              </a:rPr>
              <a:t>the</a:t>
            </a:r>
            <a:r>
              <a:rPr sz="2000" spc="-75"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odd</a:t>
            </a:r>
            <a:r>
              <a:rPr sz="2000" spc="-75" dirty="0">
                <a:solidFill>
                  <a:srgbClr val="000009"/>
                </a:solidFill>
                <a:latin typeface="Kanit Light" pitchFamily="2" charset="-34"/>
                <a:cs typeface="Kanit Light" pitchFamily="2" charset="-34"/>
              </a:rPr>
              <a:t> </a:t>
            </a:r>
            <a:r>
              <a:rPr sz="2000" spc="-20" dirty="0">
                <a:solidFill>
                  <a:srgbClr val="000009"/>
                </a:solidFill>
                <a:latin typeface="Kanit Light" pitchFamily="2" charset="-34"/>
                <a:cs typeface="Kanit Light" pitchFamily="2" charset="-34"/>
              </a:rPr>
              <a:t>numbers</a:t>
            </a:r>
            <a:r>
              <a:rPr sz="2000" spc="-4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from</a:t>
            </a:r>
            <a:r>
              <a:rPr sz="2000" spc="-6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1</a:t>
            </a:r>
            <a:r>
              <a:rPr sz="2000" spc="-25"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to</a:t>
            </a:r>
            <a:r>
              <a:rPr sz="2000" spc="-50" dirty="0">
                <a:solidFill>
                  <a:srgbClr val="000009"/>
                </a:solidFill>
                <a:latin typeface="Kanit Light" pitchFamily="2" charset="-34"/>
                <a:cs typeface="Kanit Light" pitchFamily="2" charset="-34"/>
              </a:rPr>
              <a:t> </a:t>
            </a:r>
            <a:r>
              <a:rPr sz="2000" spc="-45" dirty="0">
                <a:solidFill>
                  <a:srgbClr val="000009"/>
                </a:solidFill>
                <a:latin typeface="Kanit Light" pitchFamily="2" charset="-34"/>
                <a:cs typeface="Kanit Light" pitchFamily="2" charset="-34"/>
              </a:rPr>
              <a:t>19. </a:t>
            </a:r>
            <a:r>
              <a:rPr sz="2000" spc="-90" dirty="0">
                <a:solidFill>
                  <a:srgbClr val="000009"/>
                </a:solidFill>
                <a:latin typeface="Kanit Light" pitchFamily="2" charset="-34"/>
                <a:cs typeface="Kanit Light" pitchFamily="2" charset="-34"/>
              </a:rPr>
              <a:t>It</a:t>
            </a:r>
            <a:r>
              <a:rPr sz="2000" spc="-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will</a:t>
            </a:r>
            <a:r>
              <a:rPr sz="2000" spc="-3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start</a:t>
            </a:r>
            <a:r>
              <a:rPr sz="2000" spc="-5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with</a:t>
            </a:r>
            <a:r>
              <a:rPr sz="2000" spc="-50" dirty="0">
                <a:solidFill>
                  <a:srgbClr val="000009"/>
                </a:solidFill>
                <a:latin typeface="Kanit Light" pitchFamily="2" charset="-34"/>
                <a:cs typeface="Kanit Light" pitchFamily="2" charset="-34"/>
              </a:rPr>
              <a:t> </a:t>
            </a:r>
            <a:r>
              <a:rPr sz="2000" spc="-20" dirty="0">
                <a:solidFill>
                  <a:srgbClr val="000009"/>
                </a:solidFill>
                <a:latin typeface="Kanit Light" pitchFamily="2" charset="-34"/>
                <a:cs typeface="Kanit Light" pitchFamily="2" charset="-34"/>
              </a:rPr>
              <a:t>the</a:t>
            </a:r>
            <a:r>
              <a:rPr sz="2000" spc="-7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number</a:t>
            </a:r>
            <a:r>
              <a:rPr sz="2000" spc="-40" dirty="0">
                <a:solidFill>
                  <a:srgbClr val="000009"/>
                </a:solidFill>
                <a:latin typeface="Kanit Light" pitchFamily="2" charset="-34"/>
                <a:cs typeface="Kanit Light" pitchFamily="2" charset="-34"/>
              </a:rPr>
              <a:t> </a:t>
            </a:r>
            <a:r>
              <a:rPr sz="2000" spc="-120" dirty="0">
                <a:solidFill>
                  <a:srgbClr val="000009"/>
                </a:solidFill>
                <a:latin typeface="Kanit Light" pitchFamily="2" charset="-34"/>
                <a:cs typeface="Kanit Light" pitchFamily="2" charset="-34"/>
              </a:rPr>
              <a:t>1,</a:t>
            </a:r>
            <a:r>
              <a:rPr sz="2000" spc="25" dirty="0">
                <a:solidFill>
                  <a:srgbClr val="000009"/>
                </a:solidFill>
                <a:latin typeface="Kanit Light" pitchFamily="2" charset="-34"/>
                <a:cs typeface="Kanit Light" pitchFamily="2" charset="-34"/>
              </a:rPr>
              <a:t> </a:t>
            </a:r>
            <a:r>
              <a:rPr sz="2000" spc="-40" dirty="0">
                <a:solidFill>
                  <a:srgbClr val="000009"/>
                </a:solidFill>
                <a:latin typeface="Kanit Light" pitchFamily="2" charset="-34"/>
                <a:cs typeface="Kanit Light" pitchFamily="2" charset="-34"/>
              </a:rPr>
              <a:t>and</a:t>
            </a:r>
            <a:r>
              <a:rPr sz="2000" spc="-5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the</a:t>
            </a:r>
            <a:r>
              <a:rPr sz="2000" spc="-4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list</a:t>
            </a:r>
            <a:r>
              <a:rPr sz="2000" spc="-4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will</a:t>
            </a:r>
            <a:r>
              <a:rPr sz="2000" spc="-35" dirty="0">
                <a:solidFill>
                  <a:srgbClr val="000009"/>
                </a:solidFill>
                <a:latin typeface="Kanit Light" pitchFamily="2" charset="-34"/>
                <a:cs typeface="Kanit Light" pitchFamily="2" charset="-34"/>
              </a:rPr>
              <a:t> end</a:t>
            </a:r>
            <a:r>
              <a:rPr sz="2000" spc="-5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with</a:t>
            </a:r>
            <a:r>
              <a:rPr sz="2000" spc="-55"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number</a:t>
            </a:r>
            <a:r>
              <a:rPr sz="2000" spc="-3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19</a:t>
            </a:r>
            <a:r>
              <a:rPr sz="2000" spc="-35"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(which equals</a:t>
            </a:r>
            <a:r>
              <a:rPr sz="2000" spc="-11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the</a:t>
            </a:r>
            <a:r>
              <a:rPr sz="2000" spc="-11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stop</a:t>
            </a:r>
            <a:r>
              <a:rPr sz="2000" spc="-10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value</a:t>
            </a:r>
            <a:r>
              <a:rPr sz="2000" spc="-12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20</a:t>
            </a:r>
            <a:r>
              <a:rPr sz="2000" spc="-90"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minus</a:t>
            </a:r>
            <a:r>
              <a:rPr sz="2000" spc="-120" dirty="0">
                <a:solidFill>
                  <a:srgbClr val="000009"/>
                </a:solidFill>
                <a:latin typeface="Kanit Light" pitchFamily="2" charset="-34"/>
                <a:cs typeface="Kanit Light" pitchFamily="2" charset="-34"/>
              </a:rPr>
              <a:t> </a:t>
            </a:r>
            <a:r>
              <a:rPr sz="2000" spc="-65" dirty="0">
                <a:solidFill>
                  <a:srgbClr val="000009"/>
                </a:solidFill>
                <a:latin typeface="Kanit Light" pitchFamily="2" charset="-34"/>
                <a:cs typeface="Kanit Light" pitchFamily="2" charset="-34"/>
              </a:rPr>
              <a:t>1),</a:t>
            </a:r>
            <a:r>
              <a:rPr sz="2000" spc="-110"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stating</a:t>
            </a:r>
            <a:r>
              <a:rPr sz="2000" spc="-8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only</a:t>
            </a:r>
            <a:r>
              <a:rPr sz="2000" spc="-114"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the</a:t>
            </a:r>
            <a:r>
              <a:rPr sz="2000" spc="-125" dirty="0">
                <a:solidFill>
                  <a:srgbClr val="000009"/>
                </a:solidFill>
                <a:latin typeface="Kanit Light" pitchFamily="2" charset="-34"/>
                <a:cs typeface="Kanit Light" pitchFamily="2" charset="-34"/>
              </a:rPr>
              <a:t> </a:t>
            </a:r>
            <a:r>
              <a:rPr sz="2000" dirty="0">
                <a:solidFill>
                  <a:srgbClr val="000009"/>
                </a:solidFill>
                <a:latin typeface="Kanit Light" pitchFamily="2" charset="-34"/>
                <a:cs typeface="Kanit Light" pitchFamily="2" charset="-34"/>
              </a:rPr>
              <a:t>odd</a:t>
            </a:r>
            <a:r>
              <a:rPr sz="2000" spc="-105" dirty="0">
                <a:solidFill>
                  <a:srgbClr val="000009"/>
                </a:solidFill>
                <a:latin typeface="Kanit Light" pitchFamily="2" charset="-34"/>
                <a:cs typeface="Kanit Light" pitchFamily="2" charset="-34"/>
              </a:rPr>
              <a:t> </a:t>
            </a:r>
            <a:r>
              <a:rPr sz="2000" spc="-10" dirty="0">
                <a:solidFill>
                  <a:srgbClr val="000009"/>
                </a:solidFill>
                <a:latin typeface="Kanit Light" pitchFamily="2" charset="-34"/>
                <a:cs typeface="Kanit Light" pitchFamily="2" charset="-34"/>
              </a:rPr>
              <a:t>numbers.</a:t>
            </a:r>
            <a:endParaRPr sz="2000" dirty="0">
              <a:latin typeface="Kanit Light" pitchFamily="2" charset="-34"/>
              <a:cs typeface="Kanit Light" pitchFamily="2" charset="-34"/>
            </a:endParaRPr>
          </a:p>
        </p:txBody>
      </p:sp>
    </p:spTree>
    <p:extLst>
      <p:ext uri="{BB962C8B-B14F-4D97-AF65-F5344CB8AC3E}">
        <p14:creationId xmlns:p14="http://schemas.microsoft.com/office/powerpoint/2010/main" val="11730211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7DA5AB-2EE5-51F0-F9A6-98ED31ACC362}"/>
              </a:ext>
            </a:extLst>
          </p:cNvPr>
          <p:cNvSpPr>
            <a:spLocks noGrp="1"/>
          </p:cNvSpPr>
          <p:nvPr>
            <p:ph type="sldNum" sz="quarter" idx="12"/>
          </p:nvPr>
        </p:nvSpPr>
        <p:spPr/>
        <p:txBody>
          <a:bodyPr/>
          <a:lstStyle/>
          <a:p>
            <a:fld id="{B6F15528-21DE-4FAA-801E-634DDDAF4B2B}" type="slidenum">
              <a:rPr lang="en-US" smtClean="0"/>
              <a:pPr/>
              <a:t>93</a:t>
            </a:fld>
            <a:endParaRPr lang="en-US" dirty="0"/>
          </a:p>
        </p:txBody>
      </p:sp>
      <p:sp>
        <p:nvSpPr>
          <p:cNvPr id="3" name="Title 2">
            <a:extLst>
              <a:ext uri="{FF2B5EF4-FFF2-40B4-BE49-F238E27FC236}">
                <a16:creationId xmlns:a16="http://schemas.microsoft.com/office/drawing/2014/main" id="{C85FE11E-AA4F-7525-2DFD-383E9E906B8B}"/>
              </a:ext>
            </a:extLst>
          </p:cNvPr>
          <p:cNvSpPr>
            <a:spLocks noGrp="1"/>
          </p:cNvSpPr>
          <p:nvPr>
            <p:ph type="title"/>
          </p:nvPr>
        </p:nvSpPr>
        <p:spPr>
          <a:xfrm>
            <a:off x="228600" y="104929"/>
            <a:ext cx="11658600" cy="1143000"/>
          </a:xfrm>
        </p:spPr>
        <p:txBody>
          <a:bodyPr>
            <a:normAutofit fontScale="90000"/>
          </a:bodyPr>
          <a:lstStyle/>
          <a:p>
            <a:r>
              <a:rPr lang="en-US" dirty="0"/>
              <a:t>Use</a:t>
            </a:r>
            <a:r>
              <a:rPr lang="en-US" spc="-70" dirty="0"/>
              <a:t> </a:t>
            </a:r>
            <a:r>
              <a:rPr lang="en-US" dirty="0"/>
              <a:t>Conditional</a:t>
            </a:r>
            <a:r>
              <a:rPr lang="en-US" spc="-70" dirty="0"/>
              <a:t> </a:t>
            </a:r>
            <a:r>
              <a:rPr lang="en-US" dirty="0"/>
              <a:t>Statements</a:t>
            </a:r>
            <a:r>
              <a:rPr lang="en-US" spc="-70" dirty="0"/>
              <a:t> </a:t>
            </a:r>
            <a:r>
              <a:rPr lang="en-US" dirty="0"/>
              <a:t>and</a:t>
            </a:r>
            <a:r>
              <a:rPr lang="en-US" spc="-70" dirty="0"/>
              <a:t> </a:t>
            </a:r>
            <a:r>
              <a:rPr lang="en-US" dirty="0"/>
              <a:t>Loops</a:t>
            </a:r>
            <a:r>
              <a:rPr lang="en-US" spc="-65" dirty="0"/>
              <a:t> </a:t>
            </a:r>
            <a:r>
              <a:rPr lang="en-US" spc="-10" dirty="0"/>
              <a:t>Together</a:t>
            </a:r>
            <a:endParaRPr lang="en-US" dirty="0"/>
          </a:p>
        </p:txBody>
      </p:sp>
      <p:pic>
        <p:nvPicPr>
          <p:cNvPr id="5" name="object 2">
            <a:extLst>
              <a:ext uri="{FF2B5EF4-FFF2-40B4-BE49-F238E27FC236}">
                <a16:creationId xmlns:a16="http://schemas.microsoft.com/office/drawing/2014/main" id="{C40E7C63-4B4A-7D4C-0DA3-A2B4260D17B6}"/>
              </a:ext>
            </a:extLst>
          </p:cNvPr>
          <p:cNvPicPr/>
          <p:nvPr/>
        </p:nvPicPr>
        <p:blipFill>
          <a:blip r:embed="rId2" cstate="print"/>
          <a:stretch>
            <a:fillRect/>
          </a:stretch>
        </p:blipFill>
        <p:spPr>
          <a:xfrm>
            <a:off x="620268" y="1690116"/>
            <a:ext cx="14714294" cy="2462784"/>
          </a:xfrm>
          <a:prstGeom prst="rect">
            <a:avLst/>
          </a:prstGeom>
        </p:spPr>
      </p:pic>
      <p:sp>
        <p:nvSpPr>
          <p:cNvPr id="6" name="object 3">
            <a:extLst>
              <a:ext uri="{FF2B5EF4-FFF2-40B4-BE49-F238E27FC236}">
                <a16:creationId xmlns:a16="http://schemas.microsoft.com/office/drawing/2014/main" id="{0F282346-3FA5-A43C-651A-A8D155771307}"/>
              </a:ext>
            </a:extLst>
          </p:cNvPr>
          <p:cNvSpPr txBox="1"/>
          <p:nvPr/>
        </p:nvSpPr>
        <p:spPr>
          <a:xfrm>
            <a:off x="762000" y="5905500"/>
            <a:ext cx="14693392" cy="2980303"/>
          </a:xfrm>
          <a:prstGeom prst="rect">
            <a:avLst/>
          </a:prstGeom>
        </p:spPr>
        <p:txBody>
          <a:bodyPr vert="horz" wrap="square" lIns="0" tIns="12700" rIns="0" bIns="0" rtlCol="0">
            <a:spAutoFit/>
          </a:bodyPr>
          <a:lstStyle/>
          <a:p>
            <a:pPr marL="12700" marR="5080">
              <a:spcBef>
                <a:spcPts val="100"/>
              </a:spcBef>
            </a:pPr>
            <a:r>
              <a:rPr sz="2400" dirty="0">
                <a:solidFill>
                  <a:srgbClr val="000009"/>
                </a:solidFill>
                <a:latin typeface="Kanit Light" pitchFamily="2" charset="-34"/>
                <a:cs typeface="Kanit Light" pitchFamily="2" charset="-34"/>
              </a:rPr>
              <a:t>You create</a:t>
            </a:r>
            <a:r>
              <a:rPr sz="2400" spc="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an</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iteration</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that</a:t>
            </a:r>
            <a:r>
              <a:rPr sz="2400" spc="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includes a</a:t>
            </a:r>
            <a:r>
              <a:rPr sz="2400" spc="1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conditional in</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loop</a:t>
            </a:r>
            <a:r>
              <a:rPr sz="2400" spc="-10"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body.</a:t>
            </a:r>
            <a:r>
              <a:rPr sz="2400" spc="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You</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can tell</a:t>
            </a:r>
            <a:r>
              <a:rPr sz="2400" spc="2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computer</a:t>
            </a:r>
            <a:r>
              <a:rPr sz="2400" spc="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to</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print</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all</a:t>
            </a:r>
            <a:r>
              <a:rPr sz="2400" spc="3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5" dirty="0">
                <a:solidFill>
                  <a:srgbClr val="000009"/>
                </a:solidFill>
                <a:latin typeface="Kanit Light" pitchFamily="2" charset="-34"/>
                <a:cs typeface="Kanit Light" pitchFamily="2" charset="-34"/>
              </a:rPr>
              <a:t> </a:t>
            </a:r>
            <a:r>
              <a:rPr sz="2400" spc="-20" dirty="0">
                <a:solidFill>
                  <a:srgbClr val="000009"/>
                </a:solidFill>
                <a:latin typeface="Kanit Light" pitchFamily="2" charset="-34"/>
                <a:cs typeface="Kanit Light" pitchFamily="2" charset="-34"/>
              </a:rPr>
              <a:t>even </a:t>
            </a:r>
            <a:r>
              <a:rPr sz="2400" spc="-10" dirty="0">
                <a:solidFill>
                  <a:srgbClr val="000009"/>
                </a:solidFill>
                <a:latin typeface="Kanit Light" pitchFamily="2" charset="-34"/>
                <a:cs typeface="Kanit Light" pitchFamily="2" charset="-34"/>
              </a:rPr>
              <a:t>values</a:t>
            </a:r>
            <a:r>
              <a:rPr sz="2400" spc="-1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between</a:t>
            </a:r>
            <a:r>
              <a:rPr sz="2400" spc="-9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0</a:t>
            </a:r>
            <a:r>
              <a:rPr sz="2400" spc="-10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and</a:t>
            </a:r>
            <a:r>
              <a:rPr sz="2400" spc="-1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19</a:t>
            </a:r>
            <a:r>
              <a:rPr sz="2400" spc="-9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and</a:t>
            </a:r>
            <a:r>
              <a:rPr sz="2400" spc="-114"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state</a:t>
            </a:r>
            <a:r>
              <a:rPr sz="2400" spc="-8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“Odd”</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a:t>
            </a:r>
            <a:r>
              <a:rPr sz="2400" spc="-114"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10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places</a:t>
            </a:r>
            <a:r>
              <a:rPr sz="2400" spc="-10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where</a:t>
            </a:r>
            <a:r>
              <a:rPr sz="2400" spc="-114"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we</a:t>
            </a:r>
            <a:r>
              <a:rPr sz="2400" spc="-105"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have</a:t>
            </a:r>
            <a:r>
              <a:rPr sz="2400" spc="-10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odd</a:t>
            </a:r>
            <a:r>
              <a:rPr sz="2400" spc="-114"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numbers.</a:t>
            </a:r>
            <a:endParaRPr sz="2400" dirty="0">
              <a:latin typeface="Kanit Light" pitchFamily="2" charset="-34"/>
              <a:cs typeface="Kanit Light" pitchFamily="2" charset="-34"/>
            </a:endParaRPr>
          </a:p>
          <a:p>
            <a:pPr>
              <a:spcBef>
                <a:spcPts val="50"/>
              </a:spcBef>
            </a:pPr>
            <a:endParaRPr sz="2400" dirty="0">
              <a:latin typeface="Kanit Light" pitchFamily="2" charset="-34"/>
              <a:cs typeface="Kanit Light" pitchFamily="2" charset="-34"/>
            </a:endParaRPr>
          </a:p>
          <a:p>
            <a:pPr marL="12700"/>
            <a:r>
              <a:rPr sz="2400" spc="-10" dirty="0">
                <a:solidFill>
                  <a:srgbClr val="000009"/>
                </a:solidFill>
                <a:latin typeface="Kanit Light" pitchFamily="2" charset="-34"/>
                <a:cs typeface="Kanit Light" pitchFamily="2" charset="-34"/>
              </a:rPr>
              <a:t>Let’s</a:t>
            </a:r>
            <a:r>
              <a:rPr sz="2400" spc="-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translate</a:t>
            </a:r>
            <a:r>
              <a:rPr sz="2400" spc="-4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this</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into</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computational</a:t>
            </a:r>
            <a:r>
              <a:rPr sz="2400" spc="-9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steps.</a:t>
            </a:r>
            <a:endParaRPr sz="2400" dirty="0">
              <a:latin typeface="Kanit Light" pitchFamily="2" charset="-34"/>
              <a:cs typeface="Kanit Light" pitchFamily="2" charset="-34"/>
            </a:endParaRPr>
          </a:p>
          <a:p>
            <a:pPr>
              <a:spcBef>
                <a:spcPts val="5"/>
              </a:spcBef>
            </a:pPr>
            <a:endParaRPr sz="2400" dirty="0">
              <a:latin typeface="Kanit Light" pitchFamily="2" charset="-34"/>
              <a:cs typeface="Kanit Light" pitchFamily="2" charset="-34"/>
            </a:endParaRPr>
          </a:p>
          <a:p>
            <a:pPr marL="12700"/>
            <a:r>
              <a:rPr sz="2400" spc="-35" dirty="0">
                <a:solidFill>
                  <a:srgbClr val="000009"/>
                </a:solidFill>
                <a:latin typeface="Kanit Light" pitchFamily="2" charset="-34"/>
                <a:cs typeface="Kanit Light" pitchFamily="2" charset="-34"/>
              </a:rPr>
              <a:t>If</a:t>
            </a:r>
            <a:r>
              <a:rPr sz="2400" spc="-85" dirty="0">
                <a:solidFill>
                  <a:srgbClr val="000009"/>
                </a:solidFill>
                <a:latin typeface="Kanit Light" pitchFamily="2" charset="-34"/>
                <a:cs typeface="Kanit Light" pitchFamily="2" charset="-34"/>
              </a:rPr>
              <a:t> </a:t>
            </a:r>
            <a:r>
              <a:rPr sz="2400" i="1" spc="-80" dirty="0">
                <a:solidFill>
                  <a:srgbClr val="000009"/>
                </a:solidFill>
                <a:latin typeface="Kanit Light" pitchFamily="2" charset="-34"/>
                <a:cs typeface="Kanit Light" pitchFamily="2" charset="-34"/>
              </a:rPr>
              <a:t>x</a:t>
            </a:r>
            <a:r>
              <a:rPr sz="2400" i="1" spc="-11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leaves</a:t>
            </a:r>
            <a:r>
              <a:rPr sz="2400" spc="-70"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a</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remainder</a:t>
            </a:r>
            <a:r>
              <a:rPr sz="2400" spc="-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of</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0</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when</a:t>
            </a:r>
            <a:r>
              <a:rPr sz="2400" spc="-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divided</a:t>
            </a:r>
            <a:r>
              <a:rPr sz="2400" spc="-6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by</a:t>
            </a:r>
            <a:r>
              <a:rPr sz="2400" spc="-80" dirty="0">
                <a:solidFill>
                  <a:srgbClr val="000009"/>
                </a:solidFill>
                <a:latin typeface="Kanit Light" pitchFamily="2" charset="-34"/>
                <a:cs typeface="Kanit Light" pitchFamily="2" charset="-34"/>
              </a:rPr>
              <a:t> </a:t>
            </a:r>
            <a:r>
              <a:rPr sz="2400" spc="-40" dirty="0">
                <a:solidFill>
                  <a:srgbClr val="000009"/>
                </a:solidFill>
                <a:latin typeface="Kanit Light" pitchFamily="2" charset="-34"/>
                <a:cs typeface="Kanit Light" pitchFamily="2" charset="-34"/>
              </a:rPr>
              <a:t>2,</a:t>
            </a:r>
            <a:r>
              <a:rPr sz="2400" spc="-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which</a:t>
            </a:r>
            <a:r>
              <a:rPr sz="2400" spc="-7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is</a:t>
            </a:r>
            <a:r>
              <a:rPr sz="2400" spc="-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7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same</a:t>
            </a:r>
            <a:r>
              <a:rPr sz="2400" spc="-75"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as</a:t>
            </a:r>
            <a:r>
              <a:rPr sz="2400" spc="-6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to</a:t>
            </a:r>
            <a:r>
              <a:rPr sz="2400" spc="-80"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say</a:t>
            </a:r>
            <a:r>
              <a:rPr sz="2400" spc="-6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“if</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x</a:t>
            </a:r>
            <a:r>
              <a:rPr sz="2400" spc="-7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is</a:t>
            </a:r>
            <a:r>
              <a:rPr sz="2400" spc="-75" dirty="0">
                <a:solidFill>
                  <a:srgbClr val="000009"/>
                </a:solidFill>
                <a:latin typeface="Kanit Light" pitchFamily="2" charset="-34"/>
                <a:cs typeface="Kanit Light" pitchFamily="2" charset="-34"/>
              </a:rPr>
              <a:t> </a:t>
            </a:r>
            <a:r>
              <a:rPr sz="2400" spc="-70" dirty="0">
                <a:solidFill>
                  <a:srgbClr val="000009"/>
                </a:solidFill>
                <a:latin typeface="Kanit Light" pitchFamily="2" charset="-34"/>
                <a:cs typeface="Kanit Light" pitchFamily="2" charset="-34"/>
              </a:rPr>
              <a:t>even”,</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then</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print</a:t>
            </a:r>
            <a:r>
              <a:rPr sz="2400" spc="-75" dirty="0">
                <a:solidFill>
                  <a:srgbClr val="000009"/>
                </a:solidFill>
                <a:latin typeface="Kanit Light" pitchFamily="2" charset="-34"/>
                <a:cs typeface="Kanit Light" pitchFamily="2" charset="-34"/>
              </a:rPr>
              <a:t> </a:t>
            </a:r>
            <a:r>
              <a:rPr sz="2400" i="1" spc="-80" dirty="0">
                <a:solidFill>
                  <a:srgbClr val="000009"/>
                </a:solidFill>
                <a:latin typeface="Kanit Light" pitchFamily="2" charset="-34"/>
                <a:cs typeface="Kanit Light" pitchFamily="2" charset="-34"/>
              </a:rPr>
              <a:t>x</a:t>
            </a:r>
            <a:r>
              <a:rPr sz="2400" i="1" spc="-9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on</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70"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same</a:t>
            </a:r>
            <a:r>
              <a:rPr sz="2400" spc="-7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line.</a:t>
            </a:r>
            <a:endParaRPr sz="2400" dirty="0">
              <a:latin typeface="Kanit Light" pitchFamily="2" charset="-34"/>
              <a:cs typeface="Kanit Light" pitchFamily="2" charset="-34"/>
            </a:endParaRPr>
          </a:p>
          <a:p>
            <a:pPr marL="12700"/>
            <a:r>
              <a:rPr sz="2400" i="1" spc="-75" dirty="0">
                <a:solidFill>
                  <a:srgbClr val="000009"/>
                </a:solidFill>
                <a:latin typeface="Kanit Light" pitchFamily="2" charset="-34"/>
                <a:cs typeface="Kanit Light" pitchFamily="2" charset="-34"/>
              </a:rPr>
              <a:t>else</a:t>
            </a:r>
            <a:r>
              <a:rPr sz="2400" spc="-75" dirty="0">
                <a:solidFill>
                  <a:srgbClr val="000009"/>
                </a:solidFill>
                <a:latin typeface="Kanit Light" pitchFamily="2" charset="-34"/>
                <a:cs typeface="Kanit Light" pitchFamily="2" charset="-34"/>
              </a:rPr>
              <a:t>,</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which</a:t>
            </a:r>
            <a:r>
              <a:rPr sz="2400" spc="-110"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means</a:t>
            </a:r>
            <a:r>
              <a:rPr sz="2400" spc="-10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unless</a:t>
            </a:r>
            <a:r>
              <a:rPr sz="2400" spc="-100" dirty="0">
                <a:solidFill>
                  <a:srgbClr val="000009"/>
                </a:solidFill>
                <a:latin typeface="Kanit Light" pitchFamily="2" charset="-34"/>
                <a:cs typeface="Kanit Light" pitchFamily="2" charset="-34"/>
              </a:rPr>
              <a:t> </a:t>
            </a:r>
            <a:r>
              <a:rPr sz="2400" i="1" spc="-80" dirty="0">
                <a:solidFill>
                  <a:srgbClr val="000009"/>
                </a:solidFill>
                <a:latin typeface="Kanit Light" pitchFamily="2" charset="-34"/>
                <a:cs typeface="Kanit Light" pitchFamily="2" charset="-34"/>
              </a:rPr>
              <a:t>x</a:t>
            </a:r>
            <a:r>
              <a:rPr sz="2400" i="1"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is</a:t>
            </a:r>
            <a:r>
              <a:rPr sz="2400" spc="-100" dirty="0">
                <a:solidFill>
                  <a:srgbClr val="000009"/>
                </a:solidFill>
                <a:latin typeface="Kanit Light" pitchFamily="2" charset="-34"/>
                <a:cs typeface="Kanit Light" pitchFamily="2" charset="-34"/>
              </a:rPr>
              <a:t> </a:t>
            </a:r>
            <a:r>
              <a:rPr sz="2400" spc="-40" dirty="0">
                <a:solidFill>
                  <a:srgbClr val="000009"/>
                </a:solidFill>
                <a:latin typeface="Kanit Light" pitchFamily="2" charset="-34"/>
                <a:cs typeface="Kanit Light" pitchFamily="2" charset="-34"/>
              </a:rPr>
              <a:t>even,</a:t>
            </a:r>
            <a:r>
              <a:rPr sz="2400" spc="-114"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or</a:t>
            </a:r>
            <a:r>
              <a:rPr sz="2400" spc="-114"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if</a:t>
            </a:r>
            <a:r>
              <a:rPr sz="2400" spc="-110" dirty="0">
                <a:solidFill>
                  <a:srgbClr val="000009"/>
                </a:solidFill>
                <a:latin typeface="Kanit Light" pitchFamily="2" charset="-34"/>
                <a:cs typeface="Kanit Light" pitchFamily="2" charset="-34"/>
              </a:rPr>
              <a:t> </a:t>
            </a:r>
            <a:r>
              <a:rPr sz="2400" i="1" spc="-80" dirty="0">
                <a:solidFill>
                  <a:srgbClr val="000009"/>
                </a:solidFill>
                <a:latin typeface="Kanit Light" pitchFamily="2" charset="-34"/>
                <a:cs typeface="Kanit Light" pitchFamily="2" charset="-34"/>
              </a:rPr>
              <a:t>x</a:t>
            </a:r>
            <a:r>
              <a:rPr sz="2400" i="1"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is</a:t>
            </a:r>
            <a:r>
              <a:rPr sz="2400" spc="-85"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odd,</a:t>
            </a:r>
            <a:r>
              <a:rPr sz="2400" spc="-1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print</a:t>
            </a:r>
            <a:r>
              <a:rPr sz="2400" spc="-85" dirty="0">
                <a:solidFill>
                  <a:srgbClr val="000009"/>
                </a:solidFill>
                <a:latin typeface="Kanit Light" pitchFamily="2" charset="-34"/>
                <a:cs typeface="Kanit Light" pitchFamily="2" charset="-34"/>
              </a:rPr>
              <a:t> </a:t>
            </a:r>
            <a:r>
              <a:rPr sz="2400" i="1" spc="-10" dirty="0">
                <a:solidFill>
                  <a:srgbClr val="000009"/>
                </a:solidFill>
                <a:latin typeface="Kanit Light" pitchFamily="2" charset="-34"/>
                <a:cs typeface="Kanit Light" pitchFamily="2" charset="-34"/>
              </a:rPr>
              <a:t>“Odd”</a:t>
            </a:r>
            <a:r>
              <a:rPr sz="2400" spc="-10" dirty="0">
                <a:solidFill>
                  <a:srgbClr val="000009"/>
                </a:solidFill>
                <a:latin typeface="Kanit Light" pitchFamily="2" charset="-34"/>
                <a:cs typeface="Kanit Light" pitchFamily="2" charset="-34"/>
              </a:rPr>
              <a:t>.</a:t>
            </a:r>
            <a:endParaRPr sz="2400" dirty="0">
              <a:latin typeface="Kanit Light" pitchFamily="2" charset="-34"/>
              <a:cs typeface="Kanit Light" pitchFamily="2" charset="-34"/>
            </a:endParaRPr>
          </a:p>
        </p:txBody>
      </p:sp>
    </p:spTree>
    <p:extLst>
      <p:ext uri="{BB962C8B-B14F-4D97-AF65-F5344CB8AC3E}">
        <p14:creationId xmlns:p14="http://schemas.microsoft.com/office/powerpoint/2010/main" val="2662184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B7C68-28AC-911B-28E4-351DD0CBA2D4}"/>
              </a:ext>
            </a:extLst>
          </p:cNvPr>
          <p:cNvSpPr>
            <a:spLocks noGrp="1"/>
          </p:cNvSpPr>
          <p:nvPr>
            <p:ph type="sldNum" sz="quarter" idx="12"/>
          </p:nvPr>
        </p:nvSpPr>
        <p:spPr/>
        <p:txBody>
          <a:bodyPr/>
          <a:lstStyle/>
          <a:p>
            <a:fld id="{B6F15528-21DE-4FAA-801E-634DDDAF4B2B}" type="slidenum">
              <a:rPr lang="en-US" smtClean="0"/>
              <a:pPr/>
              <a:t>94</a:t>
            </a:fld>
            <a:endParaRPr lang="en-US" dirty="0"/>
          </a:p>
        </p:txBody>
      </p:sp>
      <p:sp>
        <p:nvSpPr>
          <p:cNvPr id="3" name="Title 2">
            <a:extLst>
              <a:ext uri="{FF2B5EF4-FFF2-40B4-BE49-F238E27FC236}">
                <a16:creationId xmlns:a16="http://schemas.microsoft.com/office/drawing/2014/main" id="{942A5941-B59D-341A-EB92-15B91FAD8F9F}"/>
              </a:ext>
            </a:extLst>
          </p:cNvPr>
          <p:cNvSpPr>
            <a:spLocks noGrp="1"/>
          </p:cNvSpPr>
          <p:nvPr>
            <p:ph type="title"/>
          </p:nvPr>
        </p:nvSpPr>
        <p:spPr>
          <a:xfrm>
            <a:off x="228600" y="104929"/>
            <a:ext cx="11658600" cy="1143000"/>
          </a:xfrm>
        </p:spPr>
        <p:txBody>
          <a:bodyPr>
            <a:normAutofit fontScale="90000"/>
          </a:bodyPr>
          <a:lstStyle/>
          <a:p>
            <a:r>
              <a:rPr lang="en-US" dirty="0"/>
              <a:t>All</a:t>
            </a:r>
            <a:r>
              <a:rPr lang="en-US" spc="-65" dirty="0"/>
              <a:t> </a:t>
            </a:r>
            <a:r>
              <a:rPr lang="en-US" dirty="0"/>
              <a:t>In</a:t>
            </a:r>
            <a:r>
              <a:rPr lang="en-US" spc="-70" dirty="0"/>
              <a:t> </a:t>
            </a:r>
            <a:r>
              <a:rPr lang="en-US" dirty="0"/>
              <a:t>–</a:t>
            </a:r>
            <a:r>
              <a:rPr lang="en-US" spc="-65" dirty="0"/>
              <a:t> </a:t>
            </a:r>
            <a:r>
              <a:rPr lang="en-US" dirty="0"/>
              <a:t>Conditional</a:t>
            </a:r>
            <a:r>
              <a:rPr lang="en-US" spc="-60" dirty="0"/>
              <a:t> </a:t>
            </a:r>
            <a:r>
              <a:rPr lang="en-US" dirty="0"/>
              <a:t>Statements,</a:t>
            </a:r>
            <a:r>
              <a:rPr lang="en-US" spc="-65" dirty="0"/>
              <a:t> </a:t>
            </a:r>
            <a:r>
              <a:rPr lang="en-US" dirty="0"/>
              <a:t>Functions,</a:t>
            </a:r>
            <a:r>
              <a:rPr lang="en-US" spc="-65" dirty="0"/>
              <a:t> </a:t>
            </a:r>
            <a:r>
              <a:rPr lang="en-US" dirty="0"/>
              <a:t>and</a:t>
            </a:r>
            <a:r>
              <a:rPr lang="en-US" spc="-60" dirty="0"/>
              <a:t> </a:t>
            </a:r>
            <a:r>
              <a:rPr lang="en-US" spc="-10" dirty="0"/>
              <a:t>Loops</a:t>
            </a:r>
            <a:endParaRPr lang="en-US" dirty="0"/>
          </a:p>
        </p:txBody>
      </p:sp>
      <p:sp>
        <p:nvSpPr>
          <p:cNvPr id="5" name="object 2">
            <a:extLst>
              <a:ext uri="{FF2B5EF4-FFF2-40B4-BE49-F238E27FC236}">
                <a16:creationId xmlns:a16="http://schemas.microsoft.com/office/drawing/2014/main" id="{23240912-669E-DA12-F344-C5E539BB7215}"/>
              </a:ext>
            </a:extLst>
          </p:cNvPr>
          <p:cNvSpPr txBox="1"/>
          <p:nvPr/>
        </p:nvSpPr>
        <p:spPr>
          <a:xfrm>
            <a:off x="699008" y="1720723"/>
            <a:ext cx="7748270" cy="3542636"/>
          </a:xfrm>
          <a:prstGeom prst="rect">
            <a:avLst/>
          </a:prstGeom>
        </p:spPr>
        <p:txBody>
          <a:bodyPr vert="horz" wrap="square" lIns="0" tIns="13335" rIns="0" bIns="0" rtlCol="0">
            <a:spAutoFit/>
          </a:bodyPr>
          <a:lstStyle/>
          <a:p>
            <a:pPr marL="12700" algn="just">
              <a:spcBef>
                <a:spcPts val="105"/>
              </a:spcBef>
            </a:pPr>
            <a:r>
              <a:rPr sz="2400" spc="55" dirty="0">
                <a:solidFill>
                  <a:srgbClr val="000009"/>
                </a:solidFill>
                <a:latin typeface="Kanit Light" pitchFamily="2" charset="-34"/>
                <a:cs typeface="Kanit Light" pitchFamily="2" charset="-34"/>
              </a:rPr>
              <a:t>We</a:t>
            </a:r>
            <a:r>
              <a:rPr sz="2400" spc="-12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use</a:t>
            </a:r>
            <a:r>
              <a:rPr sz="2400" spc="-12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iterations</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when</a:t>
            </a:r>
            <a:r>
              <a:rPr sz="2400" spc="-13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we</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want</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to</a:t>
            </a:r>
            <a:r>
              <a:rPr sz="2400" spc="-130" dirty="0">
                <a:solidFill>
                  <a:srgbClr val="000009"/>
                </a:solidFill>
                <a:latin typeface="Kanit Light" pitchFamily="2" charset="-34"/>
                <a:cs typeface="Kanit Light" pitchFamily="2" charset="-34"/>
              </a:rPr>
              <a:t> </a:t>
            </a:r>
            <a:r>
              <a:rPr sz="2400" spc="-30" dirty="0">
                <a:solidFill>
                  <a:srgbClr val="000009"/>
                </a:solidFill>
                <a:latin typeface="Kanit Light" pitchFamily="2" charset="-34"/>
                <a:cs typeface="Kanit Light" pitchFamily="2" charset="-34"/>
              </a:rPr>
              <a:t>go</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through</a:t>
            </a:r>
            <a:r>
              <a:rPr sz="2400" spc="-1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variables</a:t>
            </a:r>
            <a:r>
              <a:rPr sz="2400" spc="-9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that</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are</a:t>
            </a:r>
            <a:r>
              <a:rPr sz="2400" spc="-1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part</a:t>
            </a:r>
            <a:r>
              <a:rPr sz="2400" spc="-12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of</a:t>
            </a:r>
            <a:r>
              <a:rPr sz="2400" spc="-105" dirty="0">
                <a:solidFill>
                  <a:srgbClr val="000009"/>
                </a:solidFill>
                <a:latin typeface="Kanit Light" pitchFamily="2" charset="-34"/>
                <a:cs typeface="Kanit Light" pitchFamily="2" charset="-34"/>
              </a:rPr>
              <a:t> </a:t>
            </a:r>
            <a:r>
              <a:rPr sz="2400" spc="-35" dirty="0">
                <a:solidFill>
                  <a:srgbClr val="000009"/>
                </a:solidFill>
                <a:latin typeface="Kanit Light" pitchFamily="2" charset="-34"/>
                <a:cs typeface="Kanit Light" pitchFamily="2" charset="-34"/>
              </a:rPr>
              <a:t>a</a:t>
            </a:r>
            <a:r>
              <a:rPr sz="2400" spc="-12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list.</a:t>
            </a:r>
            <a:endParaRPr sz="2400" dirty="0">
              <a:latin typeface="Kanit Light" pitchFamily="2" charset="-34"/>
              <a:cs typeface="Kanit Light" pitchFamily="2" charset="-34"/>
            </a:endParaRPr>
          </a:p>
          <a:p>
            <a:endParaRPr sz="2400" dirty="0">
              <a:latin typeface="Kanit Light" pitchFamily="2" charset="-34"/>
              <a:cs typeface="Kanit Light" pitchFamily="2" charset="-34"/>
            </a:endParaRPr>
          </a:p>
          <a:p>
            <a:pPr marL="12700" marR="5715" algn="just">
              <a:spcBef>
                <a:spcPts val="1480"/>
              </a:spcBef>
            </a:pPr>
            <a:r>
              <a:rPr sz="2400" dirty="0">
                <a:solidFill>
                  <a:srgbClr val="000009"/>
                </a:solidFill>
                <a:latin typeface="Kanit Light" pitchFamily="2" charset="-34"/>
                <a:cs typeface="Kanit Light" pitchFamily="2" charset="-34"/>
              </a:rPr>
              <a:t>You</a:t>
            </a:r>
            <a:r>
              <a:rPr sz="2400" spc="4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can</a:t>
            </a:r>
            <a:r>
              <a:rPr sz="2400" spc="5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count</a:t>
            </a:r>
            <a:r>
              <a:rPr sz="2400" spc="3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the</a:t>
            </a:r>
            <a:r>
              <a:rPr sz="2400" spc="4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number</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of</a:t>
            </a:r>
            <a:r>
              <a:rPr sz="2400" spc="4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items</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whose</a:t>
            </a:r>
            <a:r>
              <a:rPr sz="2400" spc="6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value</a:t>
            </a:r>
            <a:r>
              <a:rPr sz="2400" spc="4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is</a:t>
            </a:r>
            <a:r>
              <a:rPr sz="2400" spc="4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less</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than</a:t>
            </a:r>
            <a:r>
              <a:rPr sz="2400" spc="4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20</a:t>
            </a:r>
            <a:r>
              <a:rPr sz="2400" spc="4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in</a:t>
            </a:r>
            <a:r>
              <a:rPr sz="2400" spc="5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a:t>
            </a:r>
            <a:r>
              <a:rPr sz="2400" spc="4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list.</a:t>
            </a:r>
            <a:r>
              <a:rPr sz="2400" spc="4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First,</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define</a:t>
            </a:r>
            <a:r>
              <a:rPr sz="2400" spc="4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a:t>
            </a:r>
            <a:r>
              <a:rPr sz="2400" spc="5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function</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that</a:t>
            </a:r>
            <a:r>
              <a:rPr sz="2400" spc="4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takes</a:t>
            </a:r>
            <a:r>
              <a:rPr sz="2400" spc="5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as</a:t>
            </a:r>
            <a:r>
              <a:rPr sz="2400" spc="55" dirty="0">
                <a:solidFill>
                  <a:srgbClr val="000009"/>
                </a:solidFill>
                <a:latin typeface="Kanit Light" pitchFamily="2" charset="-34"/>
                <a:cs typeface="Kanit Light" pitchFamily="2" charset="-34"/>
              </a:rPr>
              <a:t> </a:t>
            </a:r>
            <a:r>
              <a:rPr sz="2400" spc="-25" dirty="0">
                <a:solidFill>
                  <a:srgbClr val="000009"/>
                </a:solidFill>
                <a:latin typeface="Kanit Light" pitchFamily="2" charset="-34"/>
                <a:cs typeface="Kanit Light" pitchFamily="2" charset="-34"/>
              </a:rPr>
              <a:t>an </a:t>
            </a:r>
            <a:r>
              <a:rPr sz="2400" dirty="0">
                <a:solidFill>
                  <a:srgbClr val="000009"/>
                </a:solidFill>
                <a:latin typeface="Kanit Light" pitchFamily="2" charset="-34"/>
                <a:cs typeface="Kanit Light" pitchFamily="2" charset="-34"/>
              </a:rPr>
              <a:t>argument</a:t>
            </a:r>
            <a:r>
              <a:rPr sz="2400" spc="-85" dirty="0">
                <a:solidFill>
                  <a:srgbClr val="000009"/>
                </a:solidFill>
                <a:latin typeface="Kanit Light" pitchFamily="2" charset="-34"/>
                <a:cs typeface="Kanit Light" pitchFamily="2" charset="-34"/>
              </a:rPr>
              <a:t> </a:t>
            </a:r>
            <a:r>
              <a:rPr sz="2400" i="1" spc="-125" dirty="0">
                <a:solidFill>
                  <a:srgbClr val="000009"/>
                </a:solidFill>
                <a:latin typeface="Kanit Light" pitchFamily="2" charset="-34"/>
                <a:cs typeface="Kanit Light" pitchFamily="2" charset="-34"/>
              </a:rPr>
              <a:t>numbers</a:t>
            </a:r>
            <a:r>
              <a:rPr sz="2400" spc="-125" dirty="0">
                <a:solidFill>
                  <a:srgbClr val="000009"/>
                </a:solidFill>
                <a:latin typeface="Kanit Light" pitchFamily="2" charset="-34"/>
                <a:cs typeface="Kanit Light" pitchFamily="2" charset="-34"/>
              </a:rPr>
              <a:t>,</a:t>
            </a:r>
            <a:r>
              <a:rPr sz="2400" spc="3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where</a:t>
            </a:r>
            <a:r>
              <a:rPr sz="2400" spc="-15" dirty="0">
                <a:solidFill>
                  <a:srgbClr val="000009"/>
                </a:solidFill>
                <a:latin typeface="Kanit Light" pitchFamily="2" charset="-34"/>
                <a:cs typeface="Kanit Light" pitchFamily="2" charset="-34"/>
              </a:rPr>
              <a:t> </a:t>
            </a:r>
            <a:r>
              <a:rPr sz="2400" i="1" spc="-120" dirty="0">
                <a:solidFill>
                  <a:srgbClr val="000009"/>
                </a:solidFill>
                <a:latin typeface="Kanit Light" pitchFamily="2" charset="-34"/>
                <a:cs typeface="Kanit Light" pitchFamily="2" charset="-34"/>
              </a:rPr>
              <a:t>numbers</a:t>
            </a:r>
            <a:r>
              <a:rPr sz="2400" i="1" spc="2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will</a:t>
            </a:r>
            <a:r>
              <a:rPr sz="2400" spc="1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be</a:t>
            </a:r>
            <a:r>
              <a:rPr sz="2400" spc="-1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a:t>
            </a:r>
            <a:r>
              <a:rPr sz="2400" spc="2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certain</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list variable. The</a:t>
            </a:r>
            <a:r>
              <a:rPr sz="2400" spc="-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trick is to</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create</a:t>
            </a:r>
            <a:r>
              <a:rPr sz="2400" spc="-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a</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variable </a:t>
            </a:r>
            <a:r>
              <a:rPr sz="2400" spc="-10" dirty="0">
                <a:solidFill>
                  <a:srgbClr val="000009"/>
                </a:solidFill>
                <a:latin typeface="Kanit Light" pitchFamily="2" charset="-34"/>
                <a:cs typeface="Kanit Light" pitchFamily="2" charset="-34"/>
              </a:rPr>
              <a:t>that,</a:t>
            </a:r>
            <a:r>
              <a:rPr sz="2400" spc="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so</a:t>
            </a:r>
            <a:r>
              <a:rPr sz="2400" spc="1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to</a:t>
            </a:r>
            <a:r>
              <a:rPr sz="2400" spc="-5"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speak, </a:t>
            </a:r>
            <a:r>
              <a:rPr sz="2400" spc="-20" dirty="0">
                <a:solidFill>
                  <a:srgbClr val="000009"/>
                </a:solidFill>
                <a:latin typeface="Kanit Light" pitchFamily="2" charset="-34"/>
                <a:cs typeface="Kanit Light" pitchFamily="2" charset="-34"/>
              </a:rPr>
              <a:t>“departs”</a:t>
            </a:r>
            <a:r>
              <a:rPr sz="2400" spc="-4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from</a:t>
            </a:r>
            <a:r>
              <a:rPr sz="2400" spc="-105" dirty="0">
                <a:solidFill>
                  <a:srgbClr val="000009"/>
                </a:solidFill>
                <a:latin typeface="Kanit Light" pitchFamily="2" charset="-34"/>
                <a:cs typeface="Kanit Light" pitchFamily="2" charset="-34"/>
              </a:rPr>
              <a:t> </a:t>
            </a:r>
            <a:r>
              <a:rPr sz="2400" spc="-40" dirty="0">
                <a:solidFill>
                  <a:srgbClr val="000009"/>
                </a:solidFill>
                <a:latin typeface="Kanit Light" pitchFamily="2" charset="-34"/>
                <a:cs typeface="Kanit Light" pitchFamily="2" charset="-34"/>
              </a:rPr>
              <a:t>0.</a:t>
            </a:r>
            <a:r>
              <a:rPr sz="2400" spc="-90" dirty="0">
                <a:solidFill>
                  <a:srgbClr val="000009"/>
                </a:solidFill>
                <a:latin typeface="Kanit Light" pitchFamily="2" charset="-34"/>
                <a:cs typeface="Kanit Light" pitchFamily="2" charset="-34"/>
              </a:rPr>
              <a:t> </a:t>
            </a:r>
            <a:r>
              <a:rPr sz="2400" spc="-10" dirty="0">
                <a:solidFill>
                  <a:srgbClr val="000009"/>
                </a:solidFill>
                <a:latin typeface="Kanit Light" pitchFamily="2" charset="-34"/>
                <a:cs typeface="Kanit Light" pitchFamily="2" charset="-34"/>
              </a:rPr>
              <a:t>Let’s</a:t>
            </a:r>
            <a:r>
              <a:rPr sz="2400" spc="-85"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call</a:t>
            </a:r>
            <a:r>
              <a:rPr sz="2400" spc="-80" dirty="0">
                <a:solidFill>
                  <a:srgbClr val="000009"/>
                </a:solidFill>
                <a:latin typeface="Kanit Light" pitchFamily="2" charset="-34"/>
                <a:cs typeface="Kanit Light" pitchFamily="2" charset="-34"/>
              </a:rPr>
              <a:t> </a:t>
            </a:r>
            <a:r>
              <a:rPr sz="2400" dirty="0">
                <a:solidFill>
                  <a:srgbClr val="000009"/>
                </a:solidFill>
                <a:latin typeface="Kanit Light" pitchFamily="2" charset="-34"/>
                <a:cs typeface="Kanit Light" pitchFamily="2" charset="-34"/>
              </a:rPr>
              <a:t>it</a:t>
            </a:r>
            <a:r>
              <a:rPr sz="2400" spc="-95" dirty="0">
                <a:solidFill>
                  <a:srgbClr val="000009"/>
                </a:solidFill>
                <a:latin typeface="Kanit Light" pitchFamily="2" charset="-34"/>
                <a:cs typeface="Kanit Light" pitchFamily="2" charset="-34"/>
              </a:rPr>
              <a:t> </a:t>
            </a:r>
            <a:r>
              <a:rPr sz="2400" i="1" spc="-10" dirty="0">
                <a:solidFill>
                  <a:srgbClr val="000009"/>
                </a:solidFill>
                <a:latin typeface="Kanit Light" pitchFamily="2" charset="-34"/>
                <a:cs typeface="Kanit Light" pitchFamily="2" charset="-34"/>
              </a:rPr>
              <a:t>total</a:t>
            </a:r>
            <a:r>
              <a:rPr sz="2400" spc="-10" dirty="0">
                <a:solidFill>
                  <a:srgbClr val="000009"/>
                </a:solidFill>
                <a:latin typeface="Kanit Light" pitchFamily="2" charset="-34"/>
                <a:cs typeface="Kanit Light" pitchFamily="2" charset="-34"/>
              </a:rPr>
              <a:t>.</a:t>
            </a:r>
            <a:endParaRPr sz="2400" dirty="0">
              <a:latin typeface="Kanit Light" pitchFamily="2" charset="-34"/>
              <a:cs typeface="Kanit Light" pitchFamily="2" charset="-34"/>
            </a:endParaRPr>
          </a:p>
          <a:p>
            <a:pPr>
              <a:spcBef>
                <a:spcPts val="55"/>
              </a:spcBef>
            </a:pPr>
            <a:endParaRPr sz="2400" dirty="0">
              <a:latin typeface="Kanit Light" pitchFamily="2" charset="-34"/>
              <a:cs typeface="Kanit Light" pitchFamily="2" charset="-34"/>
            </a:endParaRPr>
          </a:p>
        </p:txBody>
      </p:sp>
      <p:pic>
        <p:nvPicPr>
          <p:cNvPr id="6" name="object 4">
            <a:extLst>
              <a:ext uri="{FF2B5EF4-FFF2-40B4-BE49-F238E27FC236}">
                <a16:creationId xmlns:a16="http://schemas.microsoft.com/office/drawing/2014/main" id="{B69932B6-AA5B-F09B-6F4B-2585295047CC}"/>
              </a:ext>
            </a:extLst>
          </p:cNvPr>
          <p:cNvPicPr/>
          <p:nvPr/>
        </p:nvPicPr>
        <p:blipFill>
          <a:blip r:embed="rId2" cstate="print"/>
          <a:stretch>
            <a:fillRect/>
          </a:stretch>
        </p:blipFill>
        <p:spPr>
          <a:xfrm>
            <a:off x="692080" y="5297302"/>
            <a:ext cx="8595033" cy="2589397"/>
          </a:xfrm>
          <a:prstGeom prst="rect">
            <a:avLst/>
          </a:prstGeom>
        </p:spPr>
      </p:pic>
      <p:sp>
        <p:nvSpPr>
          <p:cNvPr id="8" name="TextBox 7">
            <a:extLst>
              <a:ext uri="{FF2B5EF4-FFF2-40B4-BE49-F238E27FC236}">
                <a16:creationId xmlns:a16="http://schemas.microsoft.com/office/drawing/2014/main" id="{44EAC2BE-71CC-479E-DEDE-D1CE4B4B1F76}"/>
              </a:ext>
            </a:extLst>
          </p:cNvPr>
          <p:cNvSpPr txBox="1"/>
          <p:nvPr/>
        </p:nvSpPr>
        <p:spPr>
          <a:xfrm>
            <a:off x="10515600" y="3208958"/>
            <a:ext cx="7073392" cy="4906471"/>
          </a:xfrm>
          <a:prstGeom prst="rect">
            <a:avLst/>
          </a:prstGeom>
          <a:noFill/>
        </p:spPr>
        <p:txBody>
          <a:bodyPr wrap="square">
            <a:spAutoFit/>
          </a:bodyPr>
          <a:lstStyle/>
          <a:p>
            <a:pPr marR="6350" algn="just"/>
            <a:r>
              <a:rPr lang="en-US" sz="2400" dirty="0">
                <a:solidFill>
                  <a:srgbClr val="000009"/>
                </a:solidFill>
                <a:latin typeface="Kanit Light" pitchFamily="2" charset="-34"/>
                <a:cs typeface="Kanit Light" pitchFamily="2" charset="-34"/>
              </a:rPr>
              <a:t>The</a:t>
            </a:r>
            <a:r>
              <a:rPr lang="en-US" sz="2400" spc="9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idea</a:t>
            </a:r>
            <a:r>
              <a:rPr lang="en-US" sz="2400" spc="12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is</a:t>
            </a:r>
            <a:r>
              <a:rPr lang="en-US" sz="2400" spc="1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that,</a:t>
            </a:r>
            <a:r>
              <a:rPr lang="en-US" sz="2400" spc="10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when</a:t>
            </a:r>
            <a:r>
              <a:rPr lang="en-US" sz="2400" spc="8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certain</a:t>
            </a:r>
            <a:r>
              <a:rPr lang="en-US" sz="2400" spc="11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conditions</a:t>
            </a:r>
            <a:r>
              <a:rPr lang="en-US" sz="2400" spc="90"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are </a:t>
            </a:r>
            <a:r>
              <a:rPr lang="en-US" sz="2400" dirty="0">
                <a:solidFill>
                  <a:srgbClr val="000009"/>
                </a:solidFill>
                <a:latin typeface="Kanit Light" pitchFamily="2" charset="-34"/>
                <a:cs typeface="Kanit Light" pitchFamily="2" charset="-34"/>
              </a:rPr>
              <a:t>verified,</a:t>
            </a:r>
            <a:r>
              <a:rPr lang="en-US" sz="2400" spc="-40" dirty="0">
                <a:solidFill>
                  <a:srgbClr val="000009"/>
                </a:solidFill>
                <a:latin typeface="Kanit Light" pitchFamily="2" charset="-34"/>
                <a:cs typeface="Kanit Light" pitchFamily="2" charset="-34"/>
              </a:rPr>
              <a:t> </a:t>
            </a:r>
            <a:r>
              <a:rPr lang="en-US" sz="2400" i="1" spc="-85" dirty="0">
                <a:solidFill>
                  <a:srgbClr val="000009"/>
                </a:solidFill>
                <a:latin typeface="Kanit Light" pitchFamily="2" charset="-34"/>
                <a:cs typeface="Kanit Light" pitchFamily="2" charset="-34"/>
              </a:rPr>
              <a:t>total</a:t>
            </a:r>
            <a:r>
              <a:rPr lang="en-US" sz="2400" i="1" spc="-1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will</a:t>
            </a:r>
            <a:r>
              <a:rPr lang="en-US" sz="2400" spc="-1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change</a:t>
            </a:r>
            <a:r>
              <a:rPr lang="en-US" sz="2400" spc="-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its</a:t>
            </a:r>
            <a:r>
              <a:rPr lang="en-US" sz="2400" spc="-2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value.</a:t>
            </a:r>
            <a:r>
              <a:rPr lang="en-US" sz="2400" spc="-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That’s</a:t>
            </a:r>
            <a:r>
              <a:rPr lang="en-US" sz="2400" spc="-2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why, </a:t>
            </a:r>
            <a:r>
              <a:rPr lang="en-US" sz="2400" dirty="0">
                <a:solidFill>
                  <a:srgbClr val="000009"/>
                </a:solidFill>
                <a:latin typeface="Kanit Light" pitchFamily="2" charset="-34"/>
                <a:cs typeface="Kanit Light" pitchFamily="2" charset="-34"/>
              </a:rPr>
              <a:t>in</a:t>
            </a:r>
            <a:r>
              <a:rPr lang="en-US" sz="2400" spc="-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such</a:t>
            </a:r>
            <a:r>
              <a:rPr lang="en-US" sz="2400" spc="-2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a:t>
            </a:r>
            <a:r>
              <a:rPr lang="en-US" sz="2400" spc="-1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situation,</a:t>
            </a:r>
            <a:r>
              <a:rPr lang="en-US" sz="2400" spc="-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it</a:t>
            </a:r>
            <a:r>
              <a:rPr lang="en-US" sz="2400" spc="-3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is</a:t>
            </a:r>
            <a:r>
              <a:rPr lang="en-US" sz="2400" spc="-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appropriate</a:t>
            </a:r>
            <a:r>
              <a:rPr lang="en-US" sz="2400" spc="-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to</a:t>
            </a:r>
            <a:r>
              <a:rPr lang="en-US" sz="2400" spc="-3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call</a:t>
            </a:r>
            <a:r>
              <a:rPr lang="en-US" sz="2400" spc="-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this </a:t>
            </a:r>
            <a:r>
              <a:rPr lang="en-US" sz="2400" dirty="0">
                <a:solidFill>
                  <a:srgbClr val="000009"/>
                </a:solidFill>
                <a:latin typeface="Kanit Light" pitchFamily="2" charset="-34"/>
                <a:cs typeface="Kanit Light" pitchFamily="2" charset="-34"/>
              </a:rPr>
              <a:t>variable</a:t>
            </a:r>
            <a:r>
              <a:rPr lang="en-US" sz="2400" spc="-80" dirty="0">
                <a:solidFill>
                  <a:srgbClr val="000009"/>
                </a:solidFill>
                <a:latin typeface="Kanit Light" pitchFamily="2" charset="-34"/>
                <a:cs typeface="Kanit Light" pitchFamily="2" charset="-34"/>
              </a:rPr>
              <a:t> </a:t>
            </a:r>
            <a:r>
              <a:rPr lang="en-US" sz="2400" spc="-35" dirty="0">
                <a:solidFill>
                  <a:srgbClr val="000009"/>
                </a:solidFill>
                <a:latin typeface="Kanit Light" pitchFamily="2" charset="-34"/>
                <a:cs typeface="Kanit Light" pitchFamily="2" charset="-34"/>
              </a:rPr>
              <a:t>a</a:t>
            </a:r>
            <a:r>
              <a:rPr lang="en-US" sz="2400" spc="-80" dirty="0">
                <a:solidFill>
                  <a:srgbClr val="000009"/>
                </a:solidFill>
                <a:latin typeface="Kanit Light" pitchFamily="2" charset="-34"/>
                <a:cs typeface="Kanit Light" pitchFamily="2" charset="-34"/>
              </a:rPr>
              <a:t> </a:t>
            </a:r>
            <a:r>
              <a:rPr lang="en-US" sz="2400" b="1" spc="-70" dirty="0">
                <a:solidFill>
                  <a:srgbClr val="000009"/>
                </a:solidFill>
                <a:latin typeface="Kanit Light" pitchFamily="2" charset="-34"/>
                <a:cs typeface="Kanit Light" pitchFamily="2" charset="-34"/>
              </a:rPr>
              <a:t>rolling</a:t>
            </a:r>
            <a:r>
              <a:rPr lang="en-US" sz="2400" b="1" spc="-65" dirty="0">
                <a:solidFill>
                  <a:srgbClr val="000009"/>
                </a:solidFill>
                <a:latin typeface="Kanit Light" pitchFamily="2" charset="-34"/>
                <a:cs typeface="Kanit Light" pitchFamily="2" charset="-34"/>
              </a:rPr>
              <a:t> </a:t>
            </a:r>
            <a:r>
              <a:rPr lang="en-US" sz="2400" b="1" spc="-20" dirty="0">
                <a:solidFill>
                  <a:srgbClr val="000009"/>
                </a:solidFill>
                <a:latin typeface="Kanit Light" pitchFamily="2" charset="-34"/>
                <a:cs typeface="Kanit Light" pitchFamily="2" charset="-34"/>
              </a:rPr>
              <a:t>sum</a:t>
            </a:r>
            <a:r>
              <a:rPr lang="en-US" sz="2400" spc="-20" dirty="0">
                <a:solidFill>
                  <a:srgbClr val="000009"/>
                </a:solidFill>
                <a:latin typeface="Kanit Light" pitchFamily="2" charset="-34"/>
                <a:cs typeface="Kanit Light" pitchFamily="2" charset="-34"/>
              </a:rPr>
              <a:t>.</a:t>
            </a:r>
            <a:endParaRPr lang="en-US" sz="2400" dirty="0">
              <a:latin typeface="Kanit Light" pitchFamily="2" charset="-34"/>
              <a:cs typeface="Kanit Light" pitchFamily="2" charset="-34"/>
            </a:endParaRPr>
          </a:p>
          <a:p>
            <a:pPr>
              <a:spcBef>
                <a:spcPts val="50"/>
              </a:spcBef>
            </a:pPr>
            <a:endParaRPr lang="en-US" sz="2400" dirty="0">
              <a:latin typeface="Kanit Light" pitchFamily="2" charset="-34"/>
              <a:cs typeface="Kanit Light" pitchFamily="2" charset="-34"/>
            </a:endParaRPr>
          </a:p>
          <a:p>
            <a:pPr marR="5080" algn="just"/>
            <a:r>
              <a:rPr lang="en-US" sz="2400" spc="55" dirty="0">
                <a:solidFill>
                  <a:srgbClr val="000009"/>
                </a:solidFill>
                <a:latin typeface="Kanit Light" pitchFamily="2" charset="-34"/>
                <a:cs typeface="Kanit Light" pitchFamily="2" charset="-34"/>
              </a:rPr>
              <a:t>More</a:t>
            </a:r>
            <a:r>
              <a:rPr lang="en-US" sz="2400" spc="10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technically,</a:t>
            </a:r>
            <a:r>
              <a:rPr lang="en-US" sz="2400" spc="12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when</a:t>
            </a:r>
            <a:r>
              <a:rPr lang="en-US" sz="2400" spc="114"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we</a:t>
            </a:r>
            <a:r>
              <a:rPr lang="en-US" sz="2400" spc="110"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consider</a:t>
            </a:r>
            <a:r>
              <a:rPr lang="en-US" sz="2400" spc="125" dirty="0">
                <a:solidFill>
                  <a:srgbClr val="000009"/>
                </a:solidFill>
                <a:latin typeface="Kanit Light" pitchFamily="2" charset="-34"/>
                <a:cs typeface="Kanit Light" pitchFamily="2" charset="-34"/>
              </a:rPr>
              <a:t> </a:t>
            </a:r>
            <a:r>
              <a:rPr lang="en-US" sz="2400" i="1" spc="-75" dirty="0">
                <a:solidFill>
                  <a:srgbClr val="000009"/>
                </a:solidFill>
                <a:latin typeface="Kanit Light" pitchFamily="2" charset="-34"/>
                <a:cs typeface="Kanit Light" pitchFamily="2" charset="-34"/>
              </a:rPr>
              <a:t>x</a:t>
            </a:r>
            <a:r>
              <a:rPr lang="en-US" sz="2400" i="1" spc="10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in</a:t>
            </a:r>
            <a:r>
              <a:rPr lang="en-US" sz="2400" spc="13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the</a:t>
            </a:r>
            <a:r>
              <a:rPr lang="en-US" sz="2400" spc="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numbers</a:t>
            </a:r>
            <a:r>
              <a:rPr lang="en-US" sz="2400" spc="110"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list,</a:t>
            </a:r>
            <a:r>
              <a:rPr lang="en-US" sz="2400" spc="114"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if</a:t>
            </a:r>
            <a:r>
              <a:rPr lang="en-US" sz="2400" spc="105" dirty="0">
                <a:solidFill>
                  <a:srgbClr val="000009"/>
                </a:solidFill>
                <a:latin typeface="Kanit Light" pitchFamily="2" charset="-34"/>
                <a:cs typeface="Kanit Light" pitchFamily="2" charset="-34"/>
              </a:rPr>
              <a:t> </a:t>
            </a:r>
            <a:r>
              <a:rPr lang="en-US" sz="2400" spc="40" dirty="0">
                <a:solidFill>
                  <a:srgbClr val="000009"/>
                </a:solidFill>
                <a:latin typeface="Kanit Light" pitchFamily="2" charset="-34"/>
                <a:cs typeface="Kanit Light" pitchFamily="2" charset="-34"/>
              </a:rPr>
              <a:t>it</a:t>
            </a:r>
            <a:r>
              <a:rPr lang="en-US" sz="2400" spc="100"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is</a:t>
            </a:r>
            <a:r>
              <a:rPr lang="en-US" sz="2400" spc="12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smaller</a:t>
            </a:r>
            <a:r>
              <a:rPr lang="en-US" sz="2400" spc="114"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than</a:t>
            </a:r>
            <a:r>
              <a:rPr lang="en-US" sz="2400" spc="105"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20,</a:t>
            </a:r>
            <a:r>
              <a:rPr lang="en-US" sz="2400" spc="110"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we</a:t>
            </a:r>
            <a:r>
              <a:rPr lang="en-US" sz="2400" spc="110" dirty="0">
                <a:solidFill>
                  <a:srgbClr val="000009"/>
                </a:solidFill>
                <a:latin typeface="Kanit Light" pitchFamily="2" charset="-34"/>
                <a:cs typeface="Kanit Light" pitchFamily="2" charset="-34"/>
              </a:rPr>
              <a:t> </a:t>
            </a:r>
            <a:r>
              <a:rPr lang="en-US" sz="2400" spc="30" dirty="0">
                <a:solidFill>
                  <a:srgbClr val="000009"/>
                </a:solidFill>
                <a:latin typeface="Kanit Light" pitchFamily="2" charset="-34"/>
                <a:cs typeface="Kanit Light" pitchFamily="2" charset="-34"/>
              </a:rPr>
              <a:t>will</a:t>
            </a:r>
            <a:r>
              <a:rPr lang="en-US" sz="2400" spc="4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increment</a:t>
            </a:r>
            <a:r>
              <a:rPr lang="en-US" sz="2400" spc="-5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the</a:t>
            </a:r>
            <a:r>
              <a:rPr lang="en-US" sz="2400" spc="-5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total</a:t>
            </a:r>
            <a:r>
              <a:rPr lang="en-US" sz="2400" spc="-4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by</a:t>
            </a:r>
            <a:r>
              <a:rPr lang="en-US" sz="2400" spc="-30" dirty="0">
                <a:solidFill>
                  <a:srgbClr val="000009"/>
                </a:solidFill>
                <a:latin typeface="Kanit Light" pitchFamily="2" charset="-34"/>
                <a:cs typeface="Kanit Light" pitchFamily="2" charset="-34"/>
              </a:rPr>
              <a:t> </a:t>
            </a:r>
            <a:r>
              <a:rPr lang="en-US" sz="2400" spc="35" dirty="0">
                <a:solidFill>
                  <a:srgbClr val="000009"/>
                </a:solidFill>
                <a:latin typeface="Kanit Light" pitchFamily="2" charset="-34"/>
                <a:cs typeface="Kanit Light" pitchFamily="2" charset="-34"/>
              </a:rPr>
              <a:t>1</a:t>
            </a:r>
            <a:r>
              <a:rPr lang="en-US" sz="2400" spc="-5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and</a:t>
            </a:r>
            <a:r>
              <a:rPr lang="en-US" sz="2400" spc="-50"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finally</a:t>
            </a:r>
            <a:r>
              <a:rPr lang="en-US" sz="2400" spc="-50"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return</a:t>
            </a:r>
            <a:r>
              <a:rPr lang="en-US" sz="2400" spc="-50"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the</a:t>
            </a:r>
            <a:r>
              <a:rPr lang="en-US" sz="2400" spc="-5" dirty="0">
                <a:solidFill>
                  <a:srgbClr val="000009"/>
                </a:solidFill>
                <a:latin typeface="Kanit Light" pitchFamily="2" charset="-34"/>
                <a:cs typeface="Kanit Light" pitchFamily="2" charset="-34"/>
              </a:rPr>
              <a:t> </a:t>
            </a:r>
            <a:r>
              <a:rPr lang="en-US" sz="2400" i="1" spc="-70" dirty="0">
                <a:solidFill>
                  <a:srgbClr val="000009"/>
                </a:solidFill>
                <a:latin typeface="Kanit Light" pitchFamily="2" charset="-34"/>
                <a:cs typeface="Kanit Light" pitchFamily="2" charset="-34"/>
              </a:rPr>
              <a:t>total</a:t>
            </a:r>
            <a:r>
              <a:rPr lang="en-US" sz="2400" i="1" spc="-130"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value.</a:t>
            </a:r>
            <a:r>
              <a:rPr lang="en-US" sz="2400" spc="-114"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This</a:t>
            </a:r>
            <a:r>
              <a:rPr lang="en-US" sz="2400" spc="-10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means</a:t>
            </a:r>
            <a:r>
              <a:rPr lang="en-US" sz="2400" spc="-90"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that,</a:t>
            </a:r>
            <a:r>
              <a:rPr lang="en-US" sz="2400" spc="-120"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if</a:t>
            </a:r>
            <a:r>
              <a:rPr lang="en-US" sz="2400" spc="-110" dirty="0">
                <a:solidFill>
                  <a:srgbClr val="000009"/>
                </a:solidFill>
                <a:latin typeface="Kanit Light" pitchFamily="2" charset="-34"/>
                <a:cs typeface="Kanit Light" pitchFamily="2" charset="-34"/>
              </a:rPr>
              <a:t> </a:t>
            </a:r>
            <a:r>
              <a:rPr lang="en-US" sz="2400" i="1" spc="-75" dirty="0">
                <a:solidFill>
                  <a:srgbClr val="000009"/>
                </a:solidFill>
                <a:latin typeface="Kanit Light" pitchFamily="2" charset="-34"/>
                <a:cs typeface="Kanit Light" pitchFamily="2" charset="-34"/>
              </a:rPr>
              <a:t>x</a:t>
            </a:r>
            <a:r>
              <a:rPr lang="en-US" sz="2400" i="1" spc="-140"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is</a:t>
            </a:r>
            <a:r>
              <a:rPr lang="en-US" sz="2400" spc="-10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less</a:t>
            </a:r>
            <a:r>
              <a:rPr lang="en-US" sz="2400" spc="-10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than</a:t>
            </a:r>
            <a:r>
              <a:rPr lang="en-US" sz="2400" spc="-105"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20,</a:t>
            </a:r>
            <a:r>
              <a:rPr lang="en-US" sz="2400" spc="-114" dirty="0">
                <a:solidFill>
                  <a:srgbClr val="000009"/>
                </a:solidFill>
                <a:latin typeface="Kanit Light" pitchFamily="2" charset="-34"/>
                <a:cs typeface="Kanit Light" pitchFamily="2" charset="-34"/>
              </a:rPr>
              <a:t> </a:t>
            </a:r>
            <a:r>
              <a:rPr lang="en-US" sz="2400" i="1" spc="-70" dirty="0">
                <a:solidFill>
                  <a:srgbClr val="000009"/>
                </a:solidFill>
                <a:latin typeface="Kanit Light" pitchFamily="2" charset="-34"/>
                <a:cs typeface="Kanit Light" pitchFamily="2" charset="-34"/>
              </a:rPr>
              <a:t>total </a:t>
            </a:r>
            <a:r>
              <a:rPr lang="en-US" sz="2400" spc="35" dirty="0">
                <a:solidFill>
                  <a:srgbClr val="000009"/>
                </a:solidFill>
                <a:latin typeface="Kanit Light" pitchFamily="2" charset="-34"/>
                <a:cs typeface="Kanit Light" pitchFamily="2" charset="-34"/>
              </a:rPr>
              <a:t>will</a:t>
            </a:r>
            <a:r>
              <a:rPr lang="en-US" sz="2400" spc="-3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grow</a:t>
            </a:r>
            <a:r>
              <a:rPr lang="en-US" sz="2400" spc="-3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by</a:t>
            </a:r>
            <a:r>
              <a:rPr lang="en-US" sz="2400" spc="-45" dirty="0">
                <a:solidFill>
                  <a:srgbClr val="000009"/>
                </a:solidFill>
                <a:latin typeface="Kanit Light" pitchFamily="2" charset="-34"/>
                <a:cs typeface="Kanit Light" pitchFamily="2" charset="-34"/>
              </a:rPr>
              <a:t> </a:t>
            </a:r>
            <a:r>
              <a:rPr lang="en-US" sz="2400" spc="-35" dirty="0">
                <a:solidFill>
                  <a:srgbClr val="000009"/>
                </a:solidFill>
                <a:latin typeface="Kanit Light" pitchFamily="2" charset="-34"/>
                <a:cs typeface="Kanit Light" pitchFamily="2" charset="-34"/>
              </a:rPr>
              <a:t>1,</a:t>
            </a:r>
            <a:r>
              <a:rPr lang="en-US" sz="2400" spc="-4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and</a:t>
            </a:r>
            <a:r>
              <a:rPr lang="en-US" sz="2400" spc="-50"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if</a:t>
            </a:r>
            <a:r>
              <a:rPr lang="en-US" sz="2400" spc="-40" dirty="0">
                <a:solidFill>
                  <a:srgbClr val="000009"/>
                </a:solidFill>
                <a:latin typeface="Kanit Light" pitchFamily="2" charset="-34"/>
                <a:cs typeface="Kanit Light" pitchFamily="2" charset="-34"/>
              </a:rPr>
              <a:t> </a:t>
            </a:r>
            <a:r>
              <a:rPr lang="en-US" sz="2400" i="1" spc="-75" dirty="0">
                <a:solidFill>
                  <a:srgbClr val="000009"/>
                </a:solidFill>
                <a:latin typeface="Kanit Light" pitchFamily="2" charset="-34"/>
                <a:cs typeface="Kanit Light" pitchFamily="2" charset="-34"/>
              </a:rPr>
              <a:t>x</a:t>
            </a:r>
            <a:r>
              <a:rPr lang="en-US" sz="2400" i="1" spc="-65"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is</a:t>
            </a:r>
            <a:r>
              <a:rPr lang="en-US" sz="2400" spc="-4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greater</a:t>
            </a:r>
            <a:r>
              <a:rPr lang="en-US" sz="2400" spc="-4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than</a:t>
            </a:r>
            <a:r>
              <a:rPr lang="en-US" sz="2400" spc="-45" dirty="0">
                <a:solidFill>
                  <a:srgbClr val="000009"/>
                </a:solidFill>
                <a:latin typeface="Kanit Light" pitchFamily="2" charset="-34"/>
                <a:cs typeface="Kanit Light" pitchFamily="2" charset="-34"/>
              </a:rPr>
              <a:t> </a:t>
            </a:r>
            <a:r>
              <a:rPr lang="en-US" sz="2400" spc="30" dirty="0">
                <a:solidFill>
                  <a:srgbClr val="000009"/>
                </a:solidFill>
                <a:latin typeface="Kanit Light" pitchFamily="2" charset="-34"/>
                <a:cs typeface="Kanit Light" pitchFamily="2" charset="-34"/>
              </a:rPr>
              <a:t>or</a:t>
            </a:r>
            <a:r>
              <a:rPr lang="en-US" sz="2400" spc="20"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equal</a:t>
            </a:r>
            <a:r>
              <a:rPr lang="en-US" sz="2400" spc="-45" dirty="0">
                <a:solidFill>
                  <a:srgbClr val="000009"/>
                </a:solidFill>
                <a:latin typeface="Kanit Light" pitchFamily="2" charset="-34"/>
                <a:cs typeface="Kanit Light" pitchFamily="2" charset="-34"/>
              </a:rPr>
              <a:t> </a:t>
            </a:r>
            <a:r>
              <a:rPr lang="en-US" sz="2400" spc="20" dirty="0">
                <a:solidFill>
                  <a:srgbClr val="000009"/>
                </a:solidFill>
                <a:latin typeface="Kanit Light" pitchFamily="2" charset="-34"/>
                <a:cs typeface="Kanit Light" pitchFamily="2" charset="-34"/>
              </a:rPr>
              <a:t>to</a:t>
            </a:r>
            <a:r>
              <a:rPr lang="en-US" sz="2400" spc="-50"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20,</a:t>
            </a:r>
            <a:r>
              <a:rPr lang="en-US" sz="2400" spc="-45" dirty="0">
                <a:solidFill>
                  <a:srgbClr val="000009"/>
                </a:solidFill>
                <a:latin typeface="Kanit Light" pitchFamily="2" charset="-34"/>
                <a:cs typeface="Kanit Light" pitchFamily="2" charset="-34"/>
              </a:rPr>
              <a:t> </a:t>
            </a:r>
            <a:r>
              <a:rPr lang="en-US" sz="2400" i="1" spc="-70" dirty="0">
                <a:solidFill>
                  <a:srgbClr val="000009"/>
                </a:solidFill>
                <a:latin typeface="Kanit Light" pitchFamily="2" charset="-34"/>
                <a:cs typeface="Kanit Light" pitchFamily="2" charset="-34"/>
              </a:rPr>
              <a:t>total </a:t>
            </a:r>
            <a:r>
              <a:rPr lang="en-US" sz="2400" spc="30" dirty="0">
                <a:solidFill>
                  <a:srgbClr val="000009"/>
                </a:solidFill>
                <a:latin typeface="Kanit Light" pitchFamily="2" charset="-34"/>
                <a:cs typeface="Kanit Light" pitchFamily="2" charset="-34"/>
              </a:rPr>
              <a:t>will</a:t>
            </a:r>
            <a:r>
              <a:rPr lang="en-US" sz="2400" spc="-2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not</a:t>
            </a:r>
            <a:r>
              <a:rPr lang="en-US" sz="2400" spc="-5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grow.</a:t>
            </a:r>
            <a:r>
              <a:rPr lang="en-US" sz="2400" spc="-55" dirty="0">
                <a:solidFill>
                  <a:srgbClr val="000009"/>
                </a:solidFill>
                <a:latin typeface="Kanit Light" pitchFamily="2" charset="-34"/>
                <a:cs typeface="Kanit Light" pitchFamily="2" charset="-34"/>
              </a:rPr>
              <a:t> </a:t>
            </a:r>
            <a:r>
              <a:rPr lang="en-US" sz="2400" spc="-50" dirty="0">
                <a:solidFill>
                  <a:srgbClr val="000009"/>
                </a:solidFill>
                <a:latin typeface="Kanit Light" pitchFamily="2" charset="-34"/>
                <a:cs typeface="Kanit Light" pitchFamily="2" charset="-34"/>
              </a:rPr>
              <a:t>So,</a:t>
            </a:r>
            <a:r>
              <a:rPr lang="en-US" sz="2400" spc="-55" dirty="0">
                <a:solidFill>
                  <a:srgbClr val="000009"/>
                </a:solidFill>
                <a:latin typeface="Kanit Light" pitchFamily="2" charset="-34"/>
                <a:cs typeface="Kanit Light" pitchFamily="2" charset="-34"/>
              </a:rPr>
              <a:t> </a:t>
            </a:r>
            <a:r>
              <a:rPr lang="en-US" sz="2400" spc="25" dirty="0">
                <a:solidFill>
                  <a:srgbClr val="000009"/>
                </a:solidFill>
                <a:latin typeface="Kanit Light" pitchFamily="2" charset="-34"/>
                <a:cs typeface="Kanit Light" pitchFamily="2" charset="-34"/>
              </a:rPr>
              <a:t>for</a:t>
            </a:r>
            <a:r>
              <a:rPr lang="en-US" sz="2400" spc="-55" dirty="0">
                <a:solidFill>
                  <a:srgbClr val="000009"/>
                </a:solidFill>
                <a:latin typeface="Kanit Light" pitchFamily="2" charset="-34"/>
                <a:cs typeface="Kanit Light" pitchFamily="2" charset="-34"/>
              </a:rPr>
              <a:t> </a:t>
            </a:r>
            <a:r>
              <a:rPr lang="en-US" sz="2400" spc="-30" dirty="0">
                <a:solidFill>
                  <a:srgbClr val="000009"/>
                </a:solidFill>
                <a:latin typeface="Kanit Light" pitchFamily="2" charset="-34"/>
                <a:cs typeface="Kanit Light" pitchFamily="2" charset="-34"/>
              </a:rPr>
              <a:t>a</a:t>
            </a:r>
            <a:r>
              <a:rPr lang="en-US" sz="2400" spc="-5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given</a:t>
            </a:r>
            <a:r>
              <a:rPr lang="en-US" sz="2400" spc="-5" dirty="0">
                <a:solidFill>
                  <a:srgbClr val="000009"/>
                </a:solidFill>
                <a:latin typeface="Kanit Light" pitchFamily="2" charset="-34"/>
                <a:cs typeface="Kanit Light" pitchFamily="2" charset="-34"/>
              </a:rPr>
              <a:t> list,</a:t>
            </a:r>
            <a:r>
              <a:rPr lang="en-US" sz="2400" spc="565"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this</a:t>
            </a:r>
            <a:r>
              <a:rPr lang="en-US" sz="2400" spc="555" dirty="0">
                <a:solidFill>
                  <a:srgbClr val="000009"/>
                </a:solidFill>
                <a:latin typeface="Kanit Light" pitchFamily="2" charset="-34"/>
                <a:cs typeface="Kanit Light" pitchFamily="2" charset="-34"/>
              </a:rPr>
              <a:t> </a:t>
            </a:r>
            <a:r>
              <a:rPr lang="en-US" sz="2400" i="1" spc="-70" dirty="0">
                <a:solidFill>
                  <a:srgbClr val="000009"/>
                </a:solidFill>
                <a:latin typeface="Kanit Light" pitchFamily="2" charset="-34"/>
                <a:cs typeface="Kanit Light" pitchFamily="2" charset="-34"/>
              </a:rPr>
              <a:t>count()</a:t>
            </a:r>
            <a:r>
              <a:rPr lang="en-US" sz="2400" i="1" spc="52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function</a:t>
            </a:r>
            <a:r>
              <a:rPr lang="en-US" sz="2400" spc="555" dirty="0">
                <a:solidFill>
                  <a:srgbClr val="000009"/>
                </a:solidFill>
                <a:latin typeface="Kanit Light" pitchFamily="2" charset="-34"/>
                <a:cs typeface="Kanit Light" pitchFamily="2" charset="-34"/>
              </a:rPr>
              <a:t> </a:t>
            </a:r>
            <a:r>
              <a:rPr lang="en-US" sz="2400" spc="30" dirty="0">
                <a:solidFill>
                  <a:srgbClr val="000009"/>
                </a:solidFill>
                <a:latin typeface="Kanit Light" pitchFamily="2" charset="-34"/>
                <a:cs typeface="Kanit Light" pitchFamily="2" charset="-34"/>
              </a:rPr>
              <a:t>will</a:t>
            </a:r>
            <a:r>
              <a:rPr lang="en-US" sz="2400" spc="565"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return</a:t>
            </a:r>
            <a:r>
              <a:rPr lang="en-US" sz="2400" spc="560" dirty="0">
                <a:solidFill>
                  <a:srgbClr val="000009"/>
                </a:solidFill>
                <a:latin typeface="Kanit Light" pitchFamily="2" charset="-34"/>
                <a:cs typeface="Kanit Light" pitchFamily="2" charset="-34"/>
              </a:rPr>
              <a:t> </a:t>
            </a:r>
            <a:r>
              <a:rPr lang="en-US" sz="2400" spc="10" dirty="0">
                <a:solidFill>
                  <a:srgbClr val="000009"/>
                </a:solidFill>
                <a:latin typeface="Kanit Light" pitchFamily="2" charset="-34"/>
                <a:cs typeface="Kanit Light" pitchFamily="2" charset="-34"/>
              </a:rPr>
              <a:t>the</a:t>
            </a:r>
            <a:r>
              <a:rPr lang="en-US" sz="2400" spc="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amount</a:t>
            </a:r>
            <a:r>
              <a:rPr lang="en-US" sz="2400" spc="-160"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of</a:t>
            </a:r>
            <a:r>
              <a:rPr lang="en-US" sz="2400" spc="-145" dirty="0">
                <a:solidFill>
                  <a:srgbClr val="000009"/>
                </a:solidFill>
                <a:latin typeface="Kanit Light" pitchFamily="2" charset="-34"/>
                <a:cs typeface="Kanit Light" pitchFamily="2" charset="-34"/>
              </a:rPr>
              <a:t> </a:t>
            </a:r>
            <a:r>
              <a:rPr lang="en-US" sz="2400" spc="-5" dirty="0">
                <a:solidFill>
                  <a:srgbClr val="000009"/>
                </a:solidFill>
                <a:latin typeface="Kanit Light" pitchFamily="2" charset="-34"/>
                <a:cs typeface="Kanit Light" pitchFamily="2" charset="-34"/>
              </a:rPr>
              <a:t>numbers</a:t>
            </a:r>
            <a:r>
              <a:rPr lang="en-US" sz="2400" spc="-140"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smaller</a:t>
            </a:r>
            <a:r>
              <a:rPr lang="en-US" sz="2400" spc="-125" dirty="0">
                <a:solidFill>
                  <a:srgbClr val="000009"/>
                </a:solidFill>
                <a:latin typeface="Kanit Light" pitchFamily="2" charset="-34"/>
                <a:cs typeface="Kanit Light" pitchFamily="2" charset="-34"/>
              </a:rPr>
              <a:t> </a:t>
            </a:r>
            <a:r>
              <a:rPr lang="en-US" sz="2400" dirty="0">
                <a:solidFill>
                  <a:srgbClr val="000009"/>
                </a:solidFill>
                <a:latin typeface="Kanit Light" pitchFamily="2" charset="-34"/>
                <a:cs typeface="Kanit Light" pitchFamily="2" charset="-34"/>
              </a:rPr>
              <a:t>than</a:t>
            </a:r>
            <a:r>
              <a:rPr lang="en-US" sz="2400" spc="-145" dirty="0">
                <a:solidFill>
                  <a:srgbClr val="000009"/>
                </a:solidFill>
                <a:latin typeface="Kanit Light" pitchFamily="2" charset="-34"/>
                <a:cs typeface="Kanit Light" pitchFamily="2" charset="-34"/>
              </a:rPr>
              <a:t> </a:t>
            </a:r>
            <a:r>
              <a:rPr lang="en-US" sz="2400" spc="-15" dirty="0">
                <a:solidFill>
                  <a:srgbClr val="000009"/>
                </a:solidFill>
                <a:latin typeface="Kanit Light" pitchFamily="2" charset="-34"/>
                <a:cs typeface="Kanit Light" pitchFamily="2" charset="-34"/>
              </a:rPr>
              <a:t>20.</a:t>
            </a:r>
            <a:endParaRPr lang="en-US" sz="2400" dirty="0">
              <a:latin typeface="Kanit Light" pitchFamily="2" charset="-34"/>
              <a:cs typeface="Kanit Light" pitchFamily="2" charset="-34"/>
            </a:endParaRPr>
          </a:p>
        </p:txBody>
      </p:sp>
    </p:spTree>
    <p:extLst>
      <p:ext uri="{BB962C8B-B14F-4D97-AF65-F5344CB8AC3E}">
        <p14:creationId xmlns:p14="http://schemas.microsoft.com/office/powerpoint/2010/main" val="32990016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sz="6600" dirty="0"/>
              <a:t>Container / Sequences</a:t>
            </a:r>
            <a:br>
              <a:rPr lang="en-US" dirty="0"/>
            </a:br>
            <a:r>
              <a:rPr lang="en-US" dirty="0"/>
              <a:t>8. Dictionary</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95</a:t>
            </a:fld>
            <a:endParaRPr lang="en-US" dirty="0"/>
          </a:p>
        </p:txBody>
      </p:sp>
    </p:spTree>
    <p:extLst>
      <p:ext uri="{BB962C8B-B14F-4D97-AF65-F5344CB8AC3E}">
        <p14:creationId xmlns:p14="http://schemas.microsoft.com/office/powerpoint/2010/main" val="2018573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733E6-5C36-C316-64C8-12222D4A9BD3}"/>
              </a:ext>
            </a:extLst>
          </p:cNvPr>
          <p:cNvSpPr>
            <a:spLocks noGrp="1"/>
          </p:cNvSpPr>
          <p:nvPr>
            <p:ph type="sldNum" sz="quarter" idx="12"/>
          </p:nvPr>
        </p:nvSpPr>
        <p:spPr/>
        <p:txBody>
          <a:bodyPr/>
          <a:lstStyle/>
          <a:p>
            <a:fld id="{B6F15528-21DE-4FAA-801E-634DDDAF4B2B}" type="slidenum">
              <a:rPr lang="en-US" smtClean="0"/>
              <a:pPr/>
              <a:t>96</a:t>
            </a:fld>
            <a:endParaRPr lang="en-US" dirty="0"/>
          </a:p>
        </p:txBody>
      </p:sp>
      <p:sp>
        <p:nvSpPr>
          <p:cNvPr id="3" name="Title 2">
            <a:extLst>
              <a:ext uri="{FF2B5EF4-FFF2-40B4-BE49-F238E27FC236}">
                <a16:creationId xmlns:a16="http://schemas.microsoft.com/office/drawing/2014/main" id="{975FB4B1-4498-FF49-2BAD-B1400FBDD7EB}"/>
              </a:ext>
            </a:extLst>
          </p:cNvPr>
          <p:cNvSpPr>
            <a:spLocks noGrp="1"/>
          </p:cNvSpPr>
          <p:nvPr>
            <p:ph type="title"/>
          </p:nvPr>
        </p:nvSpPr>
        <p:spPr/>
        <p:txBody>
          <a:bodyPr/>
          <a:lstStyle/>
          <a:p>
            <a:r>
              <a:rPr lang="en-US" spc="-10" dirty="0"/>
              <a:t>Dictionaries</a:t>
            </a:r>
            <a:endParaRPr lang="en-US" dirty="0"/>
          </a:p>
        </p:txBody>
      </p:sp>
      <p:sp>
        <p:nvSpPr>
          <p:cNvPr id="5" name="object 3">
            <a:extLst>
              <a:ext uri="{FF2B5EF4-FFF2-40B4-BE49-F238E27FC236}">
                <a16:creationId xmlns:a16="http://schemas.microsoft.com/office/drawing/2014/main" id="{BFE9E202-9838-6F8F-8066-20104A5DFCC4}"/>
              </a:ext>
            </a:extLst>
          </p:cNvPr>
          <p:cNvSpPr txBox="1"/>
          <p:nvPr/>
        </p:nvSpPr>
        <p:spPr>
          <a:xfrm>
            <a:off x="699007" y="1720723"/>
            <a:ext cx="8626191" cy="382797"/>
          </a:xfrm>
          <a:prstGeom prst="rect">
            <a:avLst/>
          </a:prstGeom>
        </p:spPr>
        <p:txBody>
          <a:bodyPr vert="horz" wrap="square" lIns="0" tIns="13335" rIns="0" bIns="0" rtlCol="0">
            <a:spAutoFit/>
          </a:bodyPr>
          <a:lstStyle/>
          <a:p>
            <a:pPr marL="12700">
              <a:lnSpc>
                <a:spcPct val="100000"/>
              </a:lnSpc>
              <a:spcBef>
                <a:spcPts val="105"/>
              </a:spcBef>
            </a:pPr>
            <a:r>
              <a:rPr sz="2400" b="1" spc="-70" dirty="0">
                <a:solidFill>
                  <a:srgbClr val="000009"/>
                </a:solidFill>
                <a:latin typeface="Tahoma"/>
                <a:cs typeface="Tahoma"/>
              </a:rPr>
              <a:t>Dictionaries</a:t>
            </a:r>
            <a:r>
              <a:rPr sz="2400" b="1" spc="-110" dirty="0">
                <a:solidFill>
                  <a:srgbClr val="000009"/>
                </a:solidFill>
                <a:latin typeface="Tahoma"/>
                <a:cs typeface="Tahoma"/>
              </a:rPr>
              <a:t> </a:t>
            </a:r>
            <a:r>
              <a:rPr sz="2400" dirty="0">
                <a:solidFill>
                  <a:srgbClr val="000009"/>
                </a:solidFill>
                <a:latin typeface="Tahoma"/>
                <a:cs typeface="Tahoma"/>
              </a:rPr>
              <a:t>represent</a:t>
            </a:r>
            <a:r>
              <a:rPr sz="2400" spc="-85" dirty="0">
                <a:solidFill>
                  <a:srgbClr val="000009"/>
                </a:solidFill>
                <a:latin typeface="Tahoma"/>
                <a:cs typeface="Tahoma"/>
              </a:rPr>
              <a:t> </a:t>
            </a:r>
            <a:r>
              <a:rPr sz="2400" dirty="0">
                <a:solidFill>
                  <a:srgbClr val="000009"/>
                </a:solidFill>
                <a:latin typeface="Tahoma"/>
                <a:cs typeface="Tahoma"/>
              </a:rPr>
              <a:t>another</a:t>
            </a:r>
            <a:r>
              <a:rPr sz="2400" spc="-90" dirty="0">
                <a:solidFill>
                  <a:srgbClr val="000009"/>
                </a:solidFill>
                <a:latin typeface="Tahoma"/>
                <a:cs typeface="Tahoma"/>
              </a:rPr>
              <a:t> </a:t>
            </a:r>
            <a:r>
              <a:rPr sz="2400" spc="-10" dirty="0">
                <a:solidFill>
                  <a:srgbClr val="000009"/>
                </a:solidFill>
                <a:latin typeface="Tahoma"/>
                <a:cs typeface="Tahoma"/>
              </a:rPr>
              <a:t>way</a:t>
            </a:r>
            <a:r>
              <a:rPr sz="2400" spc="-100" dirty="0">
                <a:solidFill>
                  <a:srgbClr val="000009"/>
                </a:solidFill>
                <a:latin typeface="Tahoma"/>
                <a:cs typeface="Tahoma"/>
              </a:rPr>
              <a:t> </a:t>
            </a:r>
            <a:r>
              <a:rPr sz="2400" dirty="0">
                <a:solidFill>
                  <a:srgbClr val="000009"/>
                </a:solidFill>
                <a:latin typeface="Tahoma"/>
                <a:cs typeface="Tahoma"/>
              </a:rPr>
              <a:t>of</a:t>
            </a:r>
            <a:r>
              <a:rPr sz="2400" spc="-100" dirty="0">
                <a:solidFill>
                  <a:srgbClr val="000009"/>
                </a:solidFill>
                <a:latin typeface="Tahoma"/>
                <a:cs typeface="Tahoma"/>
              </a:rPr>
              <a:t> </a:t>
            </a:r>
            <a:r>
              <a:rPr sz="2400" dirty="0">
                <a:solidFill>
                  <a:srgbClr val="000009"/>
                </a:solidFill>
                <a:latin typeface="Tahoma"/>
                <a:cs typeface="Tahoma"/>
              </a:rPr>
              <a:t>storing</a:t>
            </a:r>
            <a:r>
              <a:rPr sz="2400" spc="-114" dirty="0">
                <a:solidFill>
                  <a:srgbClr val="000009"/>
                </a:solidFill>
                <a:latin typeface="Tahoma"/>
                <a:cs typeface="Tahoma"/>
              </a:rPr>
              <a:t> </a:t>
            </a:r>
            <a:r>
              <a:rPr sz="2400" spc="-10" dirty="0">
                <a:solidFill>
                  <a:srgbClr val="000009"/>
                </a:solidFill>
                <a:latin typeface="Tahoma"/>
                <a:cs typeface="Tahoma"/>
              </a:rPr>
              <a:t>data.</a:t>
            </a:r>
            <a:endParaRPr sz="2400" dirty="0">
              <a:latin typeface="Tahoma"/>
              <a:cs typeface="Tahoma"/>
            </a:endParaRPr>
          </a:p>
        </p:txBody>
      </p:sp>
      <p:sp>
        <p:nvSpPr>
          <p:cNvPr id="6" name="object 4">
            <a:extLst>
              <a:ext uri="{FF2B5EF4-FFF2-40B4-BE49-F238E27FC236}">
                <a16:creationId xmlns:a16="http://schemas.microsoft.com/office/drawing/2014/main" id="{B3DDEF15-C1FC-D2A5-0F14-247CC28838A9}"/>
              </a:ext>
            </a:extLst>
          </p:cNvPr>
          <p:cNvSpPr txBox="1"/>
          <p:nvPr/>
        </p:nvSpPr>
        <p:spPr>
          <a:xfrm>
            <a:off x="642434" y="5143500"/>
            <a:ext cx="15836392" cy="753411"/>
          </a:xfrm>
          <a:prstGeom prst="rect">
            <a:avLst/>
          </a:prstGeom>
        </p:spPr>
        <p:txBody>
          <a:bodyPr vert="horz" wrap="square" lIns="0" tIns="14605" rIns="0" bIns="0" rtlCol="0">
            <a:spAutoFit/>
          </a:bodyPr>
          <a:lstStyle/>
          <a:p>
            <a:pPr marL="12700" marR="5080">
              <a:lnSpc>
                <a:spcPct val="100000"/>
              </a:lnSpc>
              <a:spcBef>
                <a:spcPts val="115"/>
              </a:spcBef>
            </a:pPr>
            <a:r>
              <a:rPr sz="2400" spc="-10" dirty="0">
                <a:solidFill>
                  <a:srgbClr val="000009"/>
                </a:solidFill>
                <a:latin typeface="Tahoma"/>
                <a:cs typeface="Tahoma"/>
              </a:rPr>
              <a:t>Each</a:t>
            </a:r>
            <a:r>
              <a:rPr sz="2400" spc="-114" dirty="0">
                <a:solidFill>
                  <a:srgbClr val="000009"/>
                </a:solidFill>
                <a:latin typeface="Tahoma"/>
                <a:cs typeface="Tahoma"/>
              </a:rPr>
              <a:t> </a:t>
            </a:r>
            <a:r>
              <a:rPr sz="2400" dirty="0">
                <a:solidFill>
                  <a:srgbClr val="000009"/>
                </a:solidFill>
                <a:latin typeface="Tahoma"/>
                <a:cs typeface="Tahoma"/>
              </a:rPr>
              <a:t>value</a:t>
            </a:r>
            <a:r>
              <a:rPr sz="2400" spc="-114" dirty="0">
                <a:solidFill>
                  <a:srgbClr val="000009"/>
                </a:solidFill>
                <a:latin typeface="Tahoma"/>
                <a:cs typeface="Tahoma"/>
              </a:rPr>
              <a:t> </a:t>
            </a:r>
            <a:r>
              <a:rPr sz="2400" dirty="0">
                <a:solidFill>
                  <a:srgbClr val="000009"/>
                </a:solidFill>
                <a:latin typeface="Tahoma"/>
                <a:cs typeface="Tahoma"/>
              </a:rPr>
              <a:t>is</a:t>
            </a:r>
            <a:r>
              <a:rPr sz="2400" spc="-95" dirty="0">
                <a:solidFill>
                  <a:srgbClr val="000009"/>
                </a:solidFill>
                <a:latin typeface="Tahoma"/>
                <a:cs typeface="Tahoma"/>
              </a:rPr>
              <a:t> </a:t>
            </a:r>
            <a:r>
              <a:rPr sz="2400" dirty="0">
                <a:solidFill>
                  <a:srgbClr val="000009"/>
                </a:solidFill>
                <a:latin typeface="Tahoma"/>
                <a:cs typeface="Tahoma"/>
              </a:rPr>
              <a:t>associated</a:t>
            </a:r>
            <a:r>
              <a:rPr sz="2400" spc="-80" dirty="0">
                <a:solidFill>
                  <a:srgbClr val="000009"/>
                </a:solidFill>
                <a:latin typeface="Tahoma"/>
                <a:cs typeface="Tahoma"/>
              </a:rPr>
              <a:t> </a:t>
            </a:r>
            <a:r>
              <a:rPr sz="2400" dirty="0">
                <a:solidFill>
                  <a:srgbClr val="000009"/>
                </a:solidFill>
                <a:latin typeface="Tahoma"/>
                <a:cs typeface="Tahoma"/>
              </a:rPr>
              <a:t>with</a:t>
            </a:r>
            <a:r>
              <a:rPr sz="2400" spc="-100" dirty="0">
                <a:solidFill>
                  <a:srgbClr val="000009"/>
                </a:solidFill>
                <a:latin typeface="Tahoma"/>
                <a:cs typeface="Tahoma"/>
              </a:rPr>
              <a:t> </a:t>
            </a:r>
            <a:r>
              <a:rPr sz="2400" spc="-35" dirty="0">
                <a:solidFill>
                  <a:srgbClr val="000009"/>
                </a:solidFill>
                <a:latin typeface="Tahoma"/>
                <a:cs typeface="Tahoma"/>
              </a:rPr>
              <a:t>a</a:t>
            </a:r>
            <a:r>
              <a:rPr sz="2400" spc="-100" dirty="0">
                <a:solidFill>
                  <a:srgbClr val="000009"/>
                </a:solidFill>
                <a:latin typeface="Tahoma"/>
                <a:cs typeface="Tahoma"/>
              </a:rPr>
              <a:t> </a:t>
            </a:r>
            <a:r>
              <a:rPr sz="2400" dirty="0">
                <a:solidFill>
                  <a:srgbClr val="000009"/>
                </a:solidFill>
                <a:latin typeface="Tahoma"/>
                <a:cs typeface="Tahoma"/>
              </a:rPr>
              <a:t>certain</a:t>
            </a:r>
            <a:r>
              <a:rPr sz="2400" spc="-95" dirty="0">
                <a:solidFill>
                  <a:srgbClr val="000009"/>
                </a:solidFill>
                <a:latin typeface="Tahoma"/>
                <a:cs typeface="Tahoma"/>
              </a:rPr>
              <a:t> </a:t>
            </a:r>
            <a:r>
              <a:rPr sz="2400" b="1" spc="-100" dirty="0">
                <a:solidFill>
                  <a:srgbClr val="000009"/>
                </a:solidFill>
                <a:latin typeface="Tahoma"/>
                <a:cs typeface="Tahoma"/>
              </a:rPr>
              <a:t>key</a:t>
            </a:r>
            <a:r>
              <a:rPr sz="2400" spc="-100" dirty="0">
                <a:solidFill>
                  <a:srgbClr val="000009"/>
                </a:solidFill>
                <a:latin typeface="Tahoma"/>
                <a:cs typeface="Tahoma"/>
              </a:rPr>
              <a:t>.</a:t>
            </a:r>
            <a:r>
              <a:rPr sz="2400" spc="-105" dirty="0">
                <a:solidFill>
                  <a:srgbClr val="000009"/>
                </a:solidFill>
                <a:latin typeface="Tahoma"/>
                <a:cs typeface="Tahoma"/>
              </a:rPr>
              <a:t> </a:t>
            </a:r>
            <a:r>
              <a:rPr sz="2400" spc="55" dirty="0">
                <a:solidFill>
                  <a:srgbClr val="000009"/>
                </a:solidFill>
                <a:latin typeface="Tahoma"/>
                <a:cs typeface="Tahoma"/>
              </a:rPr>
              <a:t>More</a:t>
            </a:r>
            <a:r>
              <a:rPr sz="2400" spc="-110" dirty="0">
                <a:solidFill>
                  <a:srgbClr val="000009"/>
                </a:solidFill>
                <a:latin typeface="Tahoma"/>
                <a:cs typeface="Tahoma"/>
              </a:rPr>
              <a:t> </a:t>
            </a:r>
            <a:r>
              <a:rPr sz="2400" spc="-20" dirty="0">
                <a:solidFill>
                  <a:srgbClr val="000009"/>
                </a:solidFill>
                <a:latin typeface="Tahoma"/>
                <a:cs typeface="Tahoma"/>
              </a:rPr>
              <a:t>precisely,</a:t>
            </a:r>
            <a:r>
              <a:rPr sz="2400" spc="-80" dirty="0">
                <a:solidFill>
                  <a:srgbClr val="000009"/>
                </a:solidFill>
                <a:latin typeface="Tahoma"/>
                <a:cs typeface="Tahoma"/>
              </a:rPr>
              <a:t> </a:t>
            </a:r>
            <a:r>
              <a:rPr sz="2400" spc="-35" dirty="0">
                <a:solidFill>
                  <a:srgbClr val="000009"/>
                </a:solidFill>
                <a:latin typeface="Tahoma"/>
                <a:cs typeface="Tahoma"/>
              </a:rPr>
              <a:t>a</a:t>
            </a:r>
            <a:r>
              <a:rPr sz="2400" spc="-110" dirty="0">
                <a:solidFill>
                  <a:srgbClr val="000009"/>
                </a:solidFill>
                <a:latin typeface="Tahoma"/>
                <a:cs typeface="Tahoma"/>
              </a:rPr>
              <a:t> </a:t>
            </a:r>
            <a:r>
              <a:rPr sz="2400" spc="-10" dirty="0">
                <a:solidFill>
                  <a:srgbClr val="000009"/>
                </a:solidFill>
                <a:latin typeface="Tahoma"/>
                <a:cs typeface="Tahoma"/>
              </a:rPr>
              <a:t>key</a:t>
            </a:r>
            <a:r>
              <a:rPr sz="2400" spc="-105" dirty="0">
                <a:solidFill>
                  <a:srgbClr val="000009"/>
                </a:solidFill>
                <a:latin typeface="Tahoma"/>
                <a:cs typeface="Tahoma"/>
              </a:rPr>
              <a:t> </a:t>
            </a:r>
            <a:r>
              <a:rPr sz="2400" spc="-10" dirty="0">
                <a:solidFill>
                  <a:srgbClr val="000009"/>
                </a:solidFill>
                <a:latin typeface="Tahoma"/>
                <a:cs typeface="Tahoma"/>
              </a:rPr>
              <a:t>and</a:t>
            </a:r>
            <a:r>
              <a:rPr sz="2400" spc="-110" dirty="0">
                <a:solidFill>
                  <a:srgbClr val="000009"/>
                </a:solidFill>
                <a:latin typeface="Tahoma"/>
                <a:cs typeface="Tahoma"/>
              </a:rPr>
              <a:t> </a:t>
            </a:r>
            <a:r>
              <a:rPr sz="2400" dirty="0">
                <a:solidFill>
                  <a:srgbClr val="000009"/>
                </a:solidFill>
                <a:latin typeface="Tahoma"/>
                <a:cs typeface="Tahoma"/>
              </a:rPr>
              <a:t>its</a:t>
            </a:r>
            <a:r>
              <a:rPr sz="2400" spc="-85" dirty="0">
                <a:solidFill>
                  <a:srgbClr val="000009"/>
                </a:solidFill>
                <a:latin typeface="Tahoma"/>
                <a:cs typeface="Tahoma"/>
              </a:rPr>
              <a:t> </a:t>
            </a:r>
            <a:r>
              <a:rPr sz="2400" dirty="0">
                <a:solidFill>
                  <a:srgbClr val="000009"/>
                </a:solidFill>
                <a:latin typeface="Tahoma"/>
                <a:cs typeface="Tahoma"/>
              </a:rPr>
              <a:t>respective</a:t>
            </a:r>
            <a:r>
              <a:rPr sz="2400" spc="-105" dirty="0">
                <a:solidFill>
                  <a:srgbClr val="000009"/>
                </a:solidFill>
                <a:latin typeface="Tahoma"/>
                <a:cs typeface="Tahoma"/>
              </a:rPr>
              <a:t> </a:t>
            </a:r>
            <a:r>
              <a:rPr sz="2400" dirty="0">
                <a:solidFill>
                  <a:srgbClr val="000009"/>
                </a:solidFill>
                <a:latin typeface="Tahoma"/>
                <a:cs typeface="Tahoma"/>
              </a:rPr>
              <a:t>value</a:t>
            </a:r>
            <a:r>
              <a:rPr sz="2400" spc="-105" dirty="0">
                <a:solidFill>
                  <a:srgbClr val="000009"/>
                </a:solidFill>
                <a:latin typeface="Tahoma"/>
                <a:cs typeface="Tahoma"/>
              </a:rPr>
              <a:t> </a:t>
            </a:r>
            <a:r>
              <a:rPr sz="2400" dirty="0">
                <a:solidFill>
                  <a:srgbClr val="000009"/>
                </a:solidFill>
                <a:latin typeface="Tahoma"/>
                <a:cs typeface="Tahoma"/>
              </a:rPr>
              <a:t>form</a:t>
            </a:r>
            <a:r>
              <a:rPr sz="2400" spc="-120" dirty="0">
                <a:solidFill>
                  <a:srgbClr val="000009"/>
                </a:solidFill>
                <a:latin typeface="Tahoma"/>
                <a:cs typeface="Tahoma"/>
              </a:rPr>
              <a:t> </a:t>
            </a:r>
            <a:r>
              <a:rPr sz="2400" spc="-35" dirty="0">
                <a:solidFill>
                  <a:srgbClr val="000009"/>
                </a:solidFill>
                <a:latin typeface="Tahoma"/>
                <a:cs typeface="Tahoma"/>
              </a:rPr>
              <a:t>a</a:t>
            </a:r>
            <a:r>
              <a:rPr sz="2400" spc="-100" dirty="0">
                <a:solidFill>
                  <a:srgbClr val="000009"/>
                </a:solidFill>
                <a:latin typeface="Tahoma"/>
                <a:cs typeface="Tahoma"/>
              </a:rPr>
              <a:t> </a:t>
            </a:r>
            <a:r>
              <a:rPr sz="2400" b="1" i="1" spc="-70" dirty="0">
                <a:solidFill>
                  <a:srgbClr val="000009"/>
                </a:solidFill>
                <a:latin typeface="Trebuchet MS"/>
                <a:cs typeface="Trebuchet MS"/>
              </a:rPr>
              <a:t>key-</a:t>
            </a:r>
            <a:r>
              <a:rPr sz="2400" b="1" i="1" spc="-75" dirty="0">
                <a:solidFill>
                  <a:srgbClr val="000009"/>
                </a:solidFill>
                <a:latin typeface="Trebuchet MS"/>
                <a:cs typeface="Trebuchet MS"/>
              </a:rPr>
              <a:t>value</a:t>
            </a:r>
            <a:r>
              <a:rPr sz="2400" b="1" i="1" spc="-105" dirty="0">
                <a:solidFill>
                  <a:srgbClr val="000009"/>
                </a:solidFill>
                <a:latin typeface="Trebuchet MS"/>
                <a:cs typeface="Trebuchet MS"/>
              </a:rPr>
              <a:t> </a:t>
            </a:r>
            <a:r>
              <a:rPr sz="2400" b="1" i="1" spc="-20" dirty="0">
                <a:solidFill>
                  <a:srgbClr val="000009"/>
                </a:solidFill>
                <a:latin typeface="Trebuchet MS"/>
                <a:cs typeface="Trebuchet MS"/>
              </a:rPr>
              <a:t>pair</a:t>
            </a:r>
            <a:r>
              <a:rPr sz="2400" spc="-20" dirty="0">
                <a:solidFill>
                  <a:srgbClr val="000009"/>
                </a:solidFill>
                <a:latin typeface="Tahoma"/>
                <a:cs typeface="Tahoma"/>
              </a:rPr>
              <a:t>. </a:t>
            </a:r>
            <a:r>
              <a:rPr sz="2400" dirty="0">
                <a:solidFill>
                  <a:srgbClr val="000009"/>
                </a:solidFill>
                <a:latin typeface="Tahoma"/>
                <a:cs typeface="Tahoma"/>
              </a:rPr>
              <a:t>After</a:t>
            </a:r>
            <a:r>
              <a:rPr sz="2400" spc="-100" dirty="0">
                <a:solidFill>
                  <a:srgbClr val="000009"/>
                </a:solidFill>
                <a:latin typeface="Tahoma"/>
                <a:cs typeface="Tahoma"/>
              </a:rPr>
              <a:t> </a:t>
            </a:r>
            <a:r>
              <a:rPr sz="2400" spc="-35" dirty="0">
                <a:solidFill>
                  <a:srgbClr val="000009"/>
                </a:solidFill>
                <a:latin typeface="Tahoma"/>
                <a:cs typeface="Tahoma"/>
              </a:rPr>
              <a:t>a</a:t>
            </a:r>
            <a:r>
              <a:rPr sz="2400" spc="-95" dirty="0">
                <a:solidFill>
                  <a:srgbClr val="000009"/>
                </a:solidFill>
                <a:latin typeface="Tahoma"/>
                <a:cs typeface="Tahoma"/>
              </a:rPr>
              <a:t> </a:t>
            </a:r>
            <a:r>
              <a:rPr sz="2400" dirty="0">
                <a:solidFill>
                  <a:srgbClr val="000009"/>
                </a:solidFill>
                <a:latin typeface="Tahoma"/>
                <a:cs typeface="Tahoma"/>
              </a:rPr>
              <a:t>certain</a:t>
            </a:r>
            <a:r>
              <a:rPr sz="2400" spc="-85" dirty="0">
                <a:solidFill>
                  <a:srgbClr val="000009"/>
                </a:solidFill>
                <a:latin typeface="Tahoma"/>
                <a:cs typeface="Tahoma"/>
              </a:rPr>
              <a:t> </a:t>
            </a:r>
            <a:r>
              <a:rPr sz="2400" dirty="0">
                <a:solidFill>
                  <a:srgbClr val="000009"/>
                </a:solidFill>
                <a:latin typeface="Tahoma"/>
                <a:cs typeface="Tahoma"/>
              </a:rPr>
              <a:t>dictionary</a:t>
            </a:r>
            <a:r>
              <a:rPr sz="2400" spc="-95" dirty="0">
                <a:solidFill>
                  <a:srgbClr val="000009"/>
                </a:solidFill>
                <a:latin typeface="Tahoma"/>
                <a:cs typeface="Tahoma"/>
              </a:rPr>
              <a:t> </a:t>
            </a:r>
            <a:r>
              <a:rPr sz="2400" spc="-25" dirty="0">
                <a:solidFill>
                  <a:srgbClr val="000009"/>
                </a:solidFill>
                <a:latin typeface="Tahoma"/>
                <a:cs typeface="Tahoma"/>
              </a:rPr>
              <a:t>has</a:t>
            </a:r>
            <a:r>
              <a:rPr sz="2400" spc="-110" dirty="0">
                <a:solidFill>
                  <a:srgbClr val="000009"/>
                </a:solidFill>
                <a:latin typeface="Tahoma"/>
                <a:cs typeface="Tahoma"/>
              </a:rPr>
              <a:t> </a:t>
            </a:r>
            <a:r>
              <a:rPr sz="2400" spc="-10" dirty="0">
                <a:solidFill>
                  <a:srgbClr val="000009"/>
                </a:solidFill>
                <a:latin typeface="Tahoma"/>
                <a:cs typeface="Tahoma"/>
              </a:rPr>
              <a:t>been</a:t>
            </a:r>
            <a:r>
              <a:rPr sz="2400" spc="-90" dirty="0">
                <a:solidFill>
                  <a:srgbClr val="000009"/>
                </a:solidFill>
                <a:latin typeface="Tahoma"/>
                <a:cs typeface="Tahoma"/>
              </a:rPr>
              <a:t> </a:t>
            </a:r>
            <a:r>
              <a:rPr sz="2400" spc="-10" dirty="0">
                <a:solidFill>
                  <a:srgbClr val="000009"/>
                </a:solidFill>
                <a:latin typeface="Tahoma"/>
                <a:cs typeface="Tahoma"/>
              </a:rPr>
              <a:t>created,</a:t>
            </a:r>
            <a:r>
              <a:rPr sz="2400" spc="-85" dirty="0">
                <a:solidFill>
                  <a:srgbClr val="000009"/>
                </a:solidFill>
                <a:latin typeface="Tahoma"/>
                <a:cs typeface="Tahoma"/>
              </a:rPr>
              <a:t> </a:t>
            </a:r>
            <a:r>
              <a:rPr sz="2400" spc="-35" dirty="0">
                <a:solidFill>
                  <a:srgbClr val="000009"/>
                </a:solidFill>
                <a:latin typeface="Tahoma"/>
                <a:cs typeface="Tahoma"/>
              </a:rPr>
              <a:t>a</a:t>
            </a:r>
            <a:r>
              <a:rPr sz="2400" spc="-90" dirty="0">
                <a:solidFill>
                  <a:srgbClr val="000009"/>
                </a:solidFill>
                <a:latin typeface="Tahoma"/>
                <a:cs typeface="Tahoma"/>
              </a:rPr>
              <a:t> </a:t>
            </a:r>
            <a:r>
              <a:rPr sz="2400" dirty="0">
                <a:solidFill>
                  <a:srgbClr val="000009"/>
                </a:solidFill>
                <a:latin typeface="Tahoma"/>
                <a:cs typeface="Tahoma"/>
              </a:rPr>
              <a:t>value</a:t>
            </a:r>
            <a:r>
              <a:rPr sz="2400" spc="-110" dirty="0">
                <a:solidFill>
                  <a:srgbClr val="000009"/>
                </a:solidFill>
                <a:latin typeface="Tahoma"/>
                <a:cs typeface="Tahoma"/>
              </a:rPr>
              <a:t> </a:t>
            </a:r>
            <a:r>
              <a:rPr sz="2400" spc="-10" dirty="0">
                <a:solidFill>
                  <a:srgbClr val="000009"/>
                </a:solidFill>
                <a:latin typeface="Tahoma"/>
                <a:cs typeface="Tahoma"/>
              </a:rPr>
              <a:t>can</a:t>
            </a:r>
            <a:r>
              <a:rPr sz="2400" spc="-105" dirty="0">
                <a:solidFill>
                  <a:srgbClr val="000009"/>
                </a:solidFill>
                <a:latin typeface="Tahoma"/>
                <a:cs typeface="Tahoma"/>
              </a:rPr>
              <a:t> </a:t>
            </a:r>
            <a:r>
              <a:rPr sz="2400" dirty="0">
                <a:solidFill>
                  <a:srgbClr val="000009"/>
                </a:solidFill>
                <a:latin typeface="Tahoma"/>
                <a:cs typeface="Tahoma"/>
              </a:rPr>
              <a:t>be</a:t>
            </a:r>
            <a:r>
              <a:rPr sz="2400" spc="-100" dirty="0">
                <a:solidFill>
                  <a:srgbClr val="000009"/>
                </a:solidFill>
                <a:latin typeface="Tahoma"/>
                <a:cs typeface="Tahoma"/>
              </a:rPr>
              <a:t> </a:t>
            </a:r>
            <a:r>
              <a:rPr sz="2400" spc="-10" dirty="0">
                <a:solidFill>
                  <a:srgbClr val="000009"/>
                </a:solidFill>
                <a:latin typeface="Tahoma"/>
                <a:cs typeface="Tahoma"/>
              </a:rPr>
              <a:t>accessed</a:t>
            </a:r>
            <a:r>
              <a:rPr sz="2400" spc="-60" dirty="0">
                <a:solidFill>
                  <a:srgbClr val="000009"/>
                </a:solidFill>
                <a:latin typeface="Tahoma"/>
                <a:cs typeface="Tahoma"/>
              </a:rPr>
              <a:t> </a:t>
            </a:r>
            <a:r>
              <a:rPr sz="2400" spc="-10" dirty="0">
                <a:solidFill>
                  <a:srgbClr val="000009"/>
                </a:solidFill>
                <a:latin typeface="Tahoma"/>
                <a:cs typeface="Tahoma"/>
              </a:rPr>
              <a:t>by</a:t>
            </a:r>
            <a:r>
              <a:rPr sz="2400" spc="-114" dirty="0">
                <a:solidFill>
                  <a:srgbClr val="000009"/>
                </a:solidFill>
                <a:latin typeface="Tahoma"/>
                <a:cs typeface="Tahoma"/>
              </a:rPr>
              <a:t> </a:t>
            </a:r>
            <a:r>
              <a:rPr sz="2400" dirty="0">
                <a:solidFill>
                  <a:srgbClr val="000009"/>
                </a:solidFill>
                <a:latin typeface="Tahoma"/>
                <a:cs typeface="Tahoma"/>
              </a:rPr>
              <a:t>its</a:t>
            </a:r>
            <a:r>
              <a:rPr sz="2400" spc="-85" dirty="0">
                <a:solidFill>
                  <a:srgbClr val="000009"/>
                </a:solidFill>
                <a:latin typeface="Tahoma"/>
                <a:cs typeface="Tahoma"/>
              </a:rPr>
              <a:t> </a:t>
            </a:r>
            <a:r>
              <a:rPr sz="2400" spc="-65" dirty="0">
                <a:solidFill>
                  <a:srgbClr val="000009"/>
                </a:solidFill>
                <a:latin typeface="Tahoma"/>
                <a:cs typeface="Tahoma"/>
              </a:rPr>
              <a:t>key,</a:t>
            </a:r>
            <a:r>
              <a:rPr sz="2400" spc="-100" dirty="0">
                <a:solidFill>
                  <a:srgbClr val="000009"/>
                </a:solidFill>
                <a:latin typeface="Tahoma"/>
                <a:cs typeface="Tahoma"/>
              </a:rPr>
              <a:t> </a:t>
            </a:r>
            <a:r>
              <a:rPr sz="2400" dirty="0">
                <a:solidFill>
                  <a:srgbClr val="000009"/>
                </a:solidFill>
                <a:latin typeface="Tahoma"/>
                <a:cs typeface="Tahoma"/>
              </a:rPr>
              <a:t>instead</a:t>
            </a:r>
            <a:r>
              <a:rPr sz="2400" spc="-75" dirty="0">
                <a:solidFill>
                  <a:srgbClr val="000009"/>
                </a:solidFill>
                <a:latin typeface="Tahoma"/>
                <a:cs typeface="Tahoma"/>
              </a:rPr>
              <a:t> </a:t>
            </a:r>
            <a:r>
              <a:rPr sz="2400" dirty="0">
                <a:solidFill>
                  <a:srgbClr val="000009"/>
                </a:solidFill>
                <a:latin typeface="Tahoma"/>
                <a:cs typeface="Tahoma"/>
              </a:rPr>
              <a:t>of</a:t>
            </a:r>
            <a:r>
              <a:rPr sz="2400" spc="-120" dirty="0">
                <a:solidFill>
                  <a:srgbClr val="000009"/>
                </a:solidFill>
                <a:latin typeface="Tahoma"/>
                <a:cs typeface="Tahoma"/>
              </a:rPr>
              <a:t> </a:t>
            </a:r>
            <a:r>
              <a:rPr sz="2400" dirty="0">
                <a:solidFill>
                  <a:srgbClr val="000009"/>
                </a:solidFill>
                <a:latin typeface="Tahoma"/>
                <a:cs typeface="Tahoma"/>
              </a:rPr>
              <a:t>its</a:t>
            </a:r>
            <a:r>
              <a:rPr sz="2400" spc="-95" dirty="0">
                <a:solidFill>
                  <a:srgbClr val="000009"/>
                </a:solidFill>
                <a:latin typeface="Tahoma"/>
                <a:cs typeface="Tahoma"/>
              </a:rPr>
              <a:t> </a:t>
            </a:r>
            <a:r>
              <a:rPr sz="2400" spc="-10" dirty="0">
                <a:solidFill>
                  <a:srgbClr val="000009"/>
                </a:solidFill>
                <a:latin typeface="Tahoma"/>
                <a:cs typeface="Tahoma"/>
              </a:rPr>
              <a:t>index!</a:t>
            </a:r>
            <a:endParaRPr sz="2400" dirty="0">
              <a:latin typeface="Tahoma"/>
              <a:cs typeface="Tahoma"/>
            </a:endParaRPr>
          </a:p>
        </p:txBody>
      </p:sp>
      <p:pic>
        <p:nvPicPr>
          <p:cNvPr id="7" name="object 5">
            <a:extLst>
              <a:ext uri="{FF2B5EF4-FFF2-40B4-BE49-F238E27FC236}">
                <a16:creationId xmlns:a16="http://schemas.microsoft.com/office/drawing/2014/main" id="{E09C90A3-0DE9-2B0F-A4BC-228C35D79444}"/>
              </a:ext>
            </a:extLst>
          </p:cNvPr>
          <p:cNvPicPr/>
          <p:nvPr/>
        </p:nvPicPr>
        <p:blipFill>
          <a:blip r:embed="rId2" cstate="print"/>
          <a:stretch>
            <a:fillRect/>
          </a:stretch>
        </p:blipFill>
        <p:spPr>
          <a:xfrm>
            <a:off x="642434" y="2400083"/>
            <a:ext cx="8626191" cy="2075664"/>
          </a:xfrm>
          <a:prstGeom prst="rect">
            <a:avLst/>
          </a:prstGeom>
        </p:spPr>
      </p:pic>
      <p:pic>
        <p:nvPicPr>
          <p:cNvPr id="8" name="object 6">
            <a:extLst>
              <a:ext uri="{FF2B5EF4-FFF2-40B4-BE49-F238E27FC236}">
                <a16:creationId xmlns:a16="http://schemas.microsoft.com/office/drawing/2014/main" id="{F245F784-A399-A06C-9ED2-9413962C4735}"/>
              </a:ext>
            </a:extLst>
          </p:cNvPr>
          <p:cNvPicPr/>
          <p:nvPr/>
        </p:nvPicPr>
        <p:blipFill>
          <a:blip r:embed="rId3" cstate="print"/>
          <a:stretch>
            <a:fillRect/>
          </a:stretch>
        </p:blipFill>
        <p:spPr>
          <a:xfrm>
            <a:off x="699007" y="6671537"/>
            <a:ext cx="8626191" cy="1652736"/>
          </a:xfrm>
          <a:prstGeom prst="rect">
            <a:avLst/>
          </a:prstGeom>
        </p:spPr>
      </p:pic>
      <p:sp>
        <p:nvSpPr>
          <p:cNvPr id="9" name="object 7">
            <a:extLst>
              <a:ext uri="{FF2B5EF4-FFF2-40B4-BE49-F238E27FC236}">
                <a16:creationId xmlns:a16="http://schemas.microsoft.com/office/drawing/2014/main" id="{26E361B4-4C11-FDD0-4269-7E046847C2D6}"/>
              </a:ext>
            </a:extLst>
          </p:cNvPr>
          <p:cNvSpPr txBox="1"/>
          <p:nvPr/>
        </p:nvSpPr>
        <p:spPr>
          <a:xfrm>
            <a:off x="699007" y="8881097"/>
            <a:ext cx="17013875" cy="751488"/>
          </a:xfrm>
          <a:prstGeom prst="rect">
            <a:avLst/>
          </a:prstGeom>
        </p:spPr>
        <p:txBody>
          <a:bodyPr vert="horz" wrap="square" lIns="0" tIns="12700" rIns="0" bIns="0" rtlCol="0">
            <a:spAutoFit/>
          </a:bodyPr>
          <a:lstStyle/>
          <a:p>
            <a:pPr marL="12700" marR="5080">
              <a:lnSpc>
                <a:spcPct val="100000"/>
              </a:lnSpc>
              <a:spcBef>
                <a:spcPts val="100"/>
              </a:spcBef>
            </a:pPr>
            <a:r>
              <a:rPr sz="2400" spc="-10" dirty="0">
                <a:solidFill>
                  <a:srgbClr val="000009"/>
                </a:solidFill>
                <a:latin typeface="Tahoma"/>
                <a:cs typeface="Tahoma"/>
              </a:rPr>
              <a:t>Similarly,</a:t>
            </a:r>
            <a:r>
              <a:rPr sz="2400" spc="-95" dirty="0">
                <a:solidFill>
                  <a:srgbClr val="000009"/>
                </a:solidFill>
                <a:latin typeface="Tahoma"/>
                <a:cs typeface="Tahoma"/>
              </a:rPr>
              <a:t> </a:t>
            </a:r>
            <a:r>
              <a:rPr sz="2400" spc="-25" dirty="0">
                <a:solidFill>
                  <a:srgbClr val="000009"/>
                </a:solidFill>
                <a:latin typeface="Tahoma"/>
                <a:cs typeface="Tahoma"/>
              </a:rPr>
              <a:t>as</a:t>
            </a:r>
            <a:r>
              <a:rPr sz="2400" spc="-105" dirty="0">
                <a:solidFill>
                  <a:srgbClr val="000009"/>
                </a:solidFill>
                <a:latin typeface="Tahoma"/>
                <a:cs typeface="Tahoma"/>
              </a:rPr>
              <a:t> </a:t>
            </a:r>
            <a:r>
              <a:rPr sz="2400" dirty="0">
                <a:solidFill>
                  <a:srgbClr val="000009"/>
                </a:solidFill>
                <a:latin typeface="Tahoma"/>
                <a:cs typeface="Tahoma"/>
              </a:rPr>
              <a:t>we</a:t>
            </a:r>
            <a:r>
              <a:rPr sz="2400" spc="-90" dirty="0">
                <a:solidFill>
                  <a:srgbClr val="000009"/>
                </a:solidFill>
                <a:latin typeface="Tahoma"/>
                <a:cs typeface="Tahoma"/>
              </a:rPr>
              <a:t> </a:t>
            </a:r>
            <a:r>
              <a:rPr sz="2400" dirty="0">
                <a:solidFill>
                  <a:srgbClr val="000009"/>
                </a:solidFill>
                <a:latin typeface="Tahoma"/>
                <a:cs typeface="Tahoma"/>
              </a:rPr>
              <a:t>could</a:t>
            </a:r>
            <a:r>
              <a:rPr sz="2400" spc="-90" dirty="0">
                <a:solidFill>
                  <a:srgbClr val="000009"/>
                </a:solidFill>
                <a:latin typeface="Tahoma"/>
                <a:cs typeface="Tahoma"/>
              </a:rPr>
              <a:t> </a:t>
            </a:r>
            <a:r>
              <a:rPr sz="2400" dirty="0">
                <a:solidFill>
                  <a:srgbClr val="000009"/>
                </a:solidFill>
                <a:latin typeface="Tahoma"/>
                <a:cs typeface="Tahoma"/>
              </a:rPr>
              <a:t>do</a:t>
            </a:r>
            <a:r>
              <a:rPr sz="2400" spc="-95" dirty="0">
                <a:solidFill>
                  <a:srgbClr val="000009"/>
                </a:solidFill>
                <a:latin typeface="Tahoma"/>
                <a:cs typeface="Tahoma"/>
              </a:rPr>
              <a:t> </a:t>
            </a:r>
            <a:r>
              <a:rPr sz="2400" dirty="0">
                <a:solidFill>
                  <a:srgbClr val="000009"/>
                </a:solidFill>
                <a:latin typeface="Tahoma"/>
                <a:cs typeface="Tahoma"/>
              </a:rPr>
              <a:t>with</a:t>
            </a:r>
            <a:r>
              <a:rPr sz="2400" spc="-95" dirty="0">
                <a:solidFill>
                  <a:srgbClr val="000009"/>
                </a:solidFill>
                <a:latin typeface="Tahoma"/>
                <a:cs typeface="Tahoma"/>
              </a:rPr>
              <a:t> </a:t>
            </a:r>
            <a:r>
              <a:rPr sz="2400" spc="-10" dirty="0">
                <a:solidFill>
                  <a:srgbClr val="000009"/>
                </a:solidFill>
                <a:latin typeface="Tahoma"/>
                <a:cs typeface="Tahoma"/>
              </a:rPr>
              <a:t>lists,</a:t>
            </a:r>
            <a:r>
              <a:rPr sz="2400" spc="-90" dirty="0">
                <a:solidFill>
                  <a:srgbClr val="000009"/>
                </a:solidFill>
                <a:latin typeface="Tahoma"/>
                <a:cs typeface="Tahoma"/>
              </a:rPr>
              <a:t> </a:t>
            </a:r>
            <a:r>
              <a:rPr sz="2400" dirty="0">
                <a:solidFill>
                  <a:srgbClr val="000009"/>
                </a:solidFill>
                <a:latin typeface="Tahoma"/>
                <a:cs typeface="Tahoma"/>
              </a:rPr>
              <a:t>we</a:t>
            </a:r>
            <a:r>
              <a:rPr sz="2400" spc="-90" dirty="0">
                <a:solidFill>
                  <a:srgbClr val="000009"/>
                </a:solidFill>
                <a:latin typeface="Tahoma"/>
                <a:cs typeface="Tahoma"/>
              </a:rPr>
              <a:t> </a:t>
            </a:r>
            <a:r>
              <a:rPr sz="2400" spc="-10" dirty="0">
                <a:solidFill>
                  <a:srgbClr val="000009"/>
                </a:solidFill>
                <a:latin typeface="Tahoma"/>
                <a:cs typeface="Tahoma"/>
              </a:rPr>
              <a:t>can</a:t>
            </a:r>
            <a:r>
              <a:rPr sz="2400" spc="-85" dirty="0">
                <a:solidFill>
                  <a:srgbClr val="000009"/>
                </a:solidFill>
                <a:latin typeface="Tahoma"/>
                <a:cs typeface="Tahoma"/>
              </a:rPr>
              <a:t> </a:t>
            </a:r>
            <a:r>
              <a:rPr sz="2400" spc="-10" dirty="0">
                <a:solidFill>
                  <a:srgbClr val="000009"/>
                </a:solidFill>
                <a:latin typeface="Tahoma"/>
                <a:cs typeface="Tahoma"/>
              </a:rPr>
              <a:t>add</a:t>
            </a:r>
            <a:r>
              <a:rPr sz="2400" spc="-65" dirty="0">
                <a:solidFill>
                  <a:srgbClr val="000009"/>
                </a:solidFill>
                <a:latin typeface="Tahoma"/>
                <a:cs typeface="Tahoma"/>
              </a:rPr>
              <a:t> </a:t>
            </a:r>
            <a:r>
              <a:rPr sz="2400" spc="-35" dirty="0">
                <a:solidFill>
                  <a:srgbClr val="000009"/>
                </a:solidFill>
                <a:latin typeface="Tahoma"/>
                <a:cs typeface="Tahoma"/>
              </a:rPr>
              <a:t>a</a:t>
            </a:r>
            <a:r>
              <a:rPr sz="2400" spc="-95" dirty="0">
                <a:solidFill>
                  <a:srgbClr val="000009"/>
                </a:solidFill>
                <a:latin typeface="Tahoma"/>
                <a:cs typeface="Tahoma"/>
              </a:rPr>
              <a:t> </a:t>
            </a:r>
            <a:r>
              <a:rPr sz="2400" dirty="0">
                <a:solidFill>
                  <a:srgbClr val="000009"/>
                </a:solidFill>
                <a:latin typeface="Tahoma"/>
                <a:cs typeface="Tahoma"/>
              </a:rPr>
              <a:t>new</a:t>
            </a:r>
            <a:r>
              <a:rPr sz="2400" spc="-85" dirty="0">
                <a:solidFill>
                  <a:srgbClr val="000009"/>
                </a:solidFill>
                <a:latin typeface="Tahoma"/>
                <a:cs typeface="Tahoma"/>
              </a:rPr>
              <a:t> </a:t>
            </a:r>
            <a:r>
              <a:rPr sz="2400" dirty="0">
                <a:solidFill>
                  <a:srgbClr val="000009"/>
                </a:solidFill>
                <a:latin typeface="Tahoma"/>
                <a:cs typeface="Tahoma"/>
              </a:rPr>
              <a:t>value</a:t>
            </a:r>
            <a:r>
              <a:rPr sz="2400" spc="-100" dirty="0">
                <a:solidFill>
                  <a:srgbClr val="000009"/>
                </a:solidFill>
                <a:latin typeface="Tahoma"/>
                <a:cs typeface="Tahoma"/>
              </a:rPr>
              <a:t> </a:t>
            </a:r>
            <a:r>
              <a:rPr sz="2400" dirty="0">
                <a:solidFill>
                  <a:srgbClr val="000009"/>
                </a:solidFill>
                <a:latin typeface="Tahoma"/>
                <a:cs typeface="Tahoma"/>
              </a:rPr>
              <a:t>to</a:t>
            </a:r>
            <a:r>
              <a:rPr sz="2400" spc="-95" dirty="0">
                <a:solidFill>
                  <a:srgbClr val="000009"/>
                </a:solidFill>
                <a:latin typeface="Tahoma"/>
                <a:cs typeface="Tahoma"/>
              </a:rPr>
              <a:t> </a:t>
            </a:r>
            <a:r>
              <a:rPr sz="2400" dirty="0">
                <a:solidFill>
                  <a:srgbClr val="000009"/>
                </a:solidFill>
                <a:latin typeface="Tahoma"/>
                <a:cs typeface="Tahoma"/>
              </a:rPr>
              <a:t>the</a:t>
            </a:r>
            <a:r>
              <a:rPr sz="2400" spc="-100" dirty="0">
                <a:solidFill>
                  <a:srgbClr val="000009"/>
                </a:solidFill>
                <a:latin typeface="Tahoma"/>
                <a:cs typeface="Tahoma"/>
              </a:rPr>
              <a:t> </a:t>
            </a:r>
            <a:r>
              <a:rPr sz="2400" dirty="0">
                <a:solidFill>
                  <a:srgbClr val="000009"/>
                </a:solidFill>
                <a:latin typeface="Tahoma"/>
                <a:cs typeface="Tahoma"/>
              </a:rPr>
              <a:t>dictionary</a:t>
            </a:r>
            <a:r>
              <a:rPr sz="2400" spc="-90" dirty="0">
                <a:solidFill>
                  <a:srgbClr val="000009"/>
                </a:solidFill>
                <a:latin typeface="Tahoma"/>
                <a:cs typeface="Tahoma"/>
              </a:rPr>
              <a:t> </a:t>
            </a:r>
            <a:r>
              <a:rPr sz="2400" dirty="0">
                <a:solidFill>
                  <a:srgbClr val="000009"/>
                </a:solidFill>
                <a:latin typeface="Tahoma"/>
                <a:cs typeface="Tahoma"/>
              </a:rPr>
              <a:t>in</a:t>
            </a:r>
            <a:r>
              <a:rPr sz="2400" spc="-95" dirty="0">
                <a:solidFill>
                  <a:srgbClr val="000009"/>
                </a:solidFill>
                <a:latin typeface="Tahoma"/>
                <a:cs typeface="Tahoma"/>
              </a:rPr>
              <a:t> </a:t>
            </a:r>
            <a:r>
              <a:rPr sz="2400" dirty="0">
                <a:solidFill>
                  <a:srgbClr val="000009"/>
                </a:solidFill>
                <a:latin typeface="Tahoma"/>
                <a:cs typeface="Tahoma"/>
              </a:rPr>
              <a:t>the</a:t>
            </a:r>
            <a:r>
              <a:rPr sz="2400" spc="-100" dirty="0">
                <a:solidFill>
                  <a:srgbClr val="000009"/>
                </a:solidFill>
                <a:latin typeface="Tahoma"/>
                <a:cs typeface="Tahoma"/>
              </a:rPr>
              <a:t> </a:t>
            </a:r>
            <a:r>
              <a:rPr sz="2400" dirty="0">
                <a:solidFill>
                  <a:srgbClr val="000009"/>
                </a:solidFill>
                <a:latin typeface="Tahoma"/>
                <a:cs typeface="Tahoma"/>
              </a:rPr>
              <a:t>following</a:t>
            </a:r>
            <a:r>
              <a:rPr sz="2400" spc="-105" dirty="0">
                <a:solidFill>
                  <a:srgbClr val="000009"/>
                </a:solidFill>
                <a:latin typeface="Tahoma"/>
                <a:cs typeface="Tahoma"/>
              </a:rPr>
              <a:t> </a:t>
            </a:r>
            <a:r>
              <a:rPr sz="2400" spc="-40" dirty="0">
                <a:solidFill>
                  <a:srgbClr val="000009"/>
                </a:solidFill>
                <a:latin typeface="Tahoma"/>
                <a:cs typeface="Tahoma"/>
              </a:rPr>
              <a:t>way:</a:t>
            </a:r>
            <a:r>
              <a:rPr sz="2400" spc="-90" dirty="0">
                <a:solidFill>
                  <a:srgbClr val="000009"/>
                </a:solidFill>
                <a:latin typeface="Tahoma"/>
                <a:cs typeface="Tahoma"/>
              </a:rPr>
              <a:t> </a:t>
            </a:r>
            <a:r>
              <a:rPr sz="2400" dirty="0">
                <a:solidFill>
                  <a:srgbClr val="000009"/>
                </a:solidFill>
                <a:latin typeface="Tahoma"/>
                <a:cs typeface="Tahoma"/>
              </a:rPr>
              <a:t>the</a:t>
            </a:r>
            <a:r>
              <a:rPr sz="2400" spc="-95" dirty="0">
                <a:solidFill>
                  <a:srgbClr val="000009"/>
                </a:solidFill>
                <a:latin typeface="Tahoma"/>
                <a:cs typeface="Tahoma"/>
              </a:rPr>
              <a:t> </a:t>
            </a:r>
            <a:r>
              <a:rPr sz="2400" dirty="0">
                <a:solidFill>
                  <a:srgbClr val="000009"/>
                </a:solidFill>
                <a:latin typeface="Tahoma"/>
                <a:cs typeface="Tahoma"/>
              </a:rPr>
              <a:t>structure</a:t>
            </a:r>
            <a:r>
              <a:rPr sz="2400" spc="-85" dirty="0">
                <a:solidFill>
                  <a:srgbClr val="000009"/>
                </a:solidFill>
                <a:latin typeface="Tahoma"/>
                <a:cs typeface="Tahoma"/>
              </a:rPr>
              <a:t> </a:t>
            </a:r>
            <a:r>
              <a:rPr sz="2400" dirty="0">
                <a:solidFill>
                  <a:srgbClr val="000009"/>
                </a:solidFill>
                <a:latin typeface="Tahoma"/>
                <a:cs typeface="Tahoma"/>
              </a:rPr>
              <a:t>to</a:t>
            </a:r>
            <a:r>
              <a:rPr sz="2400" spc="-90" dirty="0">
                <a:solidFill>
                  <a:srgbClr val="000009"/>
                </a:solidFill>
                <a:latin typeface="Tahoma"/>
                <a:cs typeface="Tahoma"/>
              </a:rPr>
              <a:t> </a:t>
            </a:r>
            <a:r>
              <a:rPr sz="2400" spc="-10" dirty="0">
                <a:solidFill>
                  <a:srgbClr val="000009"/>
                </a:solidFill>
                <a:latin typeface="Tahoma"/>
                <a:cs typeface="Tahoma"/>
              </a:rPr>
              <a:t>apply </a:t>
            </a:r>
            <a:r>
              <a:rPr sz="2400" dirty="0">
                <a:solidFill>
                  <a:srgbClr val="000009"/>
                </a:solidFill>
                <a:latin typeface="Tahoma"/>
                <a:cs typeface="Tahoma"/>
              </a:rPr>
              <a:t>here</a:t>
            </a:r>
            <a:r>
              <a:rPr sz="2400" spc="-105" dirty="0">
                <a:solidFill>
                  <a:srgbClr val="000009"/>
                </a:solidFill>
                <a:latin typeface="Tahoma"/>
                <a:cs typeface="Tahoma"/>
              </a:rPr>
              <a:t> </a:t>
            </a:r>
            <a:r>
              <a:rPr sz="2400" dirty="0">
                <a:solidFill>
                  <a:srgbClr val="000009"/>
                </a:solidFill>
                <a:latin typeface="Tahoma"/>
                <a:cs typeface="Tahoma"/>
              </a:rPr>
              <a:t>is</a:t>
            </a:r>
            <a:r>
              <a:rPr sz="2400" spc="-95" dirty="0">
                <a:solidFill>
                  <a:srgbClr val="000009"/>
                </a:solidFill>
                <a:latin typeface="Tahoma"/>
                <a:cs typeface="Tahoma"/>
              </a:rPr>
              <a:t> </a:t>
            </a:r>
            <a:r>
              <a:rPr sz="2400" dirty="0">
                <a:solidFill>
                  <a:srgbClr val="000009"/>
                </a:solidFill>
                <a:latin typeface="Tahoma"/>
                <a:cs typeface="Tahoma"/>
              </a:rPr>
              <a:t>dictionary</a:t>
            </a:r>
            <a:r>
              <a:rPr sz="2400" spc="-90" dirty="0">
                <a:solidFill>
                  <a:srgbClr val="000009"/>
                </a:solidFill>
                <a:latin typeface="Tahoma"/>
                <a:cs typeface="Tahoma"/>
              </a:rPr>
              <a:t> </a:t>
            </a:r>
            <a:r>
              <a:rPr sz="2400" spc="-40" dirty="0">
                <a:solidFill>
                  <a:srgbClr val="000009"/>
                </a:solidFill>
                <a:latin typeface="Tahoma"/>
                <a:cs typeface="Tahoma"/>
              </a:rPr>
              <a:t>name,</a:t>
            </a:r>
            <a:r>
              <a:rPr sz="2400" spc="-114" dirty="0">
                <a:solidFill>
                  <a:srgbClr val="000009"/>
                </a:solidFill>
                <a:latin typeface="Tahoma"/>
                <a:cs typeface="Tahoma"/>
              </a:rPr>
              <a:t> </a:t>
            </a:r>
            <a:r>
              <a:rPr sz="2400" dirty="0">
                <a:solidFill>
                  <a:srgbClr val="000009"/>
                </a:solidFill>
                <a:latin typeface="Tahoma"/>
                <a:cs typeface="Tahoma"/>
              </a:rPr>
              <a:t>new</a:t>
            </a:r>
            <a:r>
              <a:rPr sz="2400" spc="-100" dirty="0">
                <a:solidFill>
                  <a:srgbClr val="000009"/>
                </a:solidFill>
                <a:latin typeface="Tahoma"/>
                <a:cs typeface="Tahoma"/>
              </a:rPr>
              <a:t> </a:t>
            </a:r>
            <a:r>
              <a:rPr sz="2400" spc="-10" dirty="0">
                <a:solidFill>
                  <a:srgbClr val="000009"/>
                </a:solidFill>
                <a:latin typeface="Tahoma"/>
                <a:cs typeface="Tahoma"/>
              </a:rPr>
              <a:t>key</a:t>
            </a:r>
            <a:r>
              <a:rPr sz="2400" spc="-95" dirty="0">
                <a:solidFill>
                  <a:srgbClr val="000009"/>
                </a:solidFill>
                <a:latin typeface="Tahoma"/>
                <a:cs typeface="Tahoma"/>
              </a:rPr>
              <a:t> </a:t>
            </a:r>
            <a:r>
              <a:rPr sz="2400" spc="-25" dirty="0">
                <a:solidFill>
                  <a:srgbClr val="000009"/>
                </a:solidFill>
                <a:latin typeface="Tahoma"/>
                <a:cs typeface="Tahoma"/>
              </a:rPr>
              <a:t>name</a:t>
            </a:r>
            <a:r>
              <a:rPr sz="2400" spc="-95" dirty="0">
                <a:solidFill>
                  <a:srgbClr val="000009"/>
                </a:solidFill>
                <a:latin typeface="Tahoma"/>
                <a:cs typeface="Tahoma"/>
              </a:rPr>
              <a:t> </a:t>
            </a:r>
            <a:r>
              <a:rPr sz="2400" dirty="0">
                <a:solidFill>
                  <a:srgbClr val="000009"/>
                </a:solidFill>
                <a:latin typeface="Tahoma"/>
                <a:cs typeface="Tahoma"/>
              </a:rPr>
              <a:t>within</a:t>
            </a:r>
            <a:r>
              <a:rPr sz="2400" spc="-110" dirty="0">
                <a:solidFill>
                  <a:srgbClr val="000009"/>
                </a:solidFill>
                <a:latin typeface="Tahoma"/>
                <a:cs typeface="Tahoma"/>
              </a:rPr>
              <a:t> </a:t>
            </a:r>
            <a:r>
              <a:rPr sz="2400" spc="-20" dirty="0">
                <a:solidFill>
                  <a:srgbClr val="000009"/>
                </a:solidFill>
                <a:latin typeface="Tahoma"/>
                <a:cs typeface="Tahoma"/>
              </a:rPr>
              <a:t>brackets,</a:t>
            </a:r>
            <a:r>
              <a:rPr sz="2400" spc="-65" dirty="0">
                <a:solidFill>
                  <a:srgbClr val="000009"/>
                </a:solidFill>
                <a:latin typeface="Tahoma"/>
                <a:cs typeface="Tahoma"/>
              </a:rPr>
              <a:t> </a:t>
            </a:r>
            <a:r>
              <a:rPr sz="2400" dirty="0">
                <a:solidFill>
                  <a:srgbClr val="000009"/>
                </a:solidFill>
                <a:latin typeface="Tahoma"/>
                <a:cs typeface="Tahoma"/>
              </a:rPr>
              <a:t>equality</a:t>
            </a:r>
            <a:r>
              <a:rPr sz="2400" spc="-95" dirty="0">
                <a:solidFill>
                  <a:srgbClr val="000009"/>
                </a:solidFill>
                <a:latin typeface="Tahoma"/>
                <a:cs typeface="Tahoma"/>
              </a:rPr>
              <a:t> </a:t>
            </a:r>
            <a:r>
              <a:rPr sz="2400" spc="-40" dirty="0">
                <a:solidFill>
                  <a:srgbClr val="000009"/>
                </a:solidFill>
                <a:latin typeface="Tahoma"/>
                <a:cs typeface="Tahoma"/>
              </a:rPr>
              <a:t>sign,</a:t>
            </a:r>
            <a:r>
              <a:rPr sz="2400" spc="-90" dirty="0">
                <a:solidFill>
                  <a:srgbClr val="000009"/>
                </a:solidFill>
                <a:latin typeface="Tahoma"/>
                <a:cs typeface="Tahoma"/>
              </a:rPr>
              <a:t> </a:t>
            </a:r>
            <a:r>
              <a:rPr sz="2400" spc="-10" dirty="0">
                <a:solidFill>
                  <a:srgbClr val="000009"/>
                </a:solidFill>
                <a:latin typeface="Tahoma"/>
                <a:cs typeface="Tahoma"/>
              </a:rPr>
              <a:t>and</a:t>
            </a:r>
            <a:r>
              <a:rPr sz="2400" spc="-105" dirty="0">
                <a:solidFill>
                  <a:srgbClr val="000009"/>
                </a:solidFill>
                <a:latin typeface="Tahoma"/>
                <a:cs typeface="Tahoma"/>
              </a:rPr>
              <a:t> </a:t>
            </a:r>
            <a:r>
              <a:rPr sz="2400" dirty="0">
                <a:solidFill>
                  <a:srgbClr val="000009"/>
                </a:solidFill>
                <a:latin typeface="Tahoma"/>
                <a:cs typeface="Tahoma"/>
              </a:rPr>
              <a:t>the</a:t>
            </a:r>
            <a:r>
              <a:rPr sz="2400" spc="-95" dirty="0">
                <a:solidFill>
                  <a:srgbClr val="000009"/>
                </a:solidFill>
                <a:latin typeface="Tahoma"/>
                <a:cs typeface="Tahoma"/>
              </a:rPr>
              <a:t> </a:t>
            </a:r>
            <a:r>
              <a:rPr sz="2400" spc="-25" dirty="0">
                <a:solidFill>
                  <a:srgbClr val="000009"/>
                </a:solidFill>
                <a:latin typeface="Tahoma"/>
                <a:cs typeface="Tahoma"/>
              </a:rPr>
              <a:t>name</a:t>
            </a:r>
            <a:r>
              <a:rPr sz="2400" spc="-105" dirty="0">
                <a:solidFill>
                  <a:srgbClr val="000009"/>
                </a:solidFill>
                <a:latin typeface="Tahoma"/>
                <a:cs typeface="Tahoma"/>
              </a:rPr>
              <a:t> </a:t>
            </a:r>
            <a:r>
              <a:rPr sz="2400" dirty="0">
                <a:solidFill>
                  <a:srgbClr val="000009"/>
                </a:solidFill>
                <a:latin typeface="Tahoma"/>
                <a:cs typeface="Tahoma"/>
              </a:rPr>
              <a:t>of</a:t>
            </a:r>
            <a:r>
              <a:rPr sz="2400" spc="-105" dirty="0">
                <a:solidFill>
                  <a:srgbClr val="000009"/>
                </a:solidFill>
                <a:latin typeface="Tahoma"/>
                <a:cs typeface="Tahoma"/>
              </a:rPr>
              <a:t> </a:t>
            </a:r>
            <a:r>
              <a:rPr sz="2400" dirty="0">
                <a:solidFill>
                  <a:srgbClr val="000009"/>
                </a:solidFill>
                <a:latin typeface="Tahoma"/>
                <a:cs typeface="Tahoma"/>
              </a:rPr>
              <a:t>the</a:t>
            </a:r>
            <a:r>
              <a:rPr sz="2400" spc="-110" dirty="0">
                <a:solidFill>
                  <a:srgbClr val="000009"/>
                </a:solidFill>
                <a:latin typeface="Tahoma"/>
                <a:cs typeface="Tahoma"/>
              </a:rPr>
              <a:t> </a:t>
            </a:r>
            <a:r>
              <a:rPr sz="2400" dirty="0">
                <a:solidFill>
                  <a:srgbClr val="000009"/>
                </a:solidFill>
                <a:latin typeface="Tahoma"/>
                <a:cs typeface="Tahoma"/>
              </a:rPr>
              <a:t>new</a:t>
            </a:r>
            <a:r>
              <a:rPr sz="2400" spc="-105" dirty="0">
                <a:solidFill>
                  <a:srgbClr val="000009"/>
                </a:solidFill>
                <a:latin typeface="Tahoma"/>
                <a:cs typeface="Tahoma"/>
              </a:rPr>
              <a:t> </a:t>
            </a:r>
            <a:r>
              <a:rPr sz="2400" spc="-10" dirty="0">
                <a:solidFill>
                  <a:srgbClr val="000009"/>
                </a:solidFill>
                <a:latin typeface="Tahoma"/>
                <a:cs typeface="Tahoma"/>
              </a:rPr>
              <a:t>value.</a:t>
            </a:r>
            <a:endParaRPr sz="2400" dirty="0">
              <a:latin typeface="Tahoma"/>
              <a:cs typeface="Tahoma"/>
            </a:endParaRPr>
          </a:p>
        </p:txBody>
      </p:sp>
      <p:graphicFrame>
        <p:nvGraphicFramePr>
          <p:cNvPr id="10" name="Table 13">
            <a:extLst>
              <a:ext uri="{FF2B5EF4-FFF2-40B4-BE49-F238E27FC236}">
                <a16:creationId xmlns:a16="http://schemas.microsoft.com/office/drawing/2014/main" id="{235D0489-B3CF-7083-33CA-AB1AB02C46E4}"/>
              </a:ext>
            </a:extLst>
          </p:cNvPr>
          <p:cNvGraphicFramePr>
            <a:graphicFrameLocks noGrp="1"/>
          </p:cNvGraphicFramePr>
          <p:nvPr/>
        </p:nvGraphicFramePr>
        <p:xfrm>
          <a:off x="9906000" y="3454474"/>
          <a:ext cx="6858000" cy="9144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4255878012"/>
                    </a:ext>
                  </a:extLst>
                </a:gridCol>
                <a:gridCol w="1371600">
                  <a:extLst>
                    <a:ext uri="{9D8B030D-6E8A-4147-A177-3AD203B41FA5}">
                      <a16:colId xmlns:a16="http://schemas.microsoft.com/office/drawing/2014/main" val="3418751339"/>
                    </a:ext>
                  </a:extLst>
                </a:gridCol>
                <a:gridCol w="1371600">
                  <a:extLst>
                    <a:ext uri="{9D8B030D-6E8A-4147-A177-3AD203B41FA5}">
                      <a16:colId xmlns:a16="http://schemas.microsoft.com/office/drawing/2014/main" val="2283871251"/>
                    </a:ext>
                  </a:extLst>
                </a:gridCol>
                <a:gridCol w="1371600">
                  <a:extLst>
                    <a:ext uri="{9D8B030D-6E8A-4147-A177-3AD203B41FA5}">
                      <a16:colId xmlns:a16="http://schemas.microsoft.com/office/drawing/2014/main" val="4236943341"/>
                    </a:ext>
                  </a:extLst>
                </a:gridCol>
                <a:gridCol w="1371600">
                  <a:extLst>
                    <a:ext uri="{9D8B030D-6E8A-4147-A177-3AD203B41FA5}">
                      <a16:colId xmlns:a16="http://schemas.microsoft.com/office/drawing/2014/main" val="1015484894"/>
                    </a:ext>
                  </a:extLst>
                </a:gridCol>
              </a:tblGrid>
              <a:tr h="370840">
                <a:tc>
                  <a:txBody>
                    <a:bodyPr/>
                    <a:lstStyle/>
                    <a:p>
                      <a:pPr algn="ctr"/>
                      <a:r>
                        <a:rPr lang="en-US" sz="2400" b="1" kern="1200" dirty="0">
                          <a:solidFill>
                            <a:sysClr val="windowText" lastClr="000000"/>
                          </a:solidFill>
                          <a:latin typeface="Kanit Medium" pitchFamily="2" charset="-34"/>
                          <a:ea typeface="+mn-ea"/>
                          <a:cs typeface="Kanit Medium" pitchFamily="2" charset="-34"/>
                        </a:rPr>
                        <a:t>key</a:t>
                      </a:r>
                      <a:endParaRPr lang="th-TH" sz="2400" b="1" kern="1200" dirty="0">
                        <a:solidFill>
                          <a:sysClr val="windowText" lastClr="000000"/>
                        </a:solidFill>
                        <a:latin typeface="Kanit Medium" pitchFamily="2" charset="-34"/>
                        <a:ea typeface="+mn-ea"/>
                        <a:cs typeface="Kanit Medium"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kern="1200" dirty="0">
                          <a:solidFill>
                            <a:sysClr val="windowText" lastClr="000000"/>
                          </a:solidFill>
                          <a:latin typeface="Kanit Medium" pitchFamily="2" charset="-34"/>
                          <a:ea typeface="+mn-ea"/>
                          <a:cs typeface="Kanit Medium" pitchFamily="2" charset="-34"/>
                        </a:rPr>
                        <a:t>k1</a:t>
                      </a:r>
                      <a:endParaRPr lang="th-TH" sz="2400" b="1" kern="1200" dirty="0">
                        <a:solidFill>
                          <a:sysClr val="windowText" lastClr="000000"/>
                        </a:solidFill>
                        <a:latin typeface="Kanit Medium" pitchFamily="2" charset="-34"/>
                        <a:ea typeface="+mn-ea"/>
                        <a:cs typeface="Kanit Medium"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kern="1200" dirty="0">
                          <a:solidFill>
                            <a:sysClr val="windowText" lastClr="000000"/>
                          </a:solidFill>
                          <a:latin typeface="Kanit Medium" pitchFamily="2" charset="-34"/>
                          <a:ea typeface="+mn-ea"/>
                          <a:cs typeface="Kanit Medium" pitchFamily="2" charset="-34"/>
                        </a:rPr>
                        <a:t>k2</a:t>
                      </a:r>
                      <a:endParaRPr lang="th-TH" sz="2400" b="1" kern="1200" dirty="0">
                        <a:solidFill>
                          <a:sysClr val="windowText" lastClr="000000"/>
                        </a:solidFill>
                        <a:latin typeface="Kanit Medium" pitchFamily="2" charset="-34"/>
                        <a:ea typeface="+mn-ea"/>
                        <a:cs typeface="Kanit Medium"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kern="1200" dirty="0">
                          <a:solidFill>
                            <a:sysClr val="windowText" lastClr="000000"/>
                          </a:solidFill>
                          <a:latin typeface="Kanit Medium" pitchFamily="2" charset="-34"/>
                          <a:ea typeface="+mn-ea"/>
                          <a:cs typeface="Kanit Medium" pitchFamily="2" charset="-34"/>
                        </a:rPr>
                        <a:t>k3</a:t>
                      </a:r>
                      <a:endParaRPr lang="th-TH" sz="2400" b="1" kern="1200" dirty="0">
                        <a:solidFill>
                          <a:sysClr val="windowText" lastClr="000000"/>
                        </a:solidFill>
                        <a:latin typeface="Kanit Medium" pitchFamily="2" charset="-34"/>
                        <a:ea typeface="+mn-ea"/>
                        <a:cs typeface="Kanit Medium"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kern="1200" dirty="0">
                          <a:solidFill>
                            <a:sysClr val="windowText" lastClr="000000"/>
                          </a:solidFill>
                          <a:latin typeface="Kanit Medium" pitchFamily="2" charset="-34"/>
                          <a:ea typeface="+mn-ea"/>
                          <a:cs typeface="Kanit Medium" pitchFamily="2" charset="-34"/>
                        </a:rPr>
                        <a:t>k4</a:t>
                      </a:r>
                      <a:endParaRPr lang="th-TH" sz="2400" b="1" kern="1200" dirty="0">
                        <a:solidFill>
                          <a:sysClr val="windowText" lastClr="000000"/>
                        </a:solidFill>
                        <a:latin typeface="Kanit Medium" pitchFamily="2" charset="-34"/>
                        <a:ea typeface="+mn-ea"/>
                        <a:cs typeface="Kanit Medium"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8282132"/>
                  </a:ext>
                </a:extLst>
              </a:tr>
              <a:tr h="370840">
                <a:tc>
                  <a:txBody>
                    <a:bodyPr/>
                    <a:lstStyle/>
                    <a:p>
                      <a:pPr algn="ctr"/>
                      <a:r>
                        <a:rPr lang="en-US" sz="2400" b="0" kern="1200" dirty="0">
                          <a:solidFill>
                            <a:sysClr val="windowText" lastClr="000000"/>
                          </a:solidFill>
                          <a:latin typeface="Kanit Light" pitchFamily="2" charset="-34"/>
                          <a:ea typeface="+mn-ea"/>
                          <a:cs typeface="Kanit Light" pitchFamily="2" charset="-34"/>
                        </a:rPr>
                        <a:t>value</a:t>
                      </a:r>
                      <a:endParaRPr lang="th-TH" sz="2400" b="0" kern="1200" dirty="0">
                        <a:solidFill>
                          <a:sysClr val="windowText" lastClr="000000"/>
                        </a:solidFill>
                        <a:latin typeface="Kanit Light" pitchFamily="2" charset="-34"/>
                        <a:ea typeface="+mn-ea"/>
                        <a:cs typeface="Kanit Light"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kern="1200" dirty="0">
                          <a:solidFill>
                            <a:sysClr val="windowText" lastClr="000000"/>
                          </a:solidFill>
                          <a:latin typeface="Kanit Light" pitchFamily="2" charset="-34"/>
                          <a:ea typeface="+mn-ea"/>
                          <a:cs typeface="Kanit Light" pitchFamily="2" charset="-34"/>
                        </a:rPr>
                        <a:t>cat</a:t>
                      </a:r>
                      <a:endParaRPr lang="th-TH" sz="2400" b="0" kern="1200" dirty="0">
                        <a:solidFill>
                          <a:sysClr val="windowText" lastClr="000000"/>
                        </a:solidFill>
                        <a:latin typeface="Kanit Light" pitchFamily="2" charset="-34"/>
                        <a:ea typeface="+mn-ea"/>
                        <a:cs typeface="Kanit Light"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kern="1200" dirty="0">
                          <a:solidFill>
                            <a:sysClr val="windowText" lastClr="000000"/>
                          </a:solidFill>
                          <a:latin typeface="Kanit Light" pitchFamily="2" charset="-34"/>
                          <a:ea typeface="+mn-ea"/>
                          <a:cs typeface="Kanit Light" pitchFamily="2" charset="-34"/>
                        </a:rPr>
                        <a:t>dog</a:t>
                      </a:r>
                      <a:endParaRPr lang="th-TH" sz="2400" b="0" kern="1200" dirty="0">
                        <a:solidFill>
                          <a:sysClr val="windowText" lastClr="000000"/>
                        </a:solidFill>
                        <a:latin typeface="Kanit Light" pitchFamily="2" charset="-34"/>
                        <a:ea typeface="+mn-ea"/>
                        <a:cs typeface="Kanit Light"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kern="1200" dirty="0">
                          <a:solidFill>
                            <a:sysClr val="windowText" lastClr="000000"/>
                          </a:solidFill>
                          <a:latin typeface="Kanit Light" pitchFamily="2" charset="-34"/>
                          <a:ea typeface="+mn-ea"/>
                          <a:cs typeface="Kanit Light" pitchFamily="2" charset="-34"/>
                        </a:rPr>
                        <a:t>mouse</a:t>
                      </a:r>
                      <a:endParaRPr lang="th-TH" sz="2400" b="0" kern="1200" dirty="0">
                        <a:solidFill>
                          <a:sysClr val="windowText" lastClr="000000"/>
                        </a:solidFill>
                        <a:latin typeface="Kanit Light" pitchFamily="2" charset="-34"/>
                        <a:ea typeface="+mn-ea"/>
                        <a:cs typeface="Kanit Light"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kern="1200" dirty="0">
                          <a:solidFill>
                            <a:sysClr val="windowText" lastClr="000000"/>
                          </a:solidFill>
                          <a:latin typeface="Kanit Light" pitchFamily="2" charset="-34"/>
                          <a:ea typeface="+mn-ea"/>
                          <a:cs typeface="Kanit Light" pitchFamily="2" charset="-34"/>
                        </a:rPr>
                        <a:t>fish</a:t>
                      </a:r>
                      <a:endParaRPr lang="th-TH" sz="2400" b="0" kern="1200" dirty="0">
                        <a:solidFill>
                          <a:sysClr val="windowText" lastClr="000000"/>
                        </a:solidFill>
                        <a:latin typeface="Kanit Light" pitchFamily="2" charset="-34"/>
                        <a:ea typeface="+mn-ea"/>
                        <a:cs typeface="Kanit Light" pitchFamily="2"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8600284"/>
                  </a:ext>
                </a:extLst>
              </a:tr>
            </a:tbl>
          </a:graphicData>
        </a:graphic>
      </p:graphicFrame>
      <p:sp>
        <p:nvSpPr>
          <p:cNvPr id="11" name="TextBox 10">
            <a:extLst>
              <a:ext uri="{FF2B5EF4-FFF2-40B4-BE49-F238E27FC236}">
                <a16:creationId xmlns:a16="http://schemas.microsoft.com/office/drawing/2014/main" id="{45CADC57-CFED-2513-0E09-28EF55592C2E}"/>
              </a:ext>
            </a:extLst>
          </p:cNvPr>
          <p:cNvSpPr txBox="1"/>
          <p:nvPr/>
        </p:nvSpPr>
        <p:spPr>
          <a:xfrm>
            <a:off x="9870057" y="2976007"/>
            <a:ext cx="3067050" cy="400110"/>
          </a:xfrm>
          <a:prstGeom prst="rect">
            <a:avLst/>
          </a:prstGeom>
          <a:noFill/>
        </p:spPr>
        <p:txBody>
          <a:bodyPr wrap="square">
            <a:spAutoFit/>
          </a:bodyPr>
          <a:lstStyle/>
          <a:p>
            <a:r>
              <a:rPr lang="en-US" sz="2000" dirty="0" err="1">
                <a:solidFill>
                  <a:schemeClr val="tx2"/>
                </a:solidFill>
              </a:rPr>
              <a:t>dict</a:t>
            </a:r>
            <a:endParaRPr lang="en-US" sz="2000" dirty="0">
              <a:solidFill>
                <a:schemeClr val="tx2"/>
              </a:solidFill>
            </a:endParaRPr>
          </a:p>
        </p:txBody>
      </p:sp>
    </p:spTree>
    <p:extLst>
      <p:ext uri="{BB962C8B-B14F-4D97-AF65-F5344CB8AC3E}">
        <p14:creationId xmlns:p14="http://schemas.microsoft.com/office/powerpoint/2010/main" val="29783323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ACCA7-77E1-4FA3-8809-93BD67C57D86}"/>
              </a:ext>
            </a:extLst>
          </p:cNvPr>
          <p:cNvSpPr>
            <a:spLocks noGrp="1"/>
          </p:cNvSpPr>
          <p:nvPr>
            <p:ph type="title"/>
          </p:nvPr>
        </p:nvSpPr>
        <p:spPr/>
        <p:txBody>
          <a:bodyPr/>
          <a:lstStyle/>
          <a:p>
            <a:r>
              <a:rPr lang="en-US" dirty="0"/>
              <a:t>9. Modules and library functions</a:t>
            </a:r>
            <a:endParaRPr lang="th-TH" sz="6600" dirty="0"/>
          </a:p>
        </p:txBody>
      </p:sp>
      <p:sp>
        <p:nvSpPr>
          <p:cNvPr id="2" name="Slide Number Placeholder 1">
            <a:extLst>
              <a:ext uri="{FF2B5EF4-FFF2-40B4-BE49-F238E27FC236}">
                <a16:creationId xmlns:a16="http://schemas.microsoft.com/office/drawing/2014/main" id="{4D23554B-A140-4DFA-8423-760067246A02}"/>
              </a:ext>
            </a:extLst>
          </p:cNvPr>
          <p:cNvSpPr>
            <a:spLocks noGrp="1"/>
          </p:cNvSpPr>
          <p:nvPr>
            <p:ph type="sldNum" sz="quarter" idx="4294967295"/>
          </p:nvPr>
        </p:nvSpPr>
        <p:spPr>
          <a:xfrm>
            <a:off x="16154400" y="9791700"/>
            <a:ext cx="2133600" cy="365125"/>
          </a:xfrm>
        </p:spPr>
        <p:txBody>
          <a:bodyPr/>
          <a:lstStyle/>
          <a:p>
            <a:fld id="{B6F15528-21DE-4FAA-801E-634DDDAF4B2B}" type="slidenum">
              <a:rPr lang="en-US" smtClean="0"/>
              <a:pPr/>
              <a:t>97</a:t>
            </a:fld>
            <a:endParaRPr lang="en-US" dirty="0"/>
          </a:p>
        </p:txBody>
      </p:sp>
    </p:spTree>
    <p:extLst>
      <p:ext uri="{BB962C8B-B14F-4D97-AF65-F5344CB8AC3E}">
        <p14:creationId xmlns:p14="http://schemas.microsoft.com/office/powerpoint/2010/main" val="22995361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B7C68-28AC-911B-28E4-351DD0CBA2D4}"/>
              </a:ext>
            </a:extLst>
          </p:cNvPr>
          <p:cNvSpPr>
            <a:spLocks noGrp="1"/>
          </p:cNvSpPr>
          <p:nvPr>
            <p:ph type="sldNum" sz="quarter" idx="12"/>
          </p:nvPr>
        </p:nvSpPr>
        <p:spPr/>
        <p:txBody>
          <a:bodyPr/>
          <a:lstStyle/>
          <a:p>
            <a:fld id="{B6F15528-21DE-4FAA-801E-634DDDAF4B2B}" type="slidenum">
              <a:rPr lang="en-US" smtClean="0"/>
              <a:pPr/>
              <a:t>98</a:t>
            </a:fld>
            <a:endParaRPr lang="en-US" dirty="0"/>
          </a:p>
        </p:txBody>
      </p:sp>
      <p:sp>
        <p:nvSpPr>
          <p:cNvPr id="3" name="Title 2">
            <a:extLst>
              <a:ext uri="{FF2B5EF4-FFF2-40B4-BE49-F238E27FC236}">
                <a16:creationId xmlns:a16="http://schemas.microsoft.com/office/drawing/2014/main" id="{942A5941-B59D-341A-EB92-15B91FAD8F9F}"/>
              </a:ext>
            </a:extLst>
          </p:cNvPr>
          <p:cNvSpPr>
            <a:spLocks noGrp="1"/>
          </p:cNvSpPr>
          <p:nvPr>
            <p:ph type="title"/>
          </p:nvPr>
        </p:nvSpPr>
        <p:spPr>
          <a:xfrm>
            <a:off x="228600" y="104929"/>
            <a:ext cx="11658600" cy="1143000"/>
          </a:xfrm>
        </p:spPr>
        <p:txBody>
          <a:bodyPr>
            <a:normAutofit/>
          </a:bodyPr>
          <a:lstStyle/>
          <a:p>
            <a:r>
              <a:rPr lang="en-US" dirty="0"/>
              <a:t>Object-Oriented programming (OOP)</a:t>
            </a:r>
          </a:p>
        </p:txBody>
      </p:sp>
      <p:pic>
        <p:nvPicPr>
          <p:cNvPr id="1026" name="Picture 2" descr="CS Base: Intermediate Programming with Java | Library of the Chathams">
            <a:extLst>
              <a:ext uri="{FF2B5EF4-FFF2-40B4-BE49-F238E27FC236}">
                <a16:creationId xmlns:a16="http://schemas.microsoft.com/office/drawing/2014/main" id="{4B98D3C6-F13A-D0D3-76BD-4CC29A9A2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550" y="1274253"/>
            <a:ext cx="3714821" cy="3714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P - Wikipedia">
            <a:extLst>
              <a:ext uri="{FF2B5EF4-FFF2-40B4-BE49-F238E27FC236}">
                <a16:creationId xmlns:a16="http://schemas.microsoft.com/office/drawing/2014/main" id="{C28F51CA-557A-65FF-8FD3-D152824DF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2622" y="1681218"/>
            <a:ext cx="5372017" cy="29008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rpentry workshop: introduction to programming and plotting with Python -  Library UvA - University of Amsterdam">
            <a:extLst>
              <a:ext uri="{FF2B5EF4-FFF2-40B4-BE49-F238E27FC236}">
                <a16:creationId xmlns:a16="http://schemas.microsoft.com/office/drawing/2014/main" id="{EF9DBEEF-199A-2929-AA67-72BC612E24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495" y="5775418"/>
            <a:ext cx="5788502" cy="32560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D93EEEB0-E61F-59F5-37D9-3C2D276BC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87200" y="5762256"/>
            <a:ext cx="3367919" cy="378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4373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B7C68-28AC-911B-28E4-351DD0CBA2D4}"/>
              </a:ext>
            </a:extLst>
          </p:cNvPr>
          <p:cNvSpPr>
            <a:spLocks noGrp="1"/>
          </p:cNvSpPr>
          <p:nvPr>
            <p:ph type="sldNum" sz="quarter" idx="12"/>
          </p:nvPr>
        </p:nvSpPr>
        <p:spPr/>
        <p:txBody>
          <a:bodyPr/>
          <a:lstStyle/>
          <a:p>
            <a:fld id="{B6F15528-21DE-4FAA-801E-634DDDAF4B2B}" type="slidenum">
              <a:rPr lang="en-US" smtClean="0"/>
              <a:pPr/>
              <a:t>99</a:t>
            </a:fld>
            <a:endParaRPr lang="en-US" dirty="0"/>
          </a:p>
        </p:txBody>
      </p:sp>
      <p:sp>
        <p:nvSpPr>
          <p:cNvPr id="3" name="Title 2">
            <a:extLst>
              <a:ext uri="{FF2B5EF4-FFF2-40B4-BE49-F238E27FC236}">
                <a16:creationId xmlns:a16="http://schemas.microsoft.com/office/drawing/2014/main" id="{942A5941-B59D-341A-EB92-15B91FAD8F9F}"/>
              </a:ext>
            </a:extLst>
          </p:cNvPr>
          <p:cNvSpPr>
            <a:spLocks noGrp="1"/>
          </p:cNvSpPr>
          <p:nvPr>
            <p:ph type="title"/>
          </p:nvPr>
        </p:nvSpPr>
        <p:spPr>
          <a:xfrm>
            <a:off x="228600" y="104929"/>
            <a:ext cx="11658600" cy="1143000"/>
          </a:xfrm>
        </p:spPr>
        <p:txBody>
          <a:bodyPr>
            <a:normAutofit/>
          </a:bodyPr>
          <a:lstStyle/>
          <a:p>
            <a:r>
              <a:rPr lang="en-US" dirty="0"/>
              <a:t>Object-Oriented programming (OOP)</a:t>
            </a:r>
          </a:p>
        </p:txBody>
      </p:sp>
      <p:sp>
        <p:nvSpPr>
          <p:cNvPr id="4" name="Oval 3">
            <a:extLst>
              <a:ext uri="{FF2B5EF4-FFF2-40B4-BE49-F238E27FC236}">
                <a16:creationId xmlns:a16="http://schemas.microsoft.com/office/drawing/2014/main" id="{BDAC3E51-C2DB-21A7-36BD-E96838FED3A0}"/>
              </a:ext>
            </a:extLst>
          </p:cNvPr>
          <p:cNvSpPr/>
          <p:nvPr/>
        </p:nvSpPr>
        <p:spPr>
          <a:xfrm>
            <a:off x="6248400" y="2878741"/>
            <a:ext cx="4529517" cy="45295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Kanit Medium" pitchFamily="2" charset="-34"/>
                <a:cs typeface="Kanit Medium" pitchFamily="2" charset="-34"/>
              </a:rPr>
              <a:t>Logical Objects</a:t>
            </a:r>
          </a:p>
        </p:txBody>
      </p:sp>
      <p:sp>
        <p:nvSpPr>
          <p:cNvPr id="5" name="Rectangle: Rounded Corners 4">
            <a:extLst>
              <a:ext uri="{FF2B5EF4-FFF2-40B4-BE49-F238E27FC236}">
                <a16:creationId xmlns:a16="http://schemas.microsoft.com/office/drawing/2014/main" id="{8F7BDB15-F63F-CE5A-C958-3678B49FD968}"/>
              </a:ext>
            </a:extLst>
          </p:cNvPr>
          <p:cNvSpPr/>
          <p:nvPr/>
        </p:nvSpPr>
        <p:spPr>
          <a:xfrm>
            <a:off x="4801065" y="2606152"/>
            <a:ext cx="2547852" cy="12739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Kanit Medium" pitchFamily="2" charset="-34"/>
                <a:cs typeface="Kanit Medium" pitchFamily="2" charset="-34"/>
              </a:rPr>
              <a:t>Float</a:t>
            </a:r>
            <a:endParaRPr lang="en-US" sz="4400" dirty="0"/>
          </a:p>
        </p:txBody>
      </p:sp>
      <p:sp>
        <p:nvSpPr>
          <p:cNvPr id="6" name="Rectangle: Rounded Corners 5">
            <a:extLst>
              <a:ext uri="{FF2B5EF4-FFF2-40B4-BE49-F238E27FC236}">
                <a16:creationId xmlns:a16="http://schemas.microsoft.com/office/drawing/2014/main" id="{181D6801-6929-75A8-6322-501CBBF73DD3}"/>
              </a:ext>
            </a:extLst>
          </p:cNvPr>
          <p:cNvSpPr/>
          <p:nvPr/>
        </p:nvSpPr>
        <p:spPr>
          <a:xfrm>
            <a:off x="4776127" y="6175783"/>
            <a:ext cx="2547852" cy="12739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Kanit Medium" pitchFamily="2" charset="-34"/>
                <a:cs typeface="Kanit Medium" pitchFamily="2" charset="-34"/>
              </a:rPr>
              <a:t>Integer</a:t>
            </a:r>
            <a:endParaRPr lang="en-US" sz="4400" dirty="0"/>
          </a:p>
        </p:txBody>
      </p:sp>
      <p:sp>
        <p:nvSpPr>
          <p:cNvPr id="7" name="Rectangle: Rounded Corners 6">
            <a:extLst>
              <a:ext uri="{FF2B5EF4-FFF2-40B4-BE49-F238E27FC236}">
                <a16:creationId xmlns:a16="http://schemas.microsoft.com/office/drawing/2014/main" id="{DF4B42BF-641D-D5D3-2982-3FAC315E3185}"/>
              </a:ext>
            </a:extLst>
          </p:cNvPr>
          <p:cNvSpPr/>
          <p:nvPr/>
        </p:nvSpPr>
        <p:spPr>
          <a:xfrm>
            <a:off x="9677400" y="2628669"/>
            <a:ext cx="2547852" cy="12739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Kanit Medium" pitchFamily="2" charset="-34"/>
                <a:cs typeface="Kanit Medium" pitchFamily="2" charset="-34"/>
              </a:rPr>
              <a:t>Strings</a:t>
            </a:r>
            <a:endParaRPr lang="en-US" sz="4400" dirty="0"/>
          </a:p>
        </p:txBody>
      </p:sp>
      <p:sp>
        <p:nvSpPr>
          <p:cNvPr id="8" name="Rectangle: Rounded Corners 7">
            <a:extLst>
              <a:ext uri="{FF2B5EF4-FFF2-40B4-BE49-F238E27FC236}">
                <a16:creationId xmlns:a16="http://schemas.microsoft.com/office/drawing/2014/main" id="{F58F6F0C-401A-85EA-8CD4-83D886863868}"/>
              </a:ext>
            </a:extLst>
          </p:cNvPr>
          <p:cNvSpPr/>
          <p:nvPr/>
        </p:nvSpPr>
        <p:spPr>
          <a:xfrm>
            <a:off x="9982200" y="6155058"/>
            <a:ext cx="2547852" cy="12739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Kanit Medium" pitchFamily="2" charset="-34"/>
                <a:cs typeface="Kanit Medium" pitchFamily="2" charset="-34"/>
              </a:rPr>
              <a:t>Lists….</a:t>
            </a:r>
            <a:endParaRPr lang="en-US" sz="4400" dirty="0"/>
          </a:p>
        </p:txBody>
      </p:sp>
    </p:spTree>
    <p:extLst>
      <p:ext uri="{BB962C8B-B14F-4D97-AF65-F5344CB8AC3E}">
        <p14:creationId xmlns:p14="http://schemas.microsoft.com/office/powerpoint/2010/main" val="3979715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dbde58b-38f3-4408-be3d-fcf4e7bce4af" xsi:nil="true"/>
    <lcf76f155ced4ddcb4097134ff3c332f xmlns="eec8cd4d-8b93-49b8-95c7-19af92b66f8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เอกสาร" ma:contentTypeID="0x010100BE22574AE116ED4BA5717D4471258267" ma:contentTypeVersion="11" ma:contentTypeDescription="สร้างเอกสารใหม่" ma:contentTypeScope="" ma:versionID="1610c3e9d61efe618df9072471c4b2c8">
  <xsd:schema xmlns:xsd="http://www.w3.org/2001/XMLSchema" xmlns:xs="http://www.w3.org/2001/XMLSchema" xmlns:p="http://schemas.microsoft.com/office/2006/metadata/properties" xmlns:ns2="eec8cd4d-8b93-49b8-95c7-19af92b66f8d" xmlns:ns3="edbde58b-38f3-4408-be3d-fcf4e7bce4af" targetNamespace="http://schemas.microsoft.com/office/2006/metadata/properties" ma:root="true" ma:fieldsID="fa98dfae2840157028592e2ea5bae107" ns2:_="" ns3:_="">
    <xsd:import namespace="eec8cd4d-8b93-49b8-95c7-19af92b66f8d"/>
    <xsd:import namespace="edbde58b-38f3-4408-be3d-fcf4e7bce4af"/>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c8cd4d-8b93-49b8-95c7-19af92b66f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แท็กรูป" ma:readOnly="false" ma:fieldId="{5cf76f15-5ced-4ddc-b409-7134ff3c332f}" ma:taxonomyMulti="true" ma:sspId="fda05ca8-db5e-4355-9345-958b708066eb"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bde58b-38f3-4408-be3d-fcf4e7bce4af"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7a5f4cc-c9ec-4130-b2b0-13472fc33261}" ma:internalName="TaxCatchAll" ma:showField="CatchAllData" ma:web="edbde58b-38f3-4408-be3d-fcf4e7bce4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ชนิดเนื้อหา"/>
        <xsd:element ref="dc:title" minOccurs="0" maxOccurs="1" ma:index="4" ma:displayName="ชื่อเรื่อง"/>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E42780-000B-490E-871A-E6C9C40A480A}">
  <ds:schemaRefs>
    <ds:schemaRef ds:uri="http://schemas.microsoft.com/sharepoint/v3/contenttype/forms"/>
  </ds:schemaRefs>
</ds:datastoreItem>
</file>

<file path=customXml/itemProps2.xml><?xml version="1.0" encoding="utf-8"?>
<ds:datastoreItem xmlns:ds="http://schemas.openxmlformats.org/officeDocument/2006/customXml" ds:itemID="{D0B744DD-9BFF-4A1D-BF18-1F620FCD103A}">
  <ds:schemaRefs>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purl.org/dc/terms/"/>
    <ds:schemaRef ds:uri="edbde58b-38f3-4408-be3d-fcf4e7bce4af"/>
    <ds:schemaRef ds:uri="http://schemas.microsoft.com/office/infopath/2007/PartnerControls"/>
    <ds:schemaRef ds:uri="eec8cd4d-8b93-49b8-95c7-19af92b66f8d"/>
    <ds:schemaRef ds:uri="http://www.w3.org/XML/1998/namespace"/>
  </ds:schemaRefs>
</ds:datastoreItem>
</file>

<file path=customXml/itemProps3.xml><?xml version="1.0" encoding="utf-8"?>
<ds:datastoreItem xmlns:ds="http://schemas.openxmlformats.org/officeDocument/2006/customXml" ds:itemID="{4A3ED5DC-31A8-4F35-8854-BF3A2640C83C}"/>
</file>

<file path=docProps/app.xml><?xml version="1.0" encoding="utf-8"?>
<Properties xmlns="http://schemas.openxmlformats.org/officeDocument/2006/extended-properties" xmlns:vt="http://schemas.openxmlformats.org/officeDocument/2006/docPropsVTypes">
  <TotalTime>6897</TotalTime>
  <Words>6996</Words>
  <Application>Microsoft Office PowerPoint</Application>
  <PresentationFormat>Custom</PresentationFormat>
  <Paragraphs>982</Paragraphs>
  <Slides>148</Slides>
  <Notes>18</Notes>
  <HiddenSlides>2</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148</vt:i4>
      </vt:variant>
    </vt:vector>
  </HeadingPairs>
  <TitlesOfParts>
    <vt:vector size="171" baseType="lpstr">
      <vt:lpstr>Kanit ExtraLight</vt:lpstr>
      <vt:lpstr>Open Sans</vt:lpstr>
      <vt:lpstr>League Spartan Medium</vt:lpstr>
      <vt:lpstr>Poppins Medium</vt:lpstr>
      <vt:lpstr>Lucida Sans</vt:lpstr>
      <vt:lpstr>League Spartan Light</vt:lpstr>
      <vt:lpstr>Kanit Medium</vt:lpstr>
      <vt:lpstr>Tahoma</vt:lpstr>
      <vt:lpstr>League Spartan SemiBold</vt:lpstr>
      <vt:lpstr>Open Sauce SemiBold Bold</vt:lpstr>
      <vt:lpstr>League Spartan Bold</vt:lpstr>
      <vt:lpstr>Segoe UI Historic</vt:lpstr>
      <vt:lpstr>Kanit Light</vt:lpstr>
      <vt:lpstr>Calibri</vt:lpstr>
      <vt:lpstr>Arial</vt:lpstr>
      <vt:lpstr>Courier New</vt:lpstr>
      <vt:lpstr>Open Sauce SemiBold</vt:lpstr>
      <vt:lpstr>Kanit Thin</vt:lpstr>
      <vt:lpstr>Kanit</vt:lpstr>
      <vt:lpstr>Wingdings</vt:lpstr>
      <vt:lpstr>Trebuchet MS</vt:lpstr>
      <vt:lpstr>Kanit SemiBold</vt:lpstr>
      <vt:lpstr>Office Theme</vt:lpstr>
      <vt:lpstr>Basic Python Programming  and Visualization (+ Data Analysis)</vt:lpstr>
      <vt:lpstr>Rules</vt:lpstr>
      <vt:lpstr>About</vt:lpstr>
      <vt:lpstr>Super AI Engineer (Season 2)</vt:lpstr>
      <vt:lpstr>Cert.</vt:lpstr>
      <vt:lpstr>Social Media</vt:lpstr>
      <vt:lpstr>Agenda</vt:lpstr>
      <vt:lpstr>Material</vt:lpstr>
      <vt:lpstr>Introduction to Data Science</vt:lpstr>
      <vt:lpstr>PowerPoint Presentation</vt:lpstr>
      <vt:lpstr>DATA -&gt; DECISION</vt:lpstr>
      <vt:lpstr>DATA -&gt; DECISION</vt:lpstr>
      <vt:lpstr>What is Data Science?</vt:lpstr>
      <vt:lpstr>What is Data Science?</vt:lpstr>
      <vt:lpstr>Data Science Life Cycle</vt:lpstr>
      <vt:lpstr>Data Scientist Roadmap</vt:lpstr>
      <vt:lpstr>What is Data?</vt:lpstr>
      <vt:lpstr>Introduction to Python</vt:lpstr>
      <vt:lpstr>Introduction to Python</vt:lpstr>
      <vt:lpstr>Why Python?</vt:lpstr>
      <vt:lpstr>Programming Languages</vt:lpstr>
      <vt:lpstr>Programming Languages</vt:lpstr>
      <vt:lpstr>Introduction to Jupyter Notebook and Google Co-Lab</vt:lpstr>
      <vt:lpstr>Python Development Environments</vt:lpstr>
      <vt:lpstr>Jupyter Notebook</vt:lpstr>
      <vt:lpstr>Jupyter Notebook</vt:lpstr>
      <vt:lpstr>Google Colab</vt:lpstr>
      <vt:lpstr>Google Colab</vt:lpstr>
      <vt:lpstr>Google Colab</vt:lpstr>
      <vt:lpstr>Jupyter Notebook vs Google Colab</vt:lpstr>
      <vt:lpstr>Google Colab Interface</vt:lpstr>
      <vt:lpstr>Google Colab</vt:lpstr>
      <vt:lpstr>Google Colab</vt:lpstr>
      <vt:lpstr>Google Colab</vt:lpstr>
      <vt:lpstr>First for use Google Colab</vt:lpstr>
      <vt:lpstr>Google Colab</vt:lpstr>
      <vt:lpstr>Google Colab</vt:lpstr>
      <vt:lpstr>Google Colab</vt:lpstr>
      <vt:lpstr>Google Colab</vt:lpstr>
      <vt:lpstr>Google Colab</vt:lpstr>
      <vt:lpstr>Google Colab</vt:lpstr>
      <vt:lpstr>Top Python Libraries</vt:lpstr>
      <vt:lpstr>Copy to Your Drive!!</vt:lpstr>
      <vt:lpstr>1. Python Operators and Variables</vt:lpstr>
      <vt:lpstr>Python Operators</vt:lpstr>
      <vt:lpstr>Python Operators</vt:lpstr>
      <vt:lpstr>Python Operators</vt:lpstr>
      <vt:lpstr>Python Operators</vt:lpstr>
      <vt:lpstr>Python Operators</vt:lpstr>
      <vt:lpstr>Logical operators</vt:lpstr>
      <vt:lpstr>Adding text styles using Markdown &amp; Comment</vt:lpstr>
      <vt:lpstr>Rules of Naming a Variable in Python</vt:lpstr>
      <vt:lpstr>Variables</vt:lpstr>
      <vt:lpstr>Break 15 mins</vt:lpstr>
      <vt:lpstr>2. Functions</vt:lpstr>
      <vt:lpstr>4. Functions</vt:lpstr>
      <vt:lpstr>Defining a Function in Python</vt:lpstr>
      <vt:lpstr>Creating a Function with a Parameter</vt:lpstr>
      <vt:lpstr>print vs. return</vt:lpstr>
      <vt:lpstr>Using a Function in Another Function</vt:lpstr>
      <vt:lpstr>Creating Functions Containing a Few Arguments</vt:lpstr>
      <vt:lpstr>Creating Functions Containing a Few Arguments</vt:lpstr>
      <vt:lpstr>Notable Built-In Functions in Python</vt:lpstr>
      <vt:lpstr>Notable Built-In Functions in Python</vt:lpstr>
      <vt:lpstr>Break - Lunch</vt:lpstr>
      <vt:lpstr>3. Data Types</vt:lpstr>
      <vt:lpstr>Types of Variables</vt:lpstr>
      <vt:lpstr>Numbers and Boolean Values</vt:lpstr>
      <vt:lpstr>Strings</vt:lpstr>
      <vt:lpstr>Strings</vt:lpstr>
      <vt:lpstr>Strings</vt:lpstr>
      <vt:lpstr>4. Conditional Statements</vt:lpstr>
      <vt:lpstr>Conditional Statements</vt:lpstr>
      <vt:lpstr>Introduction to the IF statement</vt:lpstr>
      <vt:lpstr>Introduction to the IF statement</vt:lpstr>
      <vt:lpstr>Add an ELSE statement</vt:lpstr>
      <vt:lpstr>Add an ELSE statement</vt:lpstr>
      <vt:lpstr>Else if, for Brief - ELIF</vt:lpstr>
      <vt:lpstr>Else if, for Brief - ELIF</vt:lpstr>
      <vt:lpstr>A Note on Boolean Values</vt:lpstr>
      <vt:lpstr>Container / Sequences 5. List  6.Tuple</vt:lpstr>
      <vt:lpstr>Lists</vt:lpstr>
      <vt:lpstr>List Slicing</vt:lpstr>
      <vt:lpstr>Help Yourself with Methods</vt:lpstr>
      <vt:lpstr>Help Yourself with Methods</vt:lpstr>
      <vt:lpstr>Tuples</vt:lpstr>
      <vt:lpstr>7. Loops in Python</vt:lpstr>
      <vt:lpstr>Conditional Statements</vt:lpstr>
      <vt:lpstr>For Loops</vt:lpstr>
      <vt:lpstr>While Loops and Incrementing</vt:lpstr>
      <vt:lpstr>Create Lists with the range() Function</vt:lpstr>
      <vt:lpstr>Create Lists with the range() Function</vt:lpstr>
      <vt:lpstr>Use Conditional Statements and Loops Together</vt:lpstr>
      <vt:lpstr>All In – Conditional Statements, Functions, and Loops</vt:lpstr>
      <vt:lpstr>Container / Sequences 8. Dictionary</vt:lpstr>
      <vt:lpstr>Dictionaries</vt:lpstr>
      <vt:lpstr>9. Modules and library functions</vt:lpstr>
      <vt:lpstr>Object-Oriented programming (OOP)</vt:lpstr>
      <vt:lpstr>Object-Oriented programming (OOP)</vt:lpstr>
      <vt:lpstr>Object-Oriented programming (OOP)</vt:lpstr>
      <vt:lpstr>Object-Oriented programming (OOP)</vt:lpstr>
      <vt:lpstr>Object-Oriented programming (OOP)</vt:lpstr>
      <vt:lpstr>module vs package vs library</vt:lpstr>
      <vt:lpstr>module vs package vs library</vt:lpstr>
      <vt:lpstr>Python Standard Library</vt:lpstr>
      <vt:lpstr>Importing Modules</vt:lpstr>
      <vt:lpstr>10. Introduction to Using NumPy</vt:lpstr>
      <vt:lpstr>Introduction to Using NumPy and pandas</vt:lpstr>
      <vt:lpstr>Numerical Computing with Python and Numpy</vt:lpstr>
      <vt:lpstr>Numpy</vt:lpstr>
      <vt:lpstr>Matrices</vt:lpstr>
      <vt:lpstr>Concatenate</vt:lpstr>
      <vt:lpstr>Matrices</vt:lpstr>
      <vt:lpstr>Addition / Subtraction</vt:lpstr>
      <vt:lpstr>Transpose</vt:lpstr>
      <vt:lpstr>Dot product</vt:lpstr>
      <vt:lpstr>Dot product</vt:lpstr>
      <vt:lpstr>Array indexing and slicing</vt:lpstr>
      <vt:lpstr>Why is Linear Algebra Useful?</vt:lpstr>
      <vt:lpstr>Why is Linear Algebra Useful?</vt:lpstr>
      <vt:lpstr>Why is Linear Algebra Useful?</vt:lpstr>
      <vt:lpstr>Why is Linear Algebra Useful?</vt:lpstr>
      <vt:lpstr>Why is Linear Algebra Useful?</vt:lpstr>
      <vt:lpstr>11. Analyzing Tabular Data with Pandas</vt:lpstr>
      <vt:lpstr>Introduction to Using NumPy and pandas</vt:lpstr>
      <vt:lpstr>Introduction to Pandas</vt:lpstr>
      <vt:lpstr>Introduction to Pandas</vt:lpstr>
      <vt:lpstr>Combining Dataframe</vt:lpstr>
      <vt:lpstr>8. Visualization with Matplotlib and Seaborn</vt:lpstr>
      <vt:lpstr>Visualization with Matplotlib and Seaborn</vt:lpstr>
      <vt:lpstr>Visualization with Matplotlib and Seaborn</vt:lpstr>
      <vt:lpstr>Visualization with Matplotlib and Seaborn</vt:lpstr>
      <vt:lpstr>What have you learned?</vt:lpstr>
      <vt:lpstr>Plotly</vt:lpstr>
      <vt:lpstr>9. Web Scraping with BeautifulSoup</vt:lpstr>
      <vt:lpstr>Web Scraping with BeautifulSoup</vt:lpstr>
      <vt:lpstr>## Additional</vt:lpstr>
      <vt:lpstr>You can get free certificates</vt:lpstr>
      <vt:lpstr>Exploratory Data Analysis using Python - A Case Study</vt:lpstr>
      <vt:lpstr>Exploratory Data Analysis using Python - A Case Study</vt:lpstr>
      <vt:lpstr>Visualization with Plotly</vt:lpstr>
      <vt:lpstr>Visualization with Plotly</vt:lpstr>
      <vt:lpstr>Visualization with Plotly</vt:lpstr>
      <vt:lpstr>ChatGPT</vt:lpstr>
      <vt:lpstr>Data Science Life Cycle</vt:lpstr>
      <vt:lpstr>Auto Model</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&amp; Black Modern Company Profile Presentation</dc:title>
  <dc:creator>Pipatpon Mitasit</dc:creator>
  <cp:lastModifiedBy>Pipatpon Mitasit</cp:lastModifiedBy>
  <cp:revision>114</cp:revision>
  <dcterms:created xsi:type="dcterms:W3CDTF">2006-08-16T00:00:00Z</dcterms:created>
  <dcterms:modified xsi:type="dcterms:W3CDTF">2023-06-05T16:03:07Z</dcterms:modified>
  <dc:identifier>DAFSAAaFzVQ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0x010100BE22574AE116ED4BA5717D4471258267</vt:lpwstr>
  </property>
  <property fmtid="{D5CDD505-2E9C-101B-9397-08002B2CF9AE}" pid="3" name="MediaServiceImageTags">
    <vt:lpwstr/>
  </property>
</Properties>
</file>